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7" autoAdjust="0"/>
    <p:restoredTop sz="86385" autoAdjust="0"/>
  </p:normalViewPr>
  <p:slideViewPr>
    <p:cSldViewPr snapToGrid="0">
      <p:cViewPr varScale="1">
        <p:scale>
          <a:sx n="94" d="100"/>
          <a:sy n="94" d="100"/>
        </p:scale>
        <p:origin x="108" y="11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AFC8C-BC81-470E-B1B4-C2FB8BB075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32E2BE-7BFD-4AB5-9AFE-9DA876382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EA49F-6BE0-43DC-AF6A-E837ED921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67FE-A882-426C-86A0-4C1750BD2AEE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5D75F-0810-42D5-B2A0-50C219C6A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D154F-C0AA-4A96-B706-B82C1C04E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674A-21C5-4A94-8930-0EA824AFF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426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7A9CA-3AAD-4677-A585-3047F5256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2726D8-8812-493F-B044-FF021C5FE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2E957-F911-407D-8118-3B5040F78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67FE-A882-426C-86A0-4C1750BD2AEE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89FCE-1ECC-4B11-93FF-AA12B6628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8DF61-FE1D-45B9-9AC8-35253A108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674A-21C5-4A94-8930-0EA824AFF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831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356FDB-84DE-4D14-88E8-7862D45D69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F5E889-40E6-4FDC-A998-5CDBCEEC5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59749-C85C-4E53-8A2B-C619B3FFB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67FE-A882-426C-86A0-4C1750BD2AEE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05211-A557-401D-9E99-0797C0039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098F0-3E80-4028-9FA6-E2D67032C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674A-21C5-4A94-8930-0EA824AFF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36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06754-A6D2-4162-89EE-D7E878AC9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FC5BC-B6B6-41B2-A5D7-790E63558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26F95-53F9-413B-9DFB-C22545E13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67FE-A882-426C-86A0-4C1750BD2AEE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2BE06-1CBE-463B-BCA6-EA7C8D18A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A682E-16B2-477D-8023-089113F1B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674A-21C5-4A94-8930-0EA824AFF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804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517EB-9E2C-499F-9919-1FC057619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1E5D4-E90F-434C-90FA-4788BF28D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31C4C-AE88-43A6-A235-49DC32208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67FE-A882-426C-86A0-4C1750BD2AEE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9C029-43B6-4094-B46D-E0C689338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BA569-B2E4-44CC-962F-02180A2A6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674A-21C5-4A94-8930-0EA824AFF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73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ADBFA-D481-4163-825C-3B0116B29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69B26-8762-4EA3-88BE-76CA008262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504828-42B8-45B8-ACFA-912BA7C32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F65C5-7464-4BAD-A003-17565F1F5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67FE-A882-426C-86A0-4C1750BD2AEE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5EDBA4-4761-4A14-938F-70D9B677B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1282A-50E9-4109-B611-B16582F7C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674A-21C5-4A94-8930-0EA824AFF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693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80810-2389-4F52-8424-D051F056C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8A44C-A140-450B-B0F9-5DF337BDE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DA5E21-F117-4391-B3AC-25895FC5D8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96D338-A9B1-4091-8730-C53011E7D0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E93E52-40A0-47BB-96C8-A02C15A8CE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D1C7FC-8541-48C0-BE27-9167688A1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67FE-A882-426C-86A0-4C1750BD2AEE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F98E2E-818D-4F3E-B047-E08256938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D115D9-173B-4F37-90D2-0B5FF736F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674A-21C5-4A94-8930-0EA824AFF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941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C78FB-4A24-4980-A740-B885D2102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77F7F-1C95-46BA-9341-081442BEC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67FE-A882-426C-86A0-4C1750BD2AEE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76A33F-0D10-4567-A991-6CCBFB09F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291EDC-F5F6-417B-AFA7-279FF5ADC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674A-21C5-4A94-8930-0EA824AFF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677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1FB0CC-4F3B-4C70-9C3F-86FABC44D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67FE-A882-426C-86A0-4C1750BD2AEE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2F31A1-350A-472C-86E6-C16744301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C2E53C-0CA4-461A-8107-FE0CB3A75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674A-21C5-4A94-8930-0EA824AFF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165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0DD90-D597-4F1C-8B60-1FFF6EA53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3A68D-2B52-47EE-B507-FA054A922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157ADE-46B2-4327-BB21-B446AFD949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F8B6DB-FE57-4E1E-A58E-C3A54181E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67FE-A882-426C-86A0-4C1750BD2AEE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F36639-69B5-4576-940F-C149DB877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FD5F3B-92FE-4A36-B2F4-0FFF7D875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674A-21C5-4A94-8930-0EA824AFF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89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0D516-713E-4058-80E6-86FD4B8C7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FE4FB4-7049-4B56-8017-7C5DD9EBD3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95F53B-FB37-45DD-9BDD-8EF655DC4C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4628E-E963-4553-8EB4-395EE9916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67FE-A882-426C-86A0-4C1750BD2AEE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2DA5F9-17C4-4180-8650-ABB500802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605023-773F-44E3-AF5D-E2AD648E6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2674A-21C5-4A94-8930-0EA824AFF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148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18BA1-79A7-457E-A3E1-459121379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FC886-E600-4617-8885-A93E3F278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1AD0C-B00A-44EE-800E-49DE7B0363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A67FE-A882-426C-86A0-4C1750BD2AEE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21024-01E4-41ED-8653-345B42E27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3D448-511C-4D35-923A-B3538F712C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2674A-21C5-4A94-8930-0EA824AFF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05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40CCE5-EDE4-4BFC-A98A-38912F487C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61" t="17420" r="12538" b="1034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FD06096-11CE-4841-8EFB-43CD920EF78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Networking training</a:t>
            </a:r>
          </a:p>
        </p:txBody>
      </p:sp>
    </p:spTree>
    <p:extLst>
      <p:ext uri="{BB962C8B-B14F-4D97-AF65-F5344CB8AC3E}">
        <p14:creationId xmlns:p14="http://schemas.microsoft.com/office/powerpoint/2010/main" val="33578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B90CCF-F9BF-46B9-BB53-12C373848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62" t="20705" r="36654" b="152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63E493-2817-4E55-AA8C-E581ED9A2BC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Different types of Networking</a:t>
            </a:r>
          </a:p>
        </p:txBody>
      </p:sp>
    </p:spTree>
    <p:extLst>
      <p:ext uri="{BB962C8B-B14F-4D97-AF65-F5344CB8AC3E}">
        <p14:creationId xmlns:p14="http://schemas.microsoft.com/office/powerpoint/2010/main" val="1614252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DA4D2-53A6-4910-ACD5-4941180E0CB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Infographic about body language</a:t>
            </a:r>
          </a:p>
        </p:txBody>
      </p:sp>
      <p:pic>
        <p:nvPicPr>
          <p:cNvPr id="5" name="Picture 4" descr="Infographic demonstrating individuals stood in different poses with arrows pointing to different body parts explaining how these poses can suggest someone displays a lack of interest or a disinterest in communicating by using closed off body language. ">
            <a:extLst>
              <a:ext uri="{FF2B5EF4-FFF2-40B4-BE49-F238E27FC236}">
                <a16:creationId xmlns:a16="http://schemas.microsoft.com/office/drawing/2014/main" id="{1D69AEE4-1189-4FAF-8297-34F42E58D9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62" t="15593" r="17846" b="119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763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finition of social networking 'The practice of using social networks, such as Facebook or LinkedIn, to form connections and communicate with others online' accompanied by a graphic showing three tablets and texting icons and social media reaction symbols. ">
            <a:extLst>
              <a:ext uri="{FF2B5EF4-FFF2-40B4-BE49-F238E27FC236}">
                <a16:creationId xmlns:a16="http://schemas.microsoft.com/office/drawing/2014/main" id="{B179672B-3509-422D-90C2-9F99001B3F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77" t="15573" r="30423" b="10545"/>
          <a:stretch/>
        </p:blipFill>
        <p:spPr>
          <a:xfrm>
            <a:off x="0" y="-48296"/>
            <a:ext cx="12192000" cy="69062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1525AF-AFD3-4DFA-B28F-9EFC95103F8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Online Networking</a:t>
            </a:r>
          </a:p>
        </p:txBody>
      </p:sp>
    </p:spTree>
    <p:extLst>
      <p:ext uri="{BB962C8B-B14F-4D97-AF65-F5344CB8AC3E}">
        <p14:creationId xmlns:p14="http://schemas.microsoft.com/office/powerpoint/2010/main" val="3504359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4E3DE0-3D22-4779-AB24-4543F83AC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15" t="19268" r="35616" b="1506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8A859B-8764-4100-8886-01360FE8BF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How to Network Effectively</a:t>
            </a:r>
          </a:p>
        </p:txBody>
      </p:sp>
    </p:spTree>
    <p:extLst>
      <p:ext uri="{BB962C8B-B14F-4D97-AF65-F5344CB8AC3E}">
        <p14:creationId xmlns:p14="http://schemas.microsoft.com/office/powerpoint/2010/main" val="3830185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3FDB4-7010-45FF-9626-05072E35EB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Handshake Do’s and Don’ts!</a:t>
            </a:r>
          </a:p>
        </p:txBody>
      </p:sp>
      <p:pic>
        <p:nvPicPr>
          <p:cNvPr id="3" name="Picture 2" descr="Examples of different types of handshake- a wet fish extends from a sleeve and shakes a hand, a hand is gripped too firmly and is crushed by the other hand, a hand is held half upright as if pulling away from the other hand shaking it, both hands are around one hand and Barack Obama places his hand on a man's upper arm rather than shaking hands. ">
            <a:extLst>
              <a:ext uri="{FF2B5EF4-FFF2-40B4-BE49-F238E27FC236}">
                <a16:creationId xmlns:a16="http://schemas.microsoft.com/office/drawing/2014/main" id="{8239E9E9-12A9-40BE-872F-40E8780892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23" t="15778" r="28923" b="105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625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EEA44B-C1C1-49DB-B1F2-1320EF950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46" t="15573" r="29154" b="105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67B275-2FD8-490A-9EBF-C0253CF9E4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How To Position Yourself</a:t>
            </a:r>
          </a:p>
        </p:txBody>
      </p:sp>
    </p:spTree>
    <p:extLst>
      <p:ext uri="{BB962C8B-B14F-4D97-AF65-F5344CB8AC3E}">
        <p14:creationId xmlns:p14="http://schemas.microsoft.com/office/powerpoint/2010/main" val="3938715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23A9C4-08ED-43B9-80FF-7C524ED88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77" t="15778" r="28577" b="9724"/>
          <a:stretch/>
        </p:blipFill>
        <p:spPr>
          <a:xfrm>
            <a:off x="0" y="0"/>
            <a:ext cx="12323298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03FAA13-96D3-431A-BA2B-E585871DCA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Good Tips and Mistakes To Avoid</a:t>
            </a:r>
          </a:p>
        </p:txBody>
      </p:sp>
    </p:spTree>
    <p:extLst>
      <p:ext uri="{BB962C8B-B14F-4D97-AF65-F5344CB8AC3E}">
        <p14:creationId xmlns:p14="http://schemas.microsoft.com/office/powerpoint/2010/main" val="4063283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0C0240-0DC8-41B1-AEAB-6C687875E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07" t="21557" r="36539" b="15059"/>
          <a:stretch/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AEBDDD-46FE-46A6-BB98-7492A3D722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General Networking</a:t>
            </a:r>
          </a:p>
        </p:txBody>
      </p:sp>
    </p:spTree>
    <p:extLst>
      <p:ext uri="{BB962C8B-B14F-4D97-AF65-F5344CB8AC3E}">
        <p14:creationId xmlns:p14="http://schemas.microsoft.com/office/powerpoint/2010/main" val="312058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7D8AC5-F2D3-4337-A6FC-20687C7A2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31" t="19677" r="35500" b="134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BF9B9D-984A-4224-A6AE-311F6F45013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Six Degrees of Separation final activity</a:t>
            </a:r>
          </a:p>
        </p:txBody>
      </p:sp>
    </p:spTree>
    <p:extLst>
      <p:ext uri="{BB962C8B-B14F-4D97-AF65-F5344CB8AC3E}">
        <p14:creationId xmlns:p14="http://schemas.microsoft.com/office/powerpoint/2010/main" val="2199430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484A6B-D664-483D-8FEC-6092DDE30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61" t="15778" r="28808" b="105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572202-431A-4BEE-8CC3-F522F7379D4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Actions After Today</a:t>
            </a:r>
          </a:p>
        </p:txBody>
      </p:sp>
    </p:spTree>
    <p:extLst>
      <p:ext uri="{BB962C8B-B14F-4D97-AF65-F5344CB8AC3E}">
        <p14:creationId xmlns:p14="http://schemas.microsoft.com/office/powerpoint/2010/main" val="733542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87F52E-9686-4A40-A890-966822994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77" t="21114" r="32154" b="15675"/>
          <a:stretch/>
        </p:blipFill>
        <p:spPr>
          <a:xfrm>
            <a:off x="0" y="-13947"/>
            <a:ext cx="12192000" cy="68719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446276-DF7F-467C-B879-5D35FFC014E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Introduction to networking presentation</a:t>
            </a:r>
          </a:p>
        </p:txBody>
      </p:sp>
    </p:spTree>
    <p:extLst>
      <p:ext uri="{BB962C8B-B14F-4D97-AF65-F5344CB8AC3E}">
        <p14:creationId xmlns:p14="http://schemas.microsoft.com/office/powerpoint/2010/main" val="3723904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FFA2F9-6AC9-4ED5-835B-B1BC416142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Who Are We?</a:t>
            </a:r>
          </a:p>
        </p:txBody>
      </p:sp>
      <p:pic>
        <p:nvPicPr>
          <p:cNvPr id="2" name="Picture 1" descr="Networking session presenters- Verity has silver hair and is looking towards the camera, smiling, wearing a patterned shirt and black blazer. Joao is looking away from the camera to the left and wears a suit with a tie. Joshua stands in front of a brick wall wearing a white shirt and black blazer. He is also smiling and looking directly at the camera. ">
            <a:extLst>
              <a:ext uri="{FF2B5EF4-FFF2-40B4-BE49-F238E27FC236}">
                <a16:creationId xmlns:a16="http://schemas.microsoft.com/office/drawing/2014/main" id="{165F64FE-51CC-4B0B-927A-DE30078BDC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22" t="15666" r="12087" b="10739"/>
          <a:stretch/>
        </p:blipFill>
        <p:spPr bwMode="auto">
          <a:xfrm>
            <a:off x="1" y="0"/>
            <a:ext cx="12192000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01616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573066-2D10-4A68-A6F1-D45A398F3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30" t="15368" r="29703" b="1073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96F5DAF-F894-45C3-B7F9-AC897AF48C5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What We Will Be Looking At Today</a:t>
            </a:r>
          </a:p>
        </p:txBody>
      </p:sp>
    </p:spTree>
    <p:extLst>
      <p:ext uri="{BB962C8B-B14F-4D97-AF65-F5344CB8AC3E}">
        <p14:creationId xmlns:p14="http://schemas.microsoft.com/office/powerpoint/2010/main" val="1679910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EF399A-E32C-4A30-9C5D-DC801DE56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13" t="15369" r="29537" b="9853"/>
          <a:stretch/>
        </p:blipFill>
        <p:spPr bwMode="auto">
          <a:xfrm>
            <a:off x="562708" y="0"/>
            <a:ext cx="10677378" cy="69635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2862F0E-1EAD-49E2-8F0C-1D4B8205B6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What is Networking?</a:t>
            </a:r>
          </a:p>
        </p:txBody>
      </p:sp>
    </p:spTree>
    <p:extLst>
      <p:ext uri="{BB962C8B-B14F-4D97-AF65-F5344CB8AC3E}">
        <p14:creationId xmlns:p14="http://schemas.microsoft.com/office/powerpoint/2010/main" val="2897723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9E0215-3936-4C13-91D9-70C6CEBFC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45" t="15162" r="12654" b="99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7CE750-7B5F-4A5B-9323-2A5BD89C92B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Why is Networking important?</a:t>
            </a:r>
          </a:p>
        </p:txBody>
      </p:sp>
    </p:spTree>
    <p:extLst>
      <p:ext uri="{BB962C8B-B14F-4D97-AF65-F5344CB8AC3E}">
        <p14:creationId xmlns:p14="http://schemas.microsoft.com/office/powerpoint/2010/main" val="4109585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B1B4A4-DE35-4909-85D2-CA68A7140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22" t="15984" r="12885" b="9313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0D7AC2-B7F2-481A-B136-F73A2BA0E7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Networking in Business</a:t>
            </a:r>
          </a:p>
        </p:txBody>
      </p:sp>
    </p:spTree>
    <p:extLst>
      <p:ext uri="{BB962C8B-B14F-4D97-AF65-F5344CB8AC3E}">
        <p14:creationId xmlns:p14="http://schemas.microsoft.com/office/powerpoint/2010/main" val="3805537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8AB1C5-9275-4DC2-91C8-2718481F1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17" t="16021" r="12717" b="11093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146659-DA1A-4DFF-8019-56C1D22F0A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How to Network</a:t>
            </a:r>
          </a:p>
        </p:txBody>
      </p:sp>
    </p:spTree>
    <p:extLst>
      <p:ext uri="{BB962C8B-B14F-4D97-AF65-F5344CB8AC3E}">
        <p14:creationId xmlns:p14="http://schemas.microsoft.com/office/powerpoint/2010/main" val="1617299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28A1FD-AB38-4C3C-BDC3-5F54B0992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17" t="15451" r="29205" b="11954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3ECBD75-A806-4E3D-A992-6B009FFE1A8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Exercise Activity</a:t>
            </a:r>
          </a:p>
        </p:txBody>
      </p:sp>
    </p:spTree>
    <p:extLst>
      <p:ext uri="{BB962C8B-B14F-4D97-AF65-F5344CB8AC3E}">
        <p14:creationId xmlns:p14="http://schemas.microsoft.com/office/powerpoint/2010/main" val="1682988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74</Words>
  <Application>Microsoft Office PowerPoint</Application>
  <PresentationFormat>Widescreen</PresentationFormat>
  <Paragraphs>19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Networking training</vt:lpstr>
      <vt:lpstr>Introduction to networking presentation</vt:lpstr>
      <vt:lpstr>Who Are We?</vt:lpstr>
      <vt:lpstr>What We Will Be Looking At Today</vt:lpstr>
      <vt:lpstr>What is Networking?</vt:lpstr>
      <vt:lpstr>Why is Networking important?</vt:lpstr>
      <vt:lpstr>Networking in Business</vt:lpstr>
      <vt:lpstr>How to Network</vt:lpstr>
      <vt:lpstr>Exercise Activity</vt:lpstr>
      <vt:lpstr>Different types of Networking</vt:lpstr>
      <vt:lpstr>Infographic about body language</vt:lpstr>
      <vt:lpstr>Online Networking</vt:lpstr>
      <vt:lpstr>How to Network Effectively</vt:lpstr>
      <vt:lpstr>Handshake Do’s and Don’ts!</vt:lpstr>
      <vt:lpstr>How To Position Yourself</vt:lpstr>
      <vt:lpstr>Good Tips and Mistakes To Avoid</vt:lpstr>
      <vt:lpstr>General Networking</vt:lpstr>
      <vt:lpstr>Six Degrees of Separation final activity</vt:lpstr>
      <vt:lpstr>Actions After Today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Sonia Kumari (Careers Network)</dc:creator>
  <cp:lastModifiedBy>Lauren Winson (Student Services)</cp:lastModifiedBy>
  <cp:revision>3</cp:revision>
  <dcterms:created xsi:type="dcterms:W3CDTF">2022-10-06T12:04:04Z</dcterms:created>
  <dcterms:modified xsi:type="dcterms:W3CDTF">2022-10-06T15:36:51Z</dcterms:modified>
</cp:coreProperties>
</file>