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26"/>
  </p:notesMasterIdLst>
  <p:sldIdLst>
    <p:sldId id="604" r:id="rId3"/>
    <p:sldId id="384" r:id="rId4"/>
    <p:sldId id="603" r:id="rId5"/>
    <p:sldId id="257" r:id="rId6"/>
    <p:sldId id="276" r:id="rId7"/>
    <p:sldId id="258" r:id="rId8"/>
    <p:sldId id="259" r:id="rId9"/>
    <p:sldId id="260" r:id="rId10"/>
    <p:sldId id="279" r:id="rId11"/>
    <p:sldId id="280" r:id="rId12"/>
    <p:sldId id="261" r:id="rId13"/>
    <p:sldId id="262" r:id="rId14"/>
    <p:sldId id="263" r:id="rId15"/>
    <p:sldId id="264" r:id="rId16"/>
    <p:sldId id="265" r:id="rId17"/>
    <p:sldId id="266" r:id="rId18"/>
    <p:sldId id="268" r:id="rId19"/>
    <p:sldId id="269" r:id="rId20"/>
    <p:sldId id="271" r:id="rId21"/>
    <p:sldId id="272" r:id="rId22"/>
    <p:sldId id="273" r:id="rId23"/>
    <p:sldId id="278" r:id="rId24"/>
    <p:sldId id="267" r:id="rId25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E71EF-42E1-4E22-BEBD-E11A56A30CD7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2634-551D-4D8E-BD4E-882F0F5E3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46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61662-24EF-431F-B045-937ED14B97E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393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61662-24EF-431F-B045-937ED14B97E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836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9615A-816C-40FD-8D8F-0F0AD2B11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90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E5182-AADE-4278-B9E3-43ACAE569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4" y="2521745"/>
            <a:ext cx="7736680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375004-FC2B-47DA-B83A-80C44BDDE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0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96B81E-C10B-4986-95A3-594BD9FFCF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1" y="2521745"/>
            <a:ext cx="7774782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2C7250-68EC-4FE8-9A3F-1F5162C26C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1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8F40DA-F1FD-467A-AA1F-FFE449DE9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A07B-320E-49A4-BF33-6F2B48561CDC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94ECF8-754B-4980-BE2F-9B472101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4D9096-630E-4A32-8E4B-52E357D1F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03FC-97AA-4A85-A964-17E8F65C9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499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FA1D6-8194-4337-8348-3F3798742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D43C40-20B1-4FCE-A035-38FCA8841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A07B-320E-49A4-BF33-6F2B48561CDC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B58C63-A810-4F3E-9269-63EE4618B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726E72-3BCE-454C-9438-D740519BB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03FC-97AA-4A85-A964-17E8F65C9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519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E72C9E-C000-4449-BA31-3B7CC4BC0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A07B-320E-49A4-BF33-6F2B48561CDC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62A885-35B0-440C-983C-4C2E287A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C1308-3C9B-4820-9CF4-F4D27690D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03FC-97AA-4A85-A964-17E8F65C9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210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1E334-FB2B-47D9-83E2-5025A63DE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35FCC-CCBC-4821-B079-88ED42FB9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40"/>
            <a:ext cx="9258300" cy="7310438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00F65E-6E1E-4A6B-BA09-6A5E8295A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2" y="3086100"/>
            <a:ext cx="5898356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60C54-8C5B-44EE-8CD4-B29E97B4E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A07B-320E-49A4-BF33-6F2B48561CDC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5992FE-7A64-4AA2-B9F7-97B7CCA15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981887-EA03-47D7-AB45-F39AEC5CC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03FC-97AA-4A85-A964-17E8F65C9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400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23B94-5896-4F6C-A2B2-2AD6B0B87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213D0E-8322-420E-A824-1202E340B2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40"/>
            <a:ext cx="9258300" cy="7310438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4830E9-AA7C-4082-ADA1-4EC15B7B7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2" y="3086100"/>
            <a:ext cx="5898356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281AC3-D66F-424E-883C-D06766C15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A07B-320E-49A4-BF33-6F2B48561CDC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E8BAE7-9127-4B02-AD49-645A13575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5D4DB5-D722-4C8D-99A0-63CC424F2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03FC-97AA-4A85-A964-17E8F65C9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117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265D1-113F-47FD-B120-D14F37E6A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847705-D0BF-46C6-962A-22916207C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D4C04-E81A-4FB0-AF9F-0E027B5F1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A07B-320E-49A4-BF33-6F2B48561CDC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92BF5-1703-4059-9CAA-7F8520A9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21C64-55D2-407C-AA16-979CE1EEF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03FC-97AA-4A85-A964-17E8F65C9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605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EDFAF6-9D84-47D5-B1FD-9534462B9E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1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521081-90D8-4817-BE0F-46F4C0F63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1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CBCB3-AB3D-4BCF-A8FA-C1C092E7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A07B-320E-49A4-BF33-6F2B48561CDC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53213-9AB3-4356-8AE0-7B2A38A85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528B7-090C-4347-AB81-17F5253BA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03FC-97AA-4A85-A964-17E8F65C9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02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2E1BC-DF74-4365-9221-46DA711840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E2A3FD-2DB9-43FB-BB46-786D66F44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38F4F-361F-474A-8B53-5C6D33FC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A07B-320E-49A4-BF33-6F2B48561CDC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52C42-A1C1-4722-9C8B-AEC81B741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34CC5-F4A8-4BC4-BCC1-4938B91F0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03FC-97AA-4A85-A964-17E8F65C9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7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1609B-1D1C-4B13-AD7C-EC60E650F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13006-A001-4BA9-9A10-72B0FA2A6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EA049-B968-4E8A-BFC8-6538FD851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A07B-320E-49A4-BF33-6F2B48561CDC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02877-34F5-4169-8B54-267A3EDB4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E15BD-B1AE-4914-BBEB-D542C7AA4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03FC-97AA-4A85-A964-17E8F65C9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20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C9D22-A214-42C4-AC9E-60BB6BF42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6" y="2564609"/>
            <a:ext cx="15773400" cy="4279106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1F77B-EBED-41DF-8099-E0F2FF093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6" y="6884197"/>
            <a:ext cx="15773400" cy="2250281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AD907-E4EC-4A9F-95F7-ED192D3AB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A07B-320E-49A4-BF33-6F2B48561CDC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A77E1-823B-427D-87E0-422F56113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64CA6-6557-4570-B3F3-BD2FA37CB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03FC-97AA-4A85-A964-17E8F65C9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361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958E3-2426-4C72-804E-524718C14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ED9CF-DD40-458F-9E9B-D9D7318FD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437928-6214-46A7-B1AD-6E614C60F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6B6358-F3FC-4113-A48E-3CADEEE3A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A07B-320E-49A4-BF33-6F2B48561CDC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6EB0B-4B8C-4C7D-A574-FD31BE588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2BA53-208F-4D8C-B97A-137A50FCE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03FC-97AA-4A85-A964-17E8F65C9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07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07332" y="3572585"/>
            <a:ext cx="3873335" cy="1503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A5119F-79B4-438C-A96B-86715D226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90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C7C7C-620A-4212-907C-E5A36A61F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1F36B-54EF-410B-BFE8-A56333DBFF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7A07B-320E-49A4-BF33-6F2B48561CDC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06ECD-51ED-4641-B46A-A0F569E94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6277C-2DBF-4F63-87C6-0D239ED13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803FC-97AA-4A85-A964-17E8F65C9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5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kJgVPJGjMI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anvas.bham.ac.uk/enroll/M7WCDE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canvas.bham.ac.uk/enroll/4AMG6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areersenquiries@contacts.bham.ac.uk" TargetMode="External"/><Relationship Id="rId5" Type="http://schemas.openxmlformats.org/officeDocument/2006/relationships/hyperlink" Target="https://canvas.bham.ac.uk/enroll/PKYPEA" TargetMode="External"/><Relationship Id="rId4" Type="http://schemas.openxmlformats.org/officeDocument/2006/relationships/hyperlink" Target="https://intranet.birmingham.ac.uk/as/employability/careers/events/postgraduate-events.aspx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tranet.birmingham.ac.uk/as/employability/careers/postgraduate/pgr/pess.aspx" TargetMode="External"/><Relationship Id="rId5" Type="http://schemas.openxmlformats.org/officeDocument/2006/relationships/hyperlink" Target="https://intranet.birmingham.ac.uk/as/employability/careers/postgraduate/pgt/mcc.aspx" TargetMode="External"/><Relationship Id="rId4" Type="http://schemas.openxmlformats.org/officeDocument/2006/relationships/hyperlink" Target="https://www.intranet.birmingham.ac.uk/as/employability/careers/postgraduate/pgt/mcti-form.asp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usz6i07qYs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F3740-07F7-41E0-BF7B-C8C648D80F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F3BA43-8A7A-4B0E-9B8A-E1D70A57C4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232822D-346C-46BF-A94E-3713195C30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D83F84-E3C2-404F-845B-D25611E3C569}"/>
              </a:ext>
            </a:extLst>
          </p:cNvPr>
          <p:cNvSpPr txBox="1"/>
          <p:nvPr/>
        </p:nvSpPr>
        <p:spPr>
          <a:xfrm>
            <a:off x="4000501" y="5143500"/>
            <a:ext cx="848401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028700" rtl="0">
              <a:defRPr/>
            </a:pPr>
            <a:endParaRPr lang="en-GB" sz="2700" kern="1200" dirty="0">
              <a:solidFill>
                <a:prstClr val="black"/>
              </a:solidFill>
              <a:latin typeface="Calibri" panose="020F0502020204030204"/>
              <a:ea typeface="ＭＳ Ｐゴシック" charset="0"/>
              <a:cs typeface="Arial" panose="020B0604020202020204" pitchFamily="34" charset="0"/>
            </a:endParaRPr>
          </a:p>
          <a:p>
            <a:pPr algn="l" defTabSz="1028700" rtl="0">
              <a:defRPr/>
            </a:pPr>
            <a:endParaRPr lang="en-GB" sz="5400" kern="1200" dirty="0">
              <a:solidFill>
                <a:prstClr val="white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A8043C-2321-4FB6-BB77-FC9EF2B2D37F}"/>
              </a:ext>
            </a:extLst>
          </p:cNvPr>
          <p:cNvSpPr txBox="1"/>
          <p:nvPr/>
        </p:nvSpPr>
        <p:spPr>
          <a:xfrm>
            <a:off x="3124200" y="3581873"/>
            <a:ext cx="1252134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 rtl="0" fontAlgn="base">
              <a:spcBef>
                <a:spcPct val="0"/>
              </a:spcBef>
              <a:spcAft>
                <a:spcPct val="0"/>
              </a:spcAft>
            </a:pPr>
            <a:r>
              <a:rPr lang="en-GB" sz="5400" b="1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PG Skills - </a:t>
            </a:r>
            <a:r>
              <a:rPr lang="en-GB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Academia to Industry: </a:t>
            </a:r>
            <a:r>
              <a:rPr lang="en-GB" sz="5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to sharpen your pitch skills</a:t>
            </a:r>
          </a:p>
          <a:p>
            <a:pPr algn="ctr" defTabSz="1371600" rtl="0" fontAlgn="base">
              <a:spcBef>
                <a:spcPct val="0"/>
              </a:spcBef>
              <a:spcAft>
                <a:spcPct val="0"/>
              </a:spcAft>
            </a:pPr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5400" b="1" kern="120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CE15F6-CA05-49F6-8622-B36613307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598" y="8112749"/>
            <a:ext cx="2161962" cy="215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17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4" title="&quot;One Of My Worst Experiences In The Den&quot; | Dragons' Den">
            <a:hlinkClick r:id="" action="ppaction://media"/>
            <a:extLst>
              <a:ext uri="{FF2B5EF4-FFF2-40B4-BE49-F238E27FC236}">
                <a16:creationId xmlns:a16="http://schemas.microsoft.com/office/drawing/2014/main" id="{0AD1DEBD-E173-4E80-861E-536FDEAF429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22860"/>
            <a:ext cx="18288000" cy="1033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6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6999"/>
            <a:chOff x="0" y="0"/>
            <a:chExt cx="18288000" cy="10286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8962992"/>
              <a:ext cx="18288000" cy="1323975"/>
            </a:xfrm>
            <a:custGeom>
              <a:avLst/>
              <a:gdLst/>
              <a:ahLst/>
              <a:cxnLst/>
              <a:rect l="l" t="t" r="r" b="b"/>
              <a:pathLst>
                <a:path w="18288000" h="1323975">
                  <a:moveTo>
                    <a:pt x="0" y="0"/>
                  </a:moveTo>
                  <a:lnTo>
                    <a:pt x="18288000" y="0"/>
                  </a:lnTo>
                  <a:lnTo>
                    <a:pt x="18288000" y="1323974"/>
                  </a:lnTo>
                  <a:lnTo>
                    <a:pt x="0" y="13239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28724" y="3074983"/>
            <a:ext cx="6562725" cy="3914775"/>
          </a:xfrm>
          <a:prstGeom prst="rect">
            <a:avLst/>
          </a:prstGeom>
          <a:solidFill>
            <a:srgbClr val="0C4172">
              <a:alpha val="89799"/>
            </a:srgbClr>
          </a:solidFill>
        </p:spPr>
        <p:txBody>
          <a:bodyPr vert="horz" wrap="square" lIns="0" tIns="127635" rIns="0" bIns="0" rtlCol="0">
            <a:spAutoFit/>
          </a:bodyPr>
          <a:lstStyle/>
          <a:p>
            <a:pPr marL="676910" marR="516890" indent="-278765" algn="just">
              <a:lnSpc>
                <a:spcPts val="9630"/>
              </a:lnSpc>
              <a:spcBef>
                <a:spcPts val="1005"/>
              </a:spcBef>
            </a:pPr>
            <a:r>
              <a:rPr sz="9650" spc="-85" dirty="0">
                <a:latin typeface="Times New Roman"/>
                <a:cs typeface="Times New Roman"/>
              </a:rPr>
              <a:t>Developing</a:t>
            </a:r>
            <a:r>
              <a:rPr sz="9650" spc="-25" dirty="0">
                <a:latin typeface="Times New Roman"/>
                <a:cs typeface="Times New Roman"/>
              </a:rPr>
              <a:t> </a:t>
            </a:r>
            <a:r>
              <a:rPr sz="9650" spc="-1325" dirty="0">
                <a:latin typeface="Times New Roman"/>
                <a:cs typeface="Times New Roman"/>
              </a:rPr>
              <a:t>A</a:t>
            </a:r>
            <a:r>
              <a:rPr sz="9650" spc="95" dirty="0">
                <a:latin typeface="Times New Roman"/>
                <a:cs typeface="Times New Roman"/>
              </a:rPr>
              <a:t> </a:t>
            </a:r>
            <a:r>
              <a:rPr sz="9650" spc="-160" dirty="0">
                <a:latin typeface="Times New Roman"/>
                <a:cs typeface="Times New Roman"/>
              </a:rPr>
              <a:t>Winning</a:t>
            </a:r>
            <a:r>
              <a:rPr sz="9650" spc="-25" dirty="0">
                <a:latin typeface="Times New Roman"/>
                <a:cs typeface="Times New Roman"/>
              </a:rPr>
              <a:t> </a:t>
            </a:r>
            <a:r>
              <a:rPr sz="9650" spc="-215" dirty="0">
                <a:latin typeface="Times New Roman"/>
                <a:cs typeface="Times New Roman"/>
              </a:rPr>
              <a:t>Pitch</a:t>
            </a:r>
            <a:r>
              <a:rPr sz="9650" spc="95" dirty="0">
                <a:latin typeface="Times New Roman"/>
                <a:cs typeface="Times New Roman"/>
              </a:rPr>
              <a:t> </a:t>
            </a:r>
            <a:r>
              <a:rPr sz="9650" spc="-290" dirty="0">
                <a:latin typeface="Times New Roman"/>
                <a:cs typeface="Times New Roman"/>
              </a:rPr>
              <a:t>Deck</a:t>
            </a:r>
            <a:endParaRPr sz="9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3836823"/>
            <a:ext cx="3924299" cy="541972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28700" y="2261289"/>
            <a:ext cx="16230600" cy="0"/>
          </a:xfrm>
          <a:custGeom>
            <a:avLst/>
            <a:gdLst/>
            <a:ahLst/>
            <a:cxnLst/>
            <a:rect l="l" t="t" r="r" b="b"/>
            <a:pathLst>
              <a:path w="16230600">
                <a:moveTo>
                  <a:pt x="0" y="0"/>
                </a:moveTo>
                <a:lnTo>
                  <a:pt x="16230598" y="0"/>
                </a:lnTo>
              </a:path>
            </a:pathLst>
          </a:custGeom>
          <a:ln w="95249">
            <a:solidFill>
              <a:srgbClr val="0C41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32764" y="4533598"/>
            <a:ext cx="3419475" cy="47243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33666" y="5143500"/>
            <a:ext cx="2981324" cy="41147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919429" y="5680745"/>
            <a:ext cx="2590799" cy="358139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16000" y="936668"/>
            <a:ext cx="6408420" cy="972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200" dirty="0">
                <a:solidFill>
                  <a:srgbClr val="0C4172"/>
                </a:solidFill>
                <a:latin typeface="Times New Roman"/>
                <a:cs typeface="Times New Roman"/>
              </a:rPr>
              <a:t>Factors</a:t>
            </a:r>
            <a:r>
              <a:rPr sz="6200" spc="-180" dirty="0">
                <a:solidFill>
                  <a:srgbClr val="0C4172"/>
                </a:solidFill>
                <a:latin typeface="Times New Roman"/>
                <a:cs typeface="Times New Roman"/>
              </a:rPr>
              <a:t> </a:t>
            </a:r>
            <a:r>
              <a:rPr sz="6200" spc="-395" dirty="0">
                <a:solidFill>
                  <a:srgbClr val="0C4172"/>
                </a:solidFill>
                <a:latin typeface="Times New Roman"/>
                <a:cs typeface="Times New Roman"/>
              </a:rPr>
              <a:t>To</a:t>
            </a:r>
            <a:r>
              <a:rPr sz="6200" spc="10" dirty="0">
                <a:solidFill>
                  <a:srgbClr val="0C4172"/>
                </a:solidFill>
                <a:latin typeface="Times New Roman"/>
                <a:cs typeface="Times New Roman"/>
              </a:rPr>
              <a:t> </a:t>
            </a:r>
            <a:r>
              <a:rPr sz="6200" spc="-10" dirty="0">
                <a:solidFill>
                  <a:srgbClr val="0C4172"/>
                </a:solidFill>
                <a:latin typeface="Times New Roman"/>
                <a:cs typeface="Times New Roman"/>
              </a:rPr>
              <a:t>Consider</a:t>
            </a:r>
            <a:endParaRPr sz="6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6000" y="2926451"/>
            <a:ext cx="6037580" cy="3740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91820" algn="l"/>
                <a:tab pos="2102485" algn="l"/>
                <a:tab pos="2815590" algn="l"/>
              </a:tabLst>
            </a:pPr>
            <a:r>
              <a:rPr sz="2250" spc="160" dirty="0">
                <a:solidFill>
                  <a:srgbClr val="0C4172"/>
                </a:solidFill>
                <a:latin typeface="Lucida Sans Unicode"/>
                <a:cs typeface="Lucida Sans Unicode"/>
              </a:rPr>
              <a:t>I</a:t>
            </a:r>
            <a:r>
              <a:rPr sz="2250" spc="-370" dirty="0">
                <a:solidFill>
                  <a:srgbClr val="0C4172"/>
                </a:solidFill>
                <a:latin typeface="Lucida Sans Unicode"/>
                <a:cs typeface="Lucida Sans Unicode"/>
              </a:rPr>
              <a:t> </a:t>
            </a:r>
            <a:r>
              <a:rPr sz="2250" spc="245" dirty="0">
                <a:solidFill>
                  <a:srgbClr val="0C4172"/>
                </a:solidFill>
                <a:latin typeface="Lucida Sans Unicode"/>
                <a:cs typeface="Lucida Sans Unicode"/>
              </a:rPr>
              <a:t>N</a:t>
            </a:r>
            <a:r>
              <a:rPr sz="2250" dirty="0">
                <a:solidFill>
                  <a:srgbClr val="0C4172"/>
                </a:solidFill>
                <a:latin typeface="Lucida Sans Unicode"/>
                <a:cs typeface="Lucida Sans Unicode"/>
              </a:rPr>
              <a:t>	</a:t>
            </a:r>
            <a:r>
              <a:rPr sz="2250" spc="555" dirty="0">
                <a:solidFill>
                  <a:srgbClr val="0C4172"/>
                </a:solidFill>
                <a:latin typeface="Lucida Sans Unicode"/>
                <a:cs typeface="Lucida Sans Unicode"/>
              </a:rPr>
              <a:t>O</a:t>
            </a:r>
            <a:r>
              <a:rPr sz="2250" spc="-370" dirty="0">
                <a:solidFill>
                  <a:srgbClr val="0C4172"/>
                </a:solidFill>
                <a:latin typeface="Lucida Sans Unicode"/>
                <a:cs typeface="Lucida Sans Unicode"/>
              </a:rPr>
              <a:t> </a:t>
            </a:r>
            <a:r>
              <a:rPr sz="2250" spc="225" dirty="0">
                <a:solidFill>
                  <a:srgbClr val="0C4172"/>
                </a:solidFill>
                <a:latin typeface="Lucida Sans Unicode"/>
                <a:cs typeface="Lucida Sans Unicode"/>
              </a:rPr>
              <a:t>R</a:t>
            </a:r>
            <a:r>
              <a:rPr sz="2250" spc="-365" dirty="0">
                <a:solidFill>
                  <a:srgbClr val="0C4172"/>
                </a:solidFill>
                <a:latin typeface="Lucida Sans Unicode"/>
                <a:cs typeface="Lucida Sans Unicode"/>
              </a:rPr>
              <a:t> </a:t>
            </a:r>
            <a:r>
              <a:rPr sz="2250" spc="215" dirty="0">
                <a:solidFill>
                  <a:srgbClr val="0C4172"/>
                </a:solidFill>
                <a:latin typeface="Lucida Sans Unicode"/>
                <a:cs typeface="Lucida Sans Unicode"/>
              </a:rPr>
              <a:t>D</a:t>
            </a:r>
            <a:r>
              <a:rPr sz="2250" spc="-370" dirty="0">
                <a:solidFill>
                  <a:srgbClr val="0C4172"/>
                </a:solidFill>
                <a:latin typeface="Lucida Sans Unicode"/>
                <a:cs typeface="Lucida Sans Unicode"/>
              </a:rPr>
              <a:t> </a:t>
            </a:r>
            <a:r>
              <a:rPr sz="2250" spc="315" dirty="0">
                <a:solidFill>
                  <a:srgbClr val="0C4172"/>
                </a:solidFill>
                <a:latin typeface="Lucida Sans Unicode"/>
                <a:cs typeface="Lucida Sans Unicode"/>
              </a:rPr>
              <a:t>E</a:t>
            </a:r>
            <a:r>
              <a:rPr sz="2250" spc="-365" dirty="0">
                <a:solidFill>
                  <a:srgbClr val="0C4172"/>
                </a:solidFill>
                <a:latin typeface="Lucida Sans Unicode"/>
                <a:cs typeface="Lucida Sans Unicode"/>
              </a:rPr>
              <a:t> </a:t>
            </a:r>
            <a:r>
              <a:rPr sz="2250" spc="175" dirty="0">
                <a:solidFill>
                  <a:srgbClr val="0C4172"/>
                </a:solidFill>
                <a:latin typeface="Lucida Sans Unicode"/>
                <a:cs typeface="Lucida Sans Unicode"/>
              </a:rPr>
              <a:t>R</a:t>
            </a:r>
            <a:r>
              <a:rPr sz="2250" dirty="0">
                <a:solidFill>
                  <a:srgbClr val="0C4172"/>
                </a:solidFill>
                <a:latin typeface="Lucida Sans Unicode"/>
                <a:cs typeface="Lucida Sans Unicode"/>
              </a:rPr>
              <a:t>	</a:t>
            </a:r>
            <a:r>
              <a:rPr sz="2250" spc="555" dirty="0">
                <a:solidFill>
                  <a:srgbClr val="0C4172"/>
                </a:solidFill>
                <a:latin typeface="Lucida Sans Unicode"/>
                <a:cs typeface="Lucida Sans Unicode"/>
              </a:rPr>
              <a:t>O</a:t>
            </a:r>
            <a:r>
              <a:rPr sz="2250" spc="-370" dirty="0">
                <a:solidFill>
                  <a:srgbClr val="0C4172"/>
                </a:solidFill>
                <a:latin typeface="Lucida Sans Unicode"/>
                <a:cs typeface="Lucida Sans Unicode"/>
              </a:rPr>
              <a:t> </a:t>
            </a:r>
            <a:r>
              <a:rPr sz="2250" spc="250" dirty="0">
                <a:solidFill>
                  <a:srgbClr val="0C4172"/>
                </a:solidFill>
                <a:latin typeface="Lucida Sans Unicode"/>
                <a:cs typeface="Lucida Sans Unicode"/>
              </a:rPr>
              <a:t>F</a:t>
            </a:r>
            <a:r>
              <a:rPr sz="2250" dirty="0">
                <a:solidFill>
                  <a:srgbClr val="0C4172"/>
                </a:solidFill>
                <a:latin typeface="Lucida Sans Unicode"/>
                <a:cs typeface="Lucida Sans Unicode"/>
              </a:rPr>
              <a:t>	</a:t>
            </a:r>
            <a:r>
              <a:rPr sz="2250" spc="160" dirty="0">
                <a:solidFill>
                  <a:srgbClr val="0C4172"/>
                </a:solidFill>
                <a:latin typeface="Lucida Sans Unicode"/>
                <a:cs typeface="Lucida Sans Unicode"/>
              </a:rPr>
              <a:t>I</a:t>
            </a:r>
            <a:r>
              <a:rPr sz="2250" spc="-370" dirty="0">
                <a:solidFill>
                  <a:srgbClr val="0C4172"/>
                </a:solidFill>
                <a:latin typeface="Lucida Sans Unicode"/>
                <a:cs typeface="Lucida Sans Unicode"/>
              </a:rPr>
              <a:t> </a:t>
            </a:r>
            <a:r>
              <a:rPr sz="2250" spc="790" dirty="0">
                <a:solidFill>
                  <a:srgbClr val="0C4172"/>
                </a:solidFill>
                <a:latin typeface="Lucida Sans Unicode"/>
                <a:cs typeface="Lucida Sans Unicode"/>
              </a:rPr>
              <a:t>M</a:t>
            </a:r>
            <a:r>
              <a:rPr sz="2250" spc="-365" dirty="0">
                <a:solidFill>
                  <a:srgbClr val="0C4172"/>
                </a:solidFill>
                <a:latin typeface="Lucida Sans Unicode"/>
                <a:cs typeface="Lucida Sans Unicode"/>
              </a:rPr>
              <a:t> </a:t>
            </a:r>
            <a:r>
              <a:rPr sz="2250" spc="370" dirty="0">
                <a:solidFill>
                  <a:srgbClr val="0C4172"/>
                </a:solidFill>
                <a:latin typeface="Lucida Sans Unicode"/>
                <a:cs typeface="Lucida Sans Unicode"/>
              </a:rPr>
              <a:t>P</a:t>
            </a:r>
            <a:r>
              <a:rPr sz="2250" spc="-370" dirty="0">
                <a:solidFill>
                  <a:srgbClr val="0C4172"/>
                </a:solidFill>
                <a:latin typeface="Lucida Sans Unicode"/>
                <a:cs typeface="Lucida Sans Unicode"/>
              </a:rPr>
              <a:t> </a:t>
            </a:r>
            <a:r>
              <a:rPr sz="2250" spc="555" dirty="0">
                <a:solidFill>
                  <a:srgbClr val="0C4172"/>
                </a:solidFill>
                <a:latin typeface="Lucida Sans Unicode"/>
                <a:cs typeface="Lucida Sans Unicode"/>
              </a:rPr>
              <a:t>O</a:t>
            </a:r>
            <a:r>
              <a:rPr sz="2250" spc="-365" dirty="0">
                <a:solidFill>
                  <a:srgbClr val="0C4172"/>
                </a:solidFill>
                <a:latin typeface="Lucida Sans Unicode"/>
                <a:cs typeface="Lucida Sans Unicode"/>
              </a:rPr>
              <a:t> </a:t>
            </a:r>
            <a:r>
              <a:rPr sz="2250" spc="225" dirty="0">
                <a:solidFill>
                  <a:srgbClr val="0C4172"/>
                </a:solidFill>
                <a:latin typeface="Lucida Sans Unicode"/>
                <a:cs typeface="Lucida Sans Unicode"/>
              </a:rPr>
              <a:t>R</a:t>
            </a:r>
            <a:r>
              <a:rPr sz="2250" spc="-365" dirty="0">
                <a:solidFill>
                  <a:srgbClr val="0C4172"/>
                </a:solidFill>
                <a:latin typeface="Lucida Sans Unicode"/>
                <a:cs typeface="Lucida Sans Unicode"/>
              </a:rPr>
              <a:t> </a:t>
            </a:r>
            <a:r>
              <a:rPr sz="2250" spc="210" dirty="0">
                <a:solidFill>
                  <a:srgbClr val="0C4172"/>
                </a:solidFill>
                <a:latin typeface="Lucida Sans Unicode"/>
                <a:cs typeface="Lucida Sans Unicode"/>
              </a:rPr>
              <a:t>T</a:t>
            </a:r>
            <a:r>
              <a:rPr sz="2250" spc="-370" dirty="0">
                <a:solidFill>
                  <a:srgbClr val="0C4172"/>
                </a:solidFill>
                <a:latin typeface="Lucida Sans Unicode"/>
                <a:cs typeface="Lucida Sans Unicode"/>
              </a:rPr>
              <a:t> </a:t>
            </a:r>
            <a:r>
              <a:rPr sz="2250" spc="509" dirty="0">
                <a:solidFill>
                  <a:srgbClr val="0C4172"/>
                </a:solidFill>
                <a:latin typeface="Lucida Sans Unicode"/>
                <a:cs typeface="Lucida Sans Unicode"/>
              </a:rPr>
              <a:t>A</a:t>
            </a:r>
            <a:r>
              <a:rPr sz="2250" spc="-365" dirty="0">
                <a:solidFill>
                  <a:srgbClr val="0C4172"/>
                </a:solidFill>
                <a:latin typeface="Lucida Sans Unicode"/>
                <a:cs typeface="Lucida Sans Unicode"/>
              </a:rPr>
              <a:t> </a:t>
            </a:r>
            <a:r>
              <a:rPr sz="2250" spc="295" dirty="0">
                <a:solidFill>
                  <a:srgbClr val="0C4172"/>
                </a:solidFill>
                <a:latin typeface="Lucida Sans Unicode"/>
                <a:cs typeface="Lucida Sans Unicode"/>
              </a:rPr>
              <a:t>N</a:t>
            </a:r>
            <a:r>
              <a:rPr sz="2250" spc="-365" dirty="0">
                <a:solidFill>
                  <a:srgbClr val="0C4172"/>
                </a:solidFill>
                <a:latin typeface="Lucida Sans Unicode"/>
                <a:cs typeface="Lucida Sans Unicode"/>
              </a:rPr>
              <a:t> </a:t>
            </a:r>
            <a:r>
              <a:rPr sz="2250" spc="665" dirty="0">
                <a:solidFill>
                  <a:srgbClr val="0C4172"/>
                </a:solidFill>
                <a:latin typeface="Lucida Sans Unicode"/>
                <a:cs typeface="Lucida Sans Unicode"/>
              </a:rPr>
              <a:t>C</a:t>
            </a:r>
            <a:r>
              <a:rPr sz="2250" spc="-370" dirty="0">
                <a:solidFill>
                  <a:srgbClr val="0C4172"/>
                </a:solidFill>
                <a:latin typeface="Lucida Sans Unicode"/>
                <a:cs typeface="Lucida Sans Unicode"/>
              </a:rPr>
              <a:t> </a:t>
            </a:r>
            <a:r>
              <a:rPr sz="2250" spc="315" dirty="0">
                <a:solidFill>
                  <a:srgbClr val="0C4172"/>
                </a:solidFill>
                <a:latin typeface="Lucida Sans Unicode"/>
                <a:cs typeface="Lucida Sans Unicode"/>
              </a:rPr>
              <a:t>E</a:t>
            </a:r>
            <a:r>
              <a:rPr sz="2250" spc="-365" dirty="0">
                <a:solidFill>
                  <a:srgbClr val="0C4172"/>
                </a:solidFill>
                <a:latin typeface="Lucida Sans Unicode"/>
                <a:cs typeface="Lucida Sans Unicode"/>
              </a:rPr>
              <a:t> </a:t>
            </a:r>
            <a:r>
              <a:rPr sz="2250" spc="125" dirty="0">
                <a:solidFill>
                  <a:srgbClr val="0C4172"/>
                </a:solidFill>
                <a:latin typeface="Lucida Sans Unicode"/>
                <a:cs typeface="Lucida Sans Unicode"/>
              </a:rPr>
              <a:t>.</a:t>
            </a:r>
            <a:r>
              <a:rPr sz="2250" spc="-365" dirty="0">
                <a:solidFill>
                  <a:srgbClr val="0C4172"/>
                </a:solidFill>
                <a:latin typeface="Lucida Sans Unicode"/>
                <a:cs typeface="Lucida Sans Unicode"/>
              </a:rPr>
              <a:t> </a:t>
            </a:r>
            <a:r>
              <a:rPr sz="2250" spc="125" dirty="0">
                <a:solidFill>
                  <a:srgbClr val="0C4172"/>
                </a:solidFill>
                <a:latin typeface="Lucida Sans Unicode"/>
                <a:cs typeface="Lucida Sans Unicode"/>
              </a:rPr>
              <a:t>.</a:t>
            </a:r>
            <a:r>
              <a:rPr sz="2250" spc="-370" dirty="0">
                <a:solidFill>
                  <a:srgbClr val="0C4172"/>
                </a:solidFill>
                <a:latin typeface="Lucida Sans Unicode"/>
                <a:cs typeface="Lucida Sans Unicode"/>
              </a:rPr>
              <a:t> </a:t>
            </a:r>
            <a:r>
              <a:rPr sz="2250" spc="75" dirty="0">
                <a:solidFill>
                  <a:srgbClr val="0C4172"/>
                </a:solidFill>
                <a:latin typeface="Lucida Sans Unicode"/>
                <a:cs typeface="Lucida Sans Unicode"/>
              </a:rPr>
              <a:t>.</a:t>
            </a:r>
            <a:endParaRPr sz="225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8783" y="8341476"/>
            <a:ext cx="3924300" cy="914400"/>
          </a:xfrm>
          <a:prstGeom prst="rect">
            <a:avLst/>
          </a:prstGeom>
          <a:solidFill>
            <a:srgbClr val="0C4172"/>
          </a:solidFill>
        </p:spPr>
        <p:txBody>
          <a:bodyPr vert="horz" wrap="square" lIns="0" tIns="202565" rIns="0" bIns="0" rtlCol="0">
            <a:spAutoFit/>
          </a:bodyPr>
          <a:lstStyle/>
          <a:p>
            <a:pPr marL="1163320">
              <a:lnSpc>
                <a:spcPct val="100000"/>
              </a:lnSpc>
              <a:spcBef>
                <a:spcPts val="1595"/>
              </a:spcBef>
            </a:pPr>
            <a:r>
              <a:rPr sz="3100" spc="-10" dirty="0">
                <a:solidFill>
                  <a:srgbClr val="FFFFFF"/>
                </a:solidFill>
                <a:latin typeface="Tahoma"/>
                <a:cs typeface="Tahoma"/>
              </a:rPr>
              <a:t>Audience</a:t>
            </a:r>
            <a:endParaRPr sz="31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24591" y="8459307"/>
            <a:ext cx="3419475" cy="800100"/>
          </a:xfrm>
          <a:prstGeom prst="rect">
            <a:avLst/>
          </a:prstGeom>
          <a:solidFill>
            <a:srgbClr val="0C4172"/>
          </a:solidFill>
        </p:spPr>
        <p:txBody>
          <a:bodyPr vert="horz" wrap="square" lIns="0" tIns="176530" rIns="0" bIns="0" rtlCol="0">
            <a:spAutoFit/>
          </a:bodyPr>
          <a:lstStyle/>
          <a:p>
            <a:pPr marL="1109345">
              <a:lnSpc>
                <a:spcPct val="100000"/>
              </a:lnSpc>
              <a:spcBef>
                <a:spcPts val="1390"/>
              </a:spcBef>
            </a:pPr>
            <a:r>
              <a:rPr sz="2700" spc="-10" dirty="0">
                <a:solidFill>
                  <a:srgbClr val="FFFFFF"/>
                </a:solidFill>
                <a:latin typeface="Tahoma"/>
                <a:cs typeface="Tahoma"/>
              </a:rPr>
              <a:t>Business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41002" y="8562447"/>
            <a:ext cx="2981325" cy="695325"/>
          </a:xfrm>
          <a:prstGeom prst="rect">
            <a:avLst/>
          </a:prstGeom>
          <a:solidFill>
            <a:srgbClr val="0C4172"/>
          </a:solidFill>
        </p:spPr>
        <p:txBody>
          <a:bodyPr vert="horz" wrap="square" lIns="0" tIns="154305" rIns="0" bIns="0" rtlCol="0">
            <a:spAutoFit/>
          </a:bodyPr>
          <a:lstStyle/>
          <a:p>
            <a:pPr marR="9525" algn="ctr">
              <a:lnSpc>
                <a:spcPct val="100000"/>
              </a:lnSpc>
              <a:spcBef>
                <a:spcPts val="1215"/>
              </a:spcBef>
            </a:pPr>
            <a:r>
              <a:rPr sz="2350" spc="-10" dirty="0">
                <a:solidFill>
                  <a:srgbClr val="FFFFFF"/>
                </a:solidFill>
                <a:latin typeface="Tahoma"/>
                <a:cs typeface="Tahoma"/>
              </a:rPr>
              <a:t>Story</a:t>
            </a:r>
            <a:endParaRPr sz="235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919405" y="8653310"/>
            <a:ext cx="2590800" cy="609600"/>
          </a:xfrm>
          <a:prstGeom prst="rect">
            <a:avLst/>
          </a:prstGeom>
          <a:solidFill>
            <a:srgbClr val="0C4172"/>
          </a:solidFill>
        </p:spPr>
        <p:txBody>
          <a:bodyPr vert="horz" wrap="square" lIns="0" tIns="133350" rIns="0" bIns="0" rtlCol="0">
            <a:spAutoFit/>
          </a:bodyPr>
          <a:lstStyle/>
          <a:p>
            <a:pPr marL="834390">
              <a:lnSpc>
                <a:spcPct val="100000"/>
              </a:lnSpc>
              <a:spcBef>
                <a:spcPts val="1050"/>
              </a:spcBef>
            </a:pPr>
            <a:r>
              <a:rPr sz="2050" spc="-10" dirty="0">
                <a:solidFill>
                  <a:srgbClr val="FFFFFF"/>
                </a:solidFill>
                <a:latin typeface="Tahoma"/>
                <a:cs typeface="Tahoma"/>
              </a:rPr>
              <a:t>Channel</a:t>
            </a:r>
            <a:endParaRPr sz="2050">
              <a:latin typeface="Tahoma"/>
              <a:cs typeface="Tahom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718577" y="6321079"/>
            <a:ext cx="2124074" cy="293369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4718670" y="8761588"/>
            <a:ext cx="2124075" cy="495300"/>
          </a:xfrm>
          <a:prstGeom prst="rect">
            <a:avLst/>
          </a:prstGeom>
          <a:solidFill>
            <a:srgbClr val="0C4172"/>
          </a:solidFill>
        </p:spPr>
        <p:txBody>
          <a:bodyPr vert="horz" wrap="square" lIns="0" tIns="113665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895"/>
              </a:spcBef>
            </a:pPr>
            <a:r>
              <a:rPr sz="1650" spc="-10" dirty="0">
                <a:solidFill>
                  <a:srgbClr val="FFFFFF"/>
                </a:solidFill>
                <a:latin typeface="Tahoma"/>
                <a:cs typeface="Tahoma"/>
              </a:rPr>
              <a:t>Design</a:t>
            </a:r>
            <a:endParaRPr sz="16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8288000" cy="10286998"/>
            <a:chOff x="0" y="1"/>
            <a:chExt cx="18288000" cy="10286998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18287999" cy="10286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8962993"/>
              <a:ext cx="18288000" cy="1323975"/>
            </a:xfrm>
            <a:custGeom>
              <a:avLst/>
              <a:gdLst/>
              <a:ahLst/>
              <a:cxnLst/>
              <a:rect l="l" t="t" r="r" b="b"/>
              <a:pathLst>
                <a:path w="18288000" h="1323975">
                  <a:moveTo>
                    <a:pt x="0" y="0"/>
                  </a:moveTo>
                  <a:lnTo>
                    <a:pt x="18288000" y="0"/>
                  </a:lnTo>
                  <a:lnTo>
                    <a:pt x="18288000" y="1323974"/>
                  </a:lnTo>
                  <a:lnTo>
                    <a:pt x="0" y="13239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00" y="2213663"/>
            <a:ext cx="16230600" cy="7048500"/>
            <a:chOff x="1028700" y="2213663"/>
            <a:chExt cx="16230600" cy="7048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700" y="2261288"/>
              <a:ext cx="16230599" cy="70008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28700" y="2261288"/>
              <a:ext cx="16230600" cy="0"/>
            </a:xfrm>
            <a:custGeom>
              <a:avLst/>
              <a:gdLst/>
              <a:ahLst/>
              <a:cxnLst/>
              <a:rect l="l" t="t" r="r" b="b"/>
              <a:pathLst>
                <a:path w="16230600">
                  <a:moveTo>
                    <a:pt x="0" y="0"/>
                  </a:moveTo>
                  <a:lnTo>
                    <a:pt x="16230598" y="0"/>
                  </a:lnTo>
                </a:path>
              </a:pathLst>
            </a:custGeom>
            <a:ln w="95249">
              <a:solidFill>
                <a:srgbClr val="0C417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936668"/>
            <a:ext cx="4029075" cy="972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200" spc="-150" dirty="0">
                <a:solidFill>
                  <a:srgbClr val="0C4172"/>
                </a:solidFill>
                <a:latin typeface="Times New Roman"/>
                <a:cs typeface="Times New Roman"/>
              </a:rPr>
              <a:t>Tips </a:t>
            </a:r>
            <a:r>
              <a:rPr sz="6200" spc="-395" dirty="0">
                <a:solidFill>
                  <a:srgbClr val="0C4172"/>
                </a:solidFill>
                <a:latin typeface="Times New Roman"/>
                <a:cs typeface="Times New Roman"/>
              </a:rPr>
              <a:t>To</a:t>
            </a:r>
            <a:r>
              <a:rPr sz="6200" spc="5" dirty="0">
                <a:solidFill>
                  <a:srgbClr val="0C4172"/>
                </a:solidFill>
                <a:latin typeface="Times New Roman"/>
                <a:cs typeface="Times New Roman"/>
              </a:rPr>
              <a:t> </a:t>
            </a:r>
            <a:r>
              <a:rPr sz="6200" spc="-20" dirty="0">
                <a:solidFill>
                  <a:srgbClr val="0C4172"/>
                </a:solidFill>
                <a:latin typeface="Times New Roman"/>
                <a:cs typeface="Times New Roman"/>
              </a:rPr>
              <a:t>Note</a:t>
            </a:r>
            <a:endParaRPr sz="6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8927" y="7479690"/>
            <a:ext cx="10887075" cy="914400"/>
          </a:xfrm>
          <a:prstGeom prst="rect">
            <a:avLst/>
          </a:prstGeom>
          <a:solidFill>
            <a:srgbClr val="0C4172"/>
          </a:solidFill>
        </p:spPr>
        <p:txBody>
          <a:bodyPr vert="horz" wrap="square" lIns="0" tIns="202565" rIns="0" bIns="0" rtlCol="0">
            <a:spAutoFit/>
          </a:bodyPr>
          <a:lstStyle/>
          <a:p>
            <a:pPr marL="596900">
              <a:lnSpc>
                <a:spcPct val="100000"/>
              </a:lnSpc>
              <a:spcBef>
                <a:spcPts val="1595"/>
              </a:spcBef>
            </a:pPr>
            <a:r>
              <a:rPr sz="2350" spc="515" dirty="0">
                <a:solidFill>
                  <a:srgbClr val="83C85E"/>
                </a:solidFill>
                <a:latin typeface="Lucida Sans Unicode"/>
                <a:cs typeface="Lucida Sans Unicode"/>
              </a:rPr>
              <a:t>YOU</a:t>
            </a:r>
            <a:r>
              <a:rPr sz="2350" spc="40" dirty="0">
                <a:solidFill>
                  <a:srgbClr val="83C85E"/>
                </a:solidFill>
                <a:latin typeface="Lucida Sans Unicode"/>
                <a:cs typeface="Lucida Sans Unicode"/>
              </a:rPr>
              <a:t> </a:t>
            </a:r>
            <a:r>
              <a:rPr sz="3100" dirty="0">
                <a:solidFill>
                  <a:srgbClr val="FFFFFF"/>
                </a:solidFill>
                <a:latin typeface="Tahoma"/>
                <a:cs typeface="Tahoma"/>
              </a:rPr>
              <a:t>are</a:t>
            </a:r>
            <a:r>
              <a:rPr sz="31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-2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1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-20" dirty="0">
                <a:solidFill>
                  <a:srgbClr val="FFFFFF"/>
                </a:solidFill>
                <a:latin typeface="Tahoma"/>
                <a:cs typeface="Tahoma"/>
              </a:rPr>
              <a:t>pitch,</a:t>
            </a:r>
            <a:r>
              <a:rPr sz="31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-35" dirty="0">
                <a:solidFill>
                  <a:srgbClr val="FFFFFF"/>
                </a:solidFill>
                <a:latin typeface="Tahoma"/>
                <a:cs typeface="Tahoma"/>
              </a:rPr>
              <a:t>not</a:t>
            </a:r>
            <a:r>
              <a:rPr sz="31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-2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1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-10" dirty="0">
                <a:solidFill>
                  <a:srgbClr val="FFFFFF"/>
                </a:solidFill>
                <a:latin typeface="Tahoma"/>
                <a:cs typeface="Tahoma"/>
              </a:rPr>
              <a:t>slides.</a:t>
            </a:r>
            <a:endParaRPr sz="3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00" y="2213666"/>
            <a:ext cx="16230600" cy="7048500"/>
            <a:chOff x="1028700" y="2213666"/>
            <a:chExt cx="16230600" cy="7048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700" y="2261291"/>
              <a:ext cx="16230599" cy="70008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28700" y="2261291"/>
              <a:ext cx="16230600" cy="0"/>
            </a:xfrm>
            <a:custGeom>
              <a:avLst/>
              <a:gdLst/>
              <a:ahLst/>
              <a:cxnLst/>
              <a:rect l="l" t="t" r="r" b="b"/>
              <a:pathLst>
                <a:path w="16230600">
                  <a:moveTo>
                    <a:pt x="0" y="0"/>
                  </a:moveTo>
                  <a:lnTo>
                    <a:pt x="16230598" y="0"/>
                  </a:lnTo>
                </a:path>
              </a:pathLst>
            </a:custGeom>
            <a:ln w="95249">
              <a:solidFill>
                <a:srgbClr val="0C417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936671"/>
            <a:ext cx="4029075" cy="972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200" spc="-150" dirty="0">
                <a:solidFill>
                  <a:srgbClr val="0C4172"/>
                </a:solidFill>
                <a:latin typeface="Times New Roman"/>
                <a:cs typeface="Times New Roman"/>
              </a:rPr>
              <a:t>Tips </a:t>
            </a:r>
            <a:r>
              <a:rPr sz="6200" spc="-395" dirty="0">
                <a:solidFill>
                  <a:srgbClr val="0C4172"/>
                </a:solidFill>
                <a:latin typeface="Times New Roman"/>
                <a:cs typeface="Times New Roman"/>
              </a:rPr>
              <a:t>To</a:t>
            </a:r>
            <a:r>
              <a:rPr sz="6200" spc="5" dirty="0">
                <a:solidFill>
                  <a:srgbClr val="0C4172"/>
                </a:solidFill>
                <a:latin typeface="Times New Roman"/>
                <a:cs typeface="Times New Roman"/>
              </a:rPr>
              <a:t> </a:t>
            </a:r>
            <a:r>
              <a:rPr sz="6200" spc="-20" dirty="0">
                <a:solidFill>
                  <a:srgbClr val="0C4172"/>
                </a:solidFill>
                <a:latin typeface="Times New Roman"/>
                <a:cs typeface="Times New Roman"/>
              </a:rPr>
              <a:t>Note</a:t>
            </a:r>
            <a:endParaRPr sz="6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8939" y="7479693"/>
            <a:ext cx="11306175" cy="914400"/>
          </a:xfrm>
          <a:prstGeom prst="rect">
            <a:avLst/>
          </a:prstGeom>
          <a:solidFill>
            <a:srgbClr val="0C4172"/>
          </a:solidFill>
        </p:spPr>
        <p:txBody>
          <a:bodyPr vert="horz" wrap="square" lIns="0" tIns="202565" rIns="0" bIns="0" rtlCol="0">
            <a:spAutoFit/>
          </a:bodyPr>
          <a:lstStyle/>
          <a:p>
            <a:pPr marL="596900">
              <a:lnSpc>
                <a:spcPct val="100000"/>
              </a:lnSpc>
              <a:spcBef>
                <a:spcPts val="1595"/>
              </a:spcBef>
            </a:pPr>
            <a:r>
              <a:rPr sz="3100" spc="-30" dirty="0">
                <a:solidFill>
                  <a:srgbClr val="FFFFFF"/>
                </a:solidFill>
                <a:latin typeface="Tahoma"/>
                <a:cs typeface="Tahoma"/>
              </a:rPr>
              <a:t>Being</a:t>
            </a:r>
            <a:r>
              <a:rPr sz="31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50" spc="325" dirty="0">
                <a:solidFill>
                  <a:srgbClr val="83C85E"/>
                </a:solidFill>
                <a:latin typeface="Lucida Sans Unicode"/>
                <a:cs typeface="Lucida Sans Unicode"/>
              </a:rPr>
              <a:t>RELATABLE</a:t>
            </a:r>
            <a:r>
              <a:rPr sz="2350" spc="65" dirty="0">
                <a:solidFill>
                  <a:srgbClr val="83C85E"/>
                </a:solidFill>
                <a:latin typeface="Lucida Sans Unicode"/>
                <a:cs typeface="Lucida Sans Unicode"/>
              </a:rPr>
              <a:t> </a:t>
            </a:r>
            <a:r>
              <a:rPr sz="3100" spc="-3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31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-80" dirty="0">
                <a:solidFill>
                  <a:srgbClr val="FFFFFF"/>
                </a:solidFill>
                <a:latin typeface="Tahoma"/>
                <a:cs typeface="Tahoma"/>
              </a:rPr>
              <a:t>more</a:t>
            </a:r>
            <a:r>
              <a:rPr sz="31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-45" dirty="0">
                <a:solidFill>
                  <a:srgbClr val="FFFFFF"/>
                </a:solidFill>
                <a:latin typeface="Tahoma"/>
                <a:cs typeface="Tahoma"/>
              </a:rPr>
              <a:t>important</a:t>
            </a:r>
            <a:r>
              <a:rPr sz="31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-45" dirty="0">
                <a:solidFill>
                  <a:srgbClr val="FFFFFF"/>
                </a:solidFill>
                <a:latin typeface="Tahoma"/>
                <a:cs typeface="Tahoma"/>
              </a:rPr>
              <a:t>than</a:t>
            </a:r>
            <a:r>
              <a:rPr sz="31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-65" dirty="0">
                <a:solidFill>
                  <a:srgbClr val="FFFFFF"/>
                </a:solidFill>
                <a:latin typeface="Tahoma"/>
                <a:cs typeface="Tahoma"/>
              </a:rPr>
              <a:t>sounding</a:t>
            </a:r>
            <a:r>
              <a:rPr sz="31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-10" dirty="0">
                <a:solidFill>
                  <a:srgbClr val="FFFFFF"/>
                </a:solidFill>
                <a:latin typeface="Tahoma"/>
                <a:cs typeface="Tahoma"/>
              </a:rPr>
              <a:t>intelligent</a:t>
            </a:r>
            <a:endParaRPr sz="3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00" y="2213663"/>
            <a:ext cx="16230600" cy="7048500"/>
            <a:chOff x="1028700" y="2213663"/>
            <a:chExt cx="16230600" cy="7048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700" y="2261288"/>
              <a:ext cx="16230599" cy="70008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28700" y="2261288"/>
              <a:ext cx="16230600" cy="0"/>
            </a:xfrm>
            <a:custGeom>
              <a:avLst/>
              <a:gdLst/>
              <a:ahLst/>
              <a:cxnLst/>
              <a:rect l="l" t="t" r="r" b="b"/>
              <a:pathLst>
                <a:path w="16230600">
                  <a:moveTo>
                    <a:pt x="0" y="0"/>
                  </a:moveTo>
                  <a:lnTo>
                    <a:pt x="16230598" y="0"/>
                  </a:lnTo>
                </a:path>
              </a:pathLst>
            </a:custGeom>
            <a:ln w="95249">
              <a:solidFill>
                <a:srgbClr val="0C417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936667"/>
            <a:ext cx="4029075" cy="972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200" spc="-150" dirty="0">
                <a:solidFill>
                  <a:srgbClr val="0C4172"/>
                </a:solidFill>
                <a:latin typeface="Times New Roman"/>
                <a:cs typeface="Times New Roman"/>
              </a:rPr>
              <a:t>Tips </a:t>
            </a:r>
            <a:r>
              <a:rPr sz="6200" spc="-395" dirty="0">
                <a:solidFill>
                  <a:srgbClr val="0C4172"/>
                </a:solidFill>
                <a:latin typeface="Times New Roman"/>
                <a:cs typeface="Times New Roman"/>
              </a:rPr>
              <a:t>To</a:t>
            </a:r>
            <a:r>
              <a:rPr sz="6200" spc="5" dirty="0">
                <a:solidFill>
                  <a:srgbClr val="0C4172"/>
                </a:solidFill>
                <a:latin typeface="Times New Roman"/>
                <a:cs typeface="Times New Roman"/>
              </a:rPr>
              <a:t> </a:t>
            </a:r>
            <a:r>
              <a:rPr sz="6200" spc="-20" dirty="0">
                <a:solidFill>
                  <a:srgbClr val="0C4172"/>
                </a:solidFill>
                <a:latin typeface="Times New Roman"/>
                <a:cs typeface="Times New Roman"/>
              </a:rPr>
              <a:t>Note</a:t>
            </a:r>
            <a:endParaRPr sz="6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8939" y="7479689"/>
            <a:ext cx="11306175" cy="914400"/>
          </a:xfrm>
          <a:prstGeom prst="rect">
            <a:avLst/>
          </a:prstGeom>
          <a:solidFill>
            <a:srgbClr val="0C4172"/>
          </a:solidFill>
        </p:spPr>
        <p:txBody>
          <a:bodyPr vert="horz" wrap="square" lIns="0" tIns="202565" rIns="0" bIns="0" rtlCol="0">
            <a:spAutoFit/>
          </a:bodyPr>
          <a:lstStyle/>
          <a:p>
            <a:pPr marL="596900">
              <a:lnSpc>
                <a:spcPct val="100000"/>
              </a:lnSpc>
              <a:spcBef>
                <a:spcPts val="1595"/>
              </a:spcBef>
            </a:pPr>
            <a:r>
              <a:rPr sz="3100" spc="155" dirty="0">
                <a:solidFill>
                  <a:srgbClr val="FFFFFF"/>
                </a:solidFill>
                <a:latin typeface="Calibri"/>
                <a:cs typeface="Calibri"/>
              </a:rPr>
              <a:t>Success </a:t>
            </a:r>
            <a:r>
              <a:rPr sz="3100" dirty="0">
                <a:solidFill>
                  <a:srgbClr val="FFFFFF"/>
                </a:solidFill>
                <a:latin typeface="Calibri"/>
                <a:cs typeface="Calibri"/>
              </a:rPr>
              <a:t>lies</a:t>
            </a:r>
            <a:r>
              <a:rPr sz="31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31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1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FFFFFF"/>
                </a:solidFill>
                <a:latin typeface="Calibri"/>
                <a:cs typeface="Calibri"/>
              </a:rPr>
              <a:t>quality</a:t>
            </a:r>
            <a:r>
              <a:rPr sz="31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spc="8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10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31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0" spc="525" dirty="0">
                <a:solidFill>
                  <a:srgbClr val="83C85E"/>
                </a:solidFill>
                <a:latin typeface="Tahoma"/>
                <a:cs typeface="Tahoma"/>
              </a:rPr>
              <a:t>ASSUMPTIONS</a:t>
            </a:r>
            <a:endParaRPr sz="23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8288000" cy="10286998"/>
            <a:chOff x="0" y="1"/>
            <a:chExt cx="18288000" cy="10286998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18287999" cy="10286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8962993"/>
              <a:ext cx="18288000" cy="1323975"/>
            </a:xfrm>
            <a:custGeom>
              <a:avLst/>
              <a:gdLst/>
              <a:ahLst/>
              <a:cxnLst/>
              <a:rect l="l" t="t" r="r" b="b"/>
              <a:pathLst>
                <a:path w="18288000" h="1323975">
                  <a:moveTo>
                    <a:pt x="0" y="0"/>
                  </a:moveTo>
                  <a:lnTo>
                    <a:pt x="18288000" y="0"/>
                  </a:lnTo>
                  <a:lnTo>
                    <a:pt x="18288000" y="1323974"/>
                  </a:lnTo>
                  <a:lnTo>
                    <a:pt x="0" y="13239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28724" y="3074985"/>
            <a:ext cx="6562725" cy="3914775"/>
          </a:xfrm>
          <a:prstGeom prst="rect">
            <a:avLst/>
          </a:prstGeom>
          <a:solidFill>
            <a:srgbClr val="0C4172">
              <a:alpha val="89799"/>
            </a:srgbClr>
          </a:solidFill>
        </p:spPr>
        <p:txBody>
          <a:bodyPr vert="horz" wrap="square" lIns="0" tIns="127635" rIns="0" bIns="0" rtlCol="0">
            <a:spAutoFit/>
          </a:bodyPr>
          <a:lstStyle/>
          <a:p>
            <a:pPr marL="698500" marR="689610" algn="ctr">
              <a:lnSpc>
                <a:spcPts val="9630"/>
              </a:lnSpc>
              <a:spcBef>
                <a:spcPts val="1005"/>
              </a:spcBef>
            </a:pPr>
            <a:r>
              <a:rPr sz="9650" spc="-90" dirty="0">
                <a:latin typeface="Times New Roman"/>
                <a:cs typeface="Times New Roman"/>
              </a:rPr>
              <a:t>Pitch</a:t>
            </a:r>
            <a:r>
              <a:rPr sz="9650" spc="-509" dirty="0">
                <a:latin typeface="Times New Roman"/>
                <a:cs typeface="Times New Roman"/>
              </a:rPr>
              <a:t> </a:t>
            </a:r>
            <a:r>
              <a:rPr sz="9650" spc="-310" dirty="0">
                <a:latin typeface="Times New Roman"/>
                <a:cs typeface="Times New Roman"/>
              </a:rPr>
              <a:t>Deck </a:t>
            </a:r>
            <a:r>
              <a:rPr sz="9650" spc="-305" dirty="0">
                <a:latin typeface="Times New Roman"/>
                <a:cs typeface="Times New Roman"/>
              </a:rPr>
              <a:t>Best </a:t>
            </a:r>
            <a:r>
              <a:rPr sz="9650" spc="-10" dirty="0">
                <a:latin typeface="Times New Roman"/>
                <a:cs typeface="Times New Roman"/>
              </a:rPr>
              <a:t>Practices</a:t>
            </a:r>
            <a:endParaRPr sz="9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3836821"/>
            <a:ext cx="6191249" cy="541972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28700" y="2261288"/>
            <a:ext cx="16230600" cy="0"/>
          </a:xfrm>
          <a:custGeom>
            <a:avLst/>
            <a:gdLst/>
            <a:ahLst/>
            <a:cxnLst/>
            <a:rect l="l" t="t" r="r" b="b"/>
            <a:pathLst>
              <a:path w="16230600">
                <a:moveTo>
                  <a:pt x="0" y="0"/>
                </a:moveTo>
                <a:lnTo>
                  <a:pt x="16230598" y="0"/>
                </a:lnTo>
              </a:path>
            </a:pathLst>
          </a:custGeom>
          <a:ln w="95249">
            <a:solidFill>
              <a:srgbClr val="0C41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16000" y="2924157"/>
            <a:ext cx="1382649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74750" algn="l"/>
                <a:tab pos="2620010" algn="l"/>
                <a:tab pos="3790950" algn="l"/>
                <a:tab pos="4520565" algn="l"/>
                <a:tab pos="6012815" algn="l"/>
                <a:tab pos="6783070" algn="l"/>
                <a:tab pos="8089900" algn="l"/>
                <a:tab pos="9416415" algn="l"/>
                <a:tab pos="9995535" algn="l"/>
                <a:tab pos="10441305" algn="l"/>
                <a:tab pos="10829925" algn="l"/>
                <a:tab pos="12586970" algn="l"/>
              </a:tabLst>
            </a:pPr>
            <a:r>
              <a:rPr sz="2300" spc="785" dirty="0">
                <a:solidFill>
                  <a:srgbClr val="0C4172"/>
                </a:solidFill>
                <a:latin typeface="Tahoma"/>
                <a:cs typeface="Tahoma"/>
              </a:rPr>
              <a:t>HOW</a:t>
            </a:r>
            <a:r>
              <a:rPr sz="2300" dirty="0">
                <a:solidFill>
                  <a:srgbClr val="0C4172"/>
                </a:solidFill>
                <a:latin typeface="Tahoma"/>
                <a:cs typeface="Tahoma"/>
              </a:rPr>
              <a:t>	</a:t>
            </a:r>
            <a:r>
              <a:rPr sz="2300" spc="900" dirty="0">
                <a:solidFill>
                  <a:srgbClr val="0C4172"/>
                </a:solidFill>
                <a:latin typeface="Tahoma"/>
                <a:cs typeface="Tahoma"/>
              </a:rPr>
              <a:t>MUCH</a:t>
            </a:r>
            <a:r>
              <a:rPr sz="2300" dirty="0">
                <a:solidFill>
                  <a:srgbClr val="0C4172"/>
                </a:solidFill>
                <a:latin typeface="Tahoma"/>
                <a:cs typeface="Tahoma"/>
              </a:rPr>
              <a:t>	</a:t>
            </a:r>
            <a:r>
              <a:rPr sz="2300" spc="290" dirty="0">
                <a:solidFill>
                  <a:srgbClr val="0C4172"/>
                </a:solidFill>
                <a:latin typeface="Tahoma"/>
                <a:cs typeface="Tahoma"/>
              </a:rPr>
              <a:t>TI</a:t>
            </a:r>
            <a:r>
              <a:rPr sz="2300" spc="-380" dirty="0">
                <a:solidFill>
                  <a:srgbClr val="0C4172"/>
                </a:solidFill>
                <a:latin typeface="Tahoma"/>
                <a:cs typeface="Tahoma"/>
              </a:rPr>
              <a:t> </a:t>
            </a:r>
            <a:r>
              <a:rPr sz="2300" spc="740" dirty="0">
                <a:solidFill>
                  <a:srgbClr val="0C4172"/>
                </a:solidFill>
                <a:latin typeface="Tahoma"/>
                <a:cs typeface="Tahoma"/>
              </a:rPr>
              <a:t>ME</a:t>
            </a:r>
            <a:r>
              <a:rPr sz="2300" dirty="0">
                <a:solidFill>
                  <a:srgbClr val="0C4172"/>
                </a:solidFill>
                <a:latin typeface="Tahoma"/>
                <a:cs typeface="Tahoma"/>
              </a:rPr>
              <a:t>	</a:t>
            </a:r>
            <a:r>
              <a:rPr sz="2300" spc="630" dirty="0">
                <a:solidFill>
                  <a:srgbClr val="0C4172"/>
                </a:solidFill>
                <a:latin typeface="Tahoma"/>
                <a:cs typeface="Tahoma"/>
              </a:rPr>
              <a:t>TO</a:t>
            </a:r>
            <a:r>
              <a:rPr sz="2300" dirty="0">
                <a:solidFill>
                  <a:srgbClr val="0C4172"/>
                </a:solidFill>
                <a:latin typeface="Tahoma"/>
                <a:cs typeface="Tahoma"/>
              </a:rPr>
              <a:t>	</a:t>
            </a:r>
            <a:r>
              <a:rPr sz="2300" spc="650" dirty="0">
                <a:solidFill>
                  <a:srgbClr val="0C4172"/>
                </a:solidFill>
                <a:latin typeface="Tahoma"/>
                <a:cs typeface="Tahoma"/>
              </a:rPr>
              <a:t>SPEND</a:t>
            </a:r>
            <a:r>
              <a:rPr sz="2300" dirty="0">
                <a:solidFill>
                  <a:srgbClr val="0C4172"/>
                </a:solidFill>
                <a:latin typeface="Tahoma"/>
                <a:cs typeface="Tahoma"/>
              </a:rPr>
              <a:t>	</a:t>
            </a:r>
            <a:r>
              <a:rPr sz="2300" spc="700" dirty="0">
                <a:solidFill>
                  <a:srgbClr val="0C4172"/>
                </a:solidFill>
                <a:latin typeface="Tahoma"/>
                <a:cs typeface="Tahoma"/>
              </a:rPr>
              <a:t>ON</a:t>
            </a:r>
            <a:r>
              <a:rPr sz="2300" dirty="0">
                <a:solidFill>
                  <a:srgbClr val="0C4172"/>
                </a:solidFill>
                <a:latin typeface="Tahoma"/>
                <a:cs typeface="Tahoma"/>
              </a:rPr>
              <a:t>	</a:t>
            </a:r>
            <a:r>
              <a:rPr sz="2300" spc="780" dirty="0">
                <a:solidFill>
                  <a:srgbClr val="0C4172"/>
                </a:solidFill>
                <a:latin typeface="Tahoma"/>
                <a:cs typeface="Tahoma"/>
              </a:rPr>
              <a:t>EACH</a:t>
            </a:r>
            <a:r>
              <a:rPr sz="2300" dirty="0">
                <a:solidFill>
                  <a:srgbClr val="0C4172"/>
                </a:solidFill>
                <a:latin typeface="Tahoma"/>
                <a:cs typeface="Tahoma"/>
              </a:rPr>
              <a:t>	</a:t>
            </a:r>
            <a:r>
              <a:rPr sz="2300" spc="515" dirty="0">
                <a:solidFill>
                  <a:srgbClr val="0C4172"/>
                </a:solidFill>
                <a:latin typeface="Tahoma"/>
                <a:cs typeface="Tahoma"/>
              </a:rPr>
              <a:t>SLI</a:t>
            </a:r>
            <a:r>
              <a:rPr sz="2300" spc="-375" dirty="0">
                <a:solidFill>
                  <a:srgbClr val="0C4172"/>
                </a:solidFill>
                <a:latin typeface="Tahoma"/>
                <a:cs typeface="Tahoma"/>
              </a:rPr>
              <a:t> </a:t>
            </a:r>
            <a:r>
              <a:rPr sz="2300" spc="434" dirty="0">
                <a:solidFill>
                  <a:srgbClr val="0C4172"/>
                </a:solidFill>
                <a:latin typeface="Tahoma"/>
                <a:cs typeface="Tahoma"/>
              </a:rPr>
              <a:t>DE</a:t>
            </a:r>
            <a:r>
              <a:rPr sz="2300" dirty="0">
                <a:solidFill>
                  <a:srgbClr val="0C4172"/>
                </a:solidFill>
                <a:latin typeface="Tahoma"/>
                <a:cs typeface="Tahoma"/>
              </a:rPr>
              <a:t>	</a:t>
            </a:r>
            <a:r>
              <a:rPr sz="2300" spc="-60" dirty="0">
                <a:solidFill>
                  <a:srgbClr val="0C4172"/>
                </a:solidFill>
                <a:latin typeface="Tahoma"/>
                <a:cs typeface="Tahoma"/>
              </a:rPr>
              <a:t>I</a:t>
            </a:r>
            <a:r>
              <a:rPr sz="2300" spc="-375" dirty="0">
                <a:solidFill>
                  <a:srgbClr val="0C4172"/>
                </a:solidFill>
                <a:latin typeface="Tahoma"/>
                <a:cs typeface="Tahoma"/>
              </a:rPr>
              <a:t> </a:t>
            </a:r>
            <a:r>
              <a:rPr sz="2300" spc="375" dirty="0">
                <a:solidFill>
                  <a:srgbClr val="0C4172"/>
                </a:solidFill>
                <a:latin typeface="Tahoma"/>
                <a:cs typeface="Tahoma"/>
              </a:rPr>
              <a:t>N</a:t>
            </a:r>
            <a:r>
              <a:rPr sz="2300" dirty="0">
                <a:solidFill>
                  <a:srgbClr val="0C4172"/>
                </a:solidFill>
                <a:latin typeface="Tahoma"/>
                <a:cs typeface="Tahoma"/>
              </a:rPr>
              <a:t>	</a:t>
            </a:r>
            <a:r>
              <a:rPr sz="2300" spc="635" dirty="0">
                <a:solidFill>
                  <a:srgbClr val="0C4172"/>
                </a:solidFill>
                <a:latin typeface="Tahoma"/>
                <a:cs typeface="Tahoma"/>
              </a:rPr>
              <a:t>A</a:t>
            </a:r>
            <a:r>
              <a:rPr sz="2300" dirty="0">
                <a:solidFill>
                  <a:srgbClr val="0C4172"/>
                </a:solidFill>
                <a:latin typeface="Tahoma"/>
                <a:cs typeface="Tahoma"/>
              </a:rPr>
              <a:t>	</a:t>
            </a:r>
            <a:r>
              <a:rPr sz="2300" spc="310" dirty="0">
                <a:solidFill>
                  <a:srgbClr val="0C4172"/>
                </a:solidFill>
                <a:latin typeface="Tahoma"/>
                <a:cs typeface="Tahoma"/>
              </a:rPr>
              <a:t>3</a:t>
            </a:r>
            <a:r>
              <a:rPr sz="2300" dirty="0">
                <a:solidFill>
                  <a:srgbClr val="0C4172"/>
                </a:solidFill>
                <a:latin typeface="Tahoma"/>
                <a:cs typeface="Tahoma"/>
              </a:rPr>
              <a:t>	</a:t>
            </a:r>
            <a:r>
              <a:rPr sz="2300" spc="630" dirty="0">
                <a:solidFill>
                  <a:srgbClr val="0C4172"/>
                </a:solidFill>
                <a:latin typeface="Tahoma"/>
                <a:cs typeface="Tahoma"/>
              </a:rPr>
              <a:t>MI</a:t>
            </a:r>
            <a:r>
              <a:rPr sz="2300" spc="-380" dirty="0">
                <a:solidFill>
                  <a:srgbClr val="0C4172"/>
                </a:solidFill>
                <a:latin typeface="Tahoma"/>
                <a:cs typeface="Tahoma"/>
              </a:rPr>
              <a:t> </a:t>
            </a:r>
            <a:r>
              <a:rPr sz="2300" spc="590" dirty="0">
                <a:solidFill>
                  <a:srgbClr val="0C4172"/>
                </a:solidFill>
                <a:latin typeface="Tahoma"/>
                <a:cs typeface="Tahoma"/>
              </a:rPr>
              <a:t>NUTE</a:t>
            </a:r>
            <a:r>
              <a:rPr sz="2300" dirty="0">
                <a:solidFill>
                  <a:srgbClr val="0C4172"/>
                </a:solidFill>
                <a:latin typeface="Tahoma"/>
                <a:cs typeface="Tahoma"/>
              </a:rPr>
              <a:t>	</a:t>
            </a:r>
            <a:r>
              <a:rPr sz="2300" spc="315" dirty="0">
                <a:solidFill>
                  <a:srgbClr val="0C4172"/>
                </a:solidFill>
                <a:latin typeface="Tahoma"/>
                <a:cs typeface="Tahoma"/>
              </a:rPr>
              <a:t>PI</a:t>
            </a:r>
            <a:r>
              <a:rPr sz="2300" spc="-380" dirty="0">
                <a:solidFill>
                  <a:srgbClr val="0C4172"/>
                </a:solidFill>
                <a:latin typeface="Tahoma"/>
                <a:cs typeface="Tahoma"/>
              </a:rPr>
              <a:t> </a:t>
            </a:r>
            <a:r>
              <a:rPr sz="2300" spc="715" dirty="0">
                <a:solidFill>
                  <a:srgbClr val="0C4172"/>
                </a:solidFill>
                <a:latin typeface="Tahoma"/>
                <a:cs typeface="Tahoma"/>
              </a:rPr>
              <a:t>TCH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16000" y="936668"/>
            <a:ext cx="4346575" cy="972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200" spc="-90" dirty="0">
                <a:solidFill>
                  <a:srgbClr val="0C4172"/>
                </a:solidFill>
                <a:latin typeface="Times New Roman"/>
                <a:cs typeface="Times New Roman"/>
              </a:rPr>
              <a:t>Best</a:t>
            </a:r>
            <a:r>
              <a:rPr sz="6200" spc="-295" dirty="0">
                <a:solidFill>
                  <a:srgbClr val="0C4172"/>
                </a:solidFill>
                <a:latin typeface="Times New Roman"/>
                <a:cs typeface="Times New Roman"/>
              </a:rPr>
              <a:t> </a:t>
            </a:r>
            <a:r>
              <a:rPr sz="6200" spc="-30" dirty="0">
                <a:solidFill>
                  <a:srgbClr val="0C4172"/>
                </a:solidFill>
                <a:latin typeface="Times New Roman"/>
                <a:cs typeface="Times New Roman"/>
              </a:rPr>
              <a:t>Practices</a:t>
            </a:r>
            <a:endParaRPr sz="6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13761" y="3848836"/>
            <a:ext cx="157607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10" dirty="0">
                <a:solidFill>
                  <a:srgbClr val="0C4172"/>
                </a:solidFill>
                <a:latin typeface="Calibri"/>
                <a:cs typeface="Calibri"/>
              </a:rPr>
              <a:t>Problem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13761" y="4458436"/>
            <a:ext cx="156781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10" dirty="0">
                <a:solidFill>
                  <a:srgbClr val="0C4172"/>
                </a:solidFill>
                <a:latin typeface="Calibri"/>
                <a:cs typeface="Calibri"/>
              </a:rPr>
              <a:t>Solution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13761" y="5068036"/>
            <a:ext cx="1742439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114" dirty="0">
                <a:solidFill>
                  <a:srgbClr val="0C4172"/>
                </a:solidFill>
                <a:latin typeface="Calibri"/>
                <a:cs typeface="Calibri"/>
              </a:rPr>
              <a:t>Why</a:t>
            </a:r>
            <a:r>
              <a:rPr sz="3500" spc="-75" dirty="0">
                <a:solidFill>
                  <a:srgbClr val="0C4172"/>
                </a:solidFill>
                <a:latin typeface="Calibri"/>
                <a:cs typeface="Calibri"/>
              </a:rPr>
              <a:t> </a:t>
            </a:r>
            <a:r>
              <a:rPr sz="3500" spc="-25" dirty="0">
                <a:solidFill>
                  <a:srgbClr val="0C4172"/>
                </a:solidFill>
                <a:latin typeface="Calibri"/>
                <a:cs typeface="Calibri"/>
              </a:rPr>
              <a:t>Now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13761" y="5677636"/>
            <a:ext cx="226187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solidFill>
                  <a:srgbClr val="0C4172"/>
                </a:solidFill>
                <a:latin typeface="Calibri"/>
                <a:cs typeface="Calibri"/>
              </a:rPr>
              <a:t>Market</a:t>
            </a:r>
            <a:r>
              <a:rPr sz="3500" spc="25" dirty="0">
                <a:solidFill>
                  <a:srgbClr val="0C4172"/>
                </a:solidFill>
                <a:latin typeface="Calibri"/>
                <a:cs typeface="Calibri"/>
              </a:rPr>
              <a:t> </a:t>
            </a:r>
            <a:r>
              <a:rPr sz="3500" spc="160" dirty="0">
                <a:solidFill>
                  <a:srgbClr val="0C4172"/>
                </a:solidFill>
                <a:latin typeface="Calibri"/>
                <a:cs typeface="Calibri"/>
              </a:rPr>
              <a:t>Size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13761" y="6287236"/>
            <a:ext cx="150050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35" dirty="0">
                <a:solidFill>
                  <a:srgbClr val="0C4172"/>
                </a:solidFill>
                <a:latin typeface="Calibri"/>
                <a:cs typeface="Calibri"/>
              </a:rPr>
              <a:t>Product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13761" y="6896835"/>
            <a:ext cx="105600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20" dirty="0">
                <a:solidFill>
                  <a:srgbClr val="0C4172"/>
                </a:solidFill>
                <a:latin typeface="Calibri"/>
                <a:cs typeface="Calibri"/>
              </a:rPr>
              <a:t>Team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13761" y="7506435"/>
            <a:ext cx="290322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solidFill>
                  <a:srgbClr val="0C4172"/>
                </a:solidFill>
                <a:latin typeface="Calibri"/>
                <a:cs typeface="Calibri"/>
              </a:rPr>
              <a:t>Business</a:t>
            </a:r>
            <a:r>
              <a:rPr sz="3500" spc="175" dirty="0">
                <a:solidFill>
                  <a:srgbClr val="0C4172"/>
                </a:solidFill>
                <a:latin typeface="Calibri"/>
                <a:cs typeface="Calibri"/>
              </a:rPr>
              <a:t> </a:t>
            </a:r>
            <a:r>
              <a:rPr sz="3500" spc="-20" dirty="0">
                <a:solidFill>
                  <a:srgbClr val="0C4172"/>
                </a:solidFill>
                <a:latin typeface="Calibri"/>
                <a:cs typeface="Calibri"/>
              </a:rPr>
              <a:t>Model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13761" y="8116035"/>
            <a:ext cx="239522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60" dirty="0">
                <a:solidFill>
                  <a:srgbClr val="0C4172"/>
                </a:solidFill>
                <a:latin typeface="Calibri"/>
                <a:cs typeface="Calibri"/>
              </a:rPr>
              <a:t>Competition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13761" y="8725635"/>
            <a:ext cx="191770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75" dirty="0">
                <a:solidFill>
                  <a:srgbClr val="0C4172"/>
                </a:solidFill>
                <a:latin typeface="Calibri"/>
                <a:cs typeface="Calibri"/>
              </a:rPr>
              <a:t>Financials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411411" y="3952833"/>
            <a:ext cx="1501775" cy="434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50" spc="220" dirty="0">
                <a:solidFill>
                  <a:srgbClr val="0C4172"/>
                </a:solidFill>
                <a:latin typeface="Tahoma"/>
                <a:cs typeface="Tahoma"/>
              </a:rPr>
              <a:t>-</a:t>
            </a:r>
            <a:r>
              <a:rPr sz="2650" spc="45" dirty="0">
                <a:solidFill>
                  <a:srgbClr val="0C4172"/>
                </a:solidFill>
                <a:latin typeface="Tahoma"/>
                <a:cs typeface="Tahoma"/>
              </a:rPr>
              <a:t> </a:t>
            </a:r>
            <a:r>
              <a:rPr sz="2650" spc="260" dirty="0">
                <a:solidFill>
                  <a:srgbClr val="0C4172"/>
                </a:solidFill>
                <a:latin typeface="Tahoma"/>
                <a:cs typeface="Tahoma"/>
              </a:rPr>
              <a:t>11secs</a:t>
            </a:r>
            <a:endParaRPr sz="265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411411" y="4562433"/>
            <a:ext cx="1809750" cy="434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50" spc="220" dirty="0">
                <a:solidFill>
                  <a:srgbClr val="0C4172"/>
                </a:solidFill>
                <a:latin typeface="Tahoma"/>
                <a:cs typeface="Tahoma"/>
              </a:rPr>
              <a:t>-</a:t>
            </a:r>
            <a:r>
              <a:rPr sz="2650" spc="50" dirty="0">
                <a:solidFill>
                  <a:srgbClr val="0C4172"/>
                </a:solidFill>
                <a:latin typeface="Tahoma"/>
                <a:cs typeface="Tahoma"/>
              </a:rPr>
              <a:t> </a:t>
            </a:r>
            <a:r>
              <a:rPr sz="2650" spc="145" dirty="0">
                <a:solidFill>
                  <a:srgbClr val="0C4172"/>
                </a:solidFill>
                <a:latin typeface="Tahoma"/>
                <a:cs typeface="Tahoma"/>
              </a:rPr>
              <a:t>10</a:t>
            </a:r>
            <a:r>
              <a:rPr sz="2650" spc="50" dirty="0">
                <a:solidFill>
                  <a:srgbClr val="0C4172"/>
                </a:solidFill>
                <a:latin typeface="Tahoma"/>
                <a:cs typeface="Tahoma"/>
              </a:rPr>
              <a:t> </a:t>
            </a:r>
            <a:r>
              <a:rPr sz="2650" spc="625" dirty="0">
                <a:solidFill>
                  <a:srgbClr val="0C4172"/>
                </a:solidFill>
                <a:latin typeface="Tahoma"/>
                <a:cs typeface="Tahoma"/>
              </a:rPr>
              <a:t>Secs</a:t>
            </a:r>
            <a:endParaRPr sz="265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411411" y="5172033"/>
            <a:ext cx="1787525" cy="434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50" spc="220" dirty="0">
                <a:solidFill>
                  <a:srgbClr val="0C4172"/>
                </a:solidFill>
                <a:latin typeface="Tahoma"/>
                <a:cs typeface="Tahoma"/>
              </a:rPr>
              <a:t>-</a:t>
            </a:r>
            <a:r>
              <a:rPr sz="2650" spc="45" dirty="0">
                <a:solidFill>
                  <a:srgbClr val="0C4172"/>
                </a:solidFill>
                <a:latin typeface="Tahoma"/>
                <a:cs typeface="Tahoma"/>
              </a:rPr>
              <a:t> </a:t>
            </a:r>
            <a:r>
              <a:rPr sz="2650" spc="60" dirty="0">
                <a:solidFill>
                  <a:srgbClr val="0C4172"/>
                </a:solidFill>
                <a:latin typeface="Tahoma"/>
                <a:cs typeface="Tahoma"/>
              </a:rPr>
              <a:t>16</a:t>
            </a:r>
            <a:r>
              <a:rPr sz="2650" spc="50" dirty="0">
                <a:solidFill>
                  <a:srgbClr val="0C4172"/>
                </a:solidFill>
                <a:latin typeface="Tahoma"/>
                <a:cs typeface="Tahoma"/>
              </a:rPr>
              <a:t> </a:t>
            </a:r>
            <a:r>
              <a:rPr sz="2650" spc="625" dirty="0">
                <a:solidFill>
                  <a:srgbClr val="0C4172"/>
                </a:solidFill>
                <a:latin typeface="Tahoma"/>
                <a:cs typeface="Tahoma"/>
              </a:rPr>
              <a:t>Secs</a:t>
            </a:r>
            <a:endParaRPr sz="265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411411" y="5781633"/>
            <a:ext cx="1775460" cy="434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50" spc="220" dirty="0">
                <a:solidFill>
                  <a:srgbClr val="0C4172"/>
                </a:solidFill>
                <a:latin typeface="Tahoma"/>
                <a:cs typeface="Tahoma"/>
              </a:rPr>
              <a:t>-</a:t>
            </a:r>
            <a:r>
              <a:rPr sz="2650" spc="55" dirty="0">
                <a:solidFill>
                  <a:srgbClr val="0C4172"/>
                </a:solidFill>
                <a:latin typeface="Tahoma"/>
                <a:cs typeface="Tahoma"/>
              </a:rPr>
              <a:t> </a:t>
            </a:r>
            <a:r>
              <a:rPr sz="2650" dirty="0">
                <a:solidFill>
                  <a:srgbClr val="0C4172"/>
                </a:solidFill>
                <a:latin typeface="Tahoma"/>
                <a:cs typeface="Tahoma"/>
              </a:rPr>
              <a:t>13</a:t>
            </a:r>
            <a:r>
              <a:rPr sz="2650" spc="60" dirty="0">
                <a:solidFill>
                  <a:srgbClr val="0C4172"/>
                </a:solidFill>
                <a:latin typeface="Tahoma"/>
                <a:cs typeface="Tahoma"/>
              </a:rPr>
              <a:t> </a:t>
            </a:r>
            <a:r>
              <a:rPr sz="2650" spc="625" dirty="0">
                <a:solidFill>
                  <a:srgbClr val="0C4172"/>
                </a:solidFill>
                <a:latin typeface="Tahoma"/>
                <a:cs typeface="Tahoma"/>
              </a:rPr>
              <a:t>Secs</a:t>
            </a:r>
            <a:endParaRPr sz="265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411411" y="6391233"/>
            <a:ext cx="1668780" cy="434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50" spc="220" dirty="0">
                <a:solidFill>
                  <a:srgbClr val="0C4172"/>
                </a:solidFill>
                <a:latin typeface="Tahoma"/>
                <a:cs typeface="Tahoma"/>
              </a:rPr>
              <a:t>-</a:t>
            </a:r>
            <a:r>
              <a:rPr sz="2650" spc="45" dirty="0">
                <a:solidFill>
                  <a:srgbClr val="0C4172"/>
                </a:solidFill>
                <a:latin typeface="Tahoma"/>
                <a:cs typeface="Tahoma"/>
              </a:rPr>
              <a:t> </a:t>
            </a:r>
            <a:r>
              <a:rPr sz="2650" spc="-409" dirty="0">
                <a:solidFill>
                  <a:srgbClr val="0C4172"/>
                </a:solidFill>
                <a:latin typeface="Tahoma"/>
                <a:cs typeface="Tahoma"/>
              </a:rPr>
              <a:t>11</a:t>
            </a:r>
            <a:r>
              <a:rPr sz="2650" spc="50" dirty="0">
                <a:solidFill>
                  <a:srgbClr val="0C4172"/>
                </a:solidFill>
                <a:latin typeface="Tahoma"/>
                <a:cs typeface="Tahoma"/>
              </a:rPr>
              <a:t> </a:t>
            </a:r>
            <a:r>
              <a:rPr sz="2650" spc="625" dirty="0">
                <a:solidFill>
                  <a:srgbClr val="0C4172"/>
                </a:solidFill>
                <a:latin typeface="Tahoma"/>
                <a:cs typeface="Tahoma"/>
              </a:rPr>
              <a:t>Secs</a:t>
            </a:r>
            <a:endParaRPr sz="265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411411" y="7000833"/>
            <a:ext cx="1862455" cy="434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50" spc="220" dirty="0">
                <a:solidFill>
                  <a:srgbClr val="0C4172"/>
                </a:solidFill>
                <a:latin typeface="Tahoma"/>
                <a:cs typeface="Tahoma"/>
              </a:rPr>
              <a:t>-</a:t>
            </a:r>
            <a:r>
              <a:rPr sz="2650" spc="45" dirty="0">
                <a:solidFill>
                  <a:srgbClr val="0C4172"/>
                </a:solidFill>
                <a:latin typeface="Tahoma"/>
                <a:cs typeface="Tahoma"/>
              </a:rPr>
              <a:t> </a:t>
            </a:r>
            <a:r>
              <a:rPr sz="2650" spc="355" dirty="0">
                <a:solidFill>
                  <a:srgbClr val="0C4172"/>
                </a:solidFill>
                <a:latin typeface="Tahoma"/>
                <a:cs typeface="Tahoma"/>
              </a:rPr>
              <a:t>22</a:t>
            </a:r>
            <a:r>
              <a:rPr sz="2650" spc="50" dirty="0">
                <a:solidFill>
                  <a:srgbClr val="0C4172"/>
                </a:solidFill>
                <a:latin typeface="Tahoma"/>
                <a:cs typeface="Tahoma"/>
              </a:rPr>
              <a:t> </a:t>
            </a:r>
            <a:r>
              <a:rPr sz="2650" spc="625" dirty="0">
                <a:solidFill>
                  <a:srgbClr val="0C4172"/>
                </a:solidFill>
                <a:latin typeface="Tahoma"/>
                <a:cs typeface="Tahoma"/>
              </a:rPr>
              <a:t>Secs</a:t>
            </a:r>
            <a:endParaRPr sz="265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411411" y="7610433"/>
            <a:ext cx="1778000" cy="434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50" spc="220" dirty="0">
                <a:solidFill>
                  <a:srgbClr val="0C4172"/>
                </a:solidFill>
                <a:latin typeface="Tahoma"/>
                <a:cs typeface="Tahoma"/>
              </a:rPr>
              <a:t>-</a:t>
            </a:r>
            <a:r>
              <a:rPr sz="2650" spc="60" dirty="0">
                <a:solidFill>
                  <a:srgbClr val="0C4172"/>
                </a:solidFill>
                <a:latin typeface="Tahoma"/>
                <a:cs typeface="Tahoma"/>
              </a:rPr>
              <a:t> </a:t>
            </a:r>
            <a:r>
              <a:rPr sz="2650" dirty="0">
                <a:solidFill>
                  <a:srgbClr val="0C4172"/>
                </a:solidFill>
                <a:latin typeface="Tahoma"/>
                <a:cs typeface="Tahoma"/>
              </a:rPr>
              <a:t>15</a:t>
            </a:r>
            <a:r>
              <a:rPr sz="2650" spc="65" dirty="0">
                <a:solidFill>
                  <a:srgbClr val="0C4172"/>
                </a:solidFill>
                <a:latin typeface="Tahoma"/>
                <a:cs typeface="Tahoma"/>
              </a:rPr>
              <a:t> </a:t>
            </a:r>
            <a:r>
              <a:rPr sz="2650" spc="625" dirty="0">
                <a:solidFill>
                  <a:srgbClr val="0C4172"/>
                </a:solidFill>
                <a:latin typeface="Tahoma"/>
                <a:cs typeface="Tahoma"/>
              </a:rPr>
              <a:t>Secs</a:t>
            </a:r>
            <a:endParaRPr sz="265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411411" y="8220033"/>
            <a:ext cx="1779905" cy="434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50" spc="220" dirty="0">
                <a:solidFill>
                  <a:srgbClr val="0C4172"/>
                </a:solidFill>
                <a:latin typeface="Tahoma"/>
                <a:cs typeface="Tahoma"/>
              </a:rPr>
              <a:t>-</a:t>
            </a:r>
            <a:r>
              <a:rPr sz="2650" spc="70" dirty="0">
                <a:solidFill>
                  <a:srgbClr val="0C4172"/>
                </a:solidFill>
                <a:latin typeface="Tahoma"/>
                <a:cs typeface="Tahoma"/>
              </a:rPr>
              <a:t> </a:t>
            </a:r>
            <a:r>
              <a:rPr sz="2650" dirty="0">
                <a:solidFill>
                  <a:srgbClr val="0C4172"/>
                </a:solidFill>
                <a:latin typeface="Tahoma"/>
                <a:cs typeface="Tahoma"/>
              </a:rPr>
              <a:t>17</a:t>
            </a:r>
            <a:r>
              <a:rPr sz="2650" spc="70" dirty="0">
                <a:solidFill>
                  <a:srgbClr val="0C4172"/>
                </a:solidFill>
                <a:latin typeface="Tahoma"/>
                <a:cs typeface="Tahoma"/>
              </a:rPr>
              <a:t> </a:t>
            </a:r>
            <a:r>
              <a:rPr sz="2650" spc="625" dirty="0">
                <a:solidFill>
                  <a:srgbClr val="0C4172"/>
                </a:solidFill>
                <a:latin typeface="Tahoma"/>
                <a:cs typeface="Tahoma"/>
              </a:rPr>
              <a:t>Secs</a:t>
            </a:r>
            <a:endParaRPr sz="265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411411" y="8829633"/>
            <a:ext cx="1871980" cy="434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50" spc="220" dirty="0">
                <a:solidFill>
                  <a:srgbClr val="0C4172"/>
                </a:solidFill>
                <a:latin typeface="Tahoma"/>
                <a:cs typeface="Tahoma"/>
              </a:rPr>
              <a:t>-</a:t>
            </a:r>
            <a:r>
              <a:rPr sz="2650" spc="45" dirty="0">
                <a:solidFill>
                  <a:srgbClr val="0C4172"/>
                </a:solidFill>
                <a:latin typeface="Tahoma"/>
                <a:cs typeface="Tahoma"/>
              </a:rPr>
              <a:t> </a:t>
            </a:r>
            <a:r>
              <a:rPr sz="2650" spc="395" dirty="0">
                <a:solidFill>
                  <a:srgbClr val="0C4172"/>
                </a:solidFill>
                <a:latin typeface="Tahoma"/>
                <a:cs typeface="Tahoma"/>
              </a:rPr>
              <a:t>23</a:t>
            </a:r>
            <a:r>
              <a:rPr sz="2650" spc="45" dirty="0">
                <a:solidFill>
                  <a:srgbClr val="0C4172"/>
                </a:solidFill>
                <a:latin typeface="Tahoma"/>
                <a:cs typeface="Tahoma"/>
              </a:rPr>
              <a:t> </a:t>
            </a:r>
            <a:r>
              <a:rPr sz="2650" spc="625" dirty="0">
                <a:solidFill>
                  <a:srgbClr val="0C4172"/>
                </a:solidFill>
                <a:latin typeface="Tahoma"/>
                <a:cs typeface="Tahoma"/>
              </a:rPr>
              <a:t>Secs</a:t>
            </a:r>
            <a:endParaRPr sz="2650">
              <a:latin typeface="Tahoma"/>
              <a:cs typeface="Tahom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926461" y="4463697"/>
            <a:ext cx="6268085" cy="19050"/>
            <a:chOff x="7926461" y="4463697"/>
            <a:chExt cx="6268085" cy="19050"/>
          </a:xfrm>
        </p:grpSpPr>
        <p:sp>
          <p:nvSpPr>
            <p:cNvPr id="29" name="object 29"/>
            <p:cNvSpPr/>
            <p:nvPr/>
          </p:nvSpPr>
          <p:spPr>
            <a:xfrm>
              <a:off x="7926451" y="4463706"/>
              <a:ext cx="2686685" cy="19050"/>
            </a:xfrm>
            <a:custGeom>
              <a:avLst/>
              <a:gdLst/>
              <a:ahLst/>
              <a:cxnLst/>
              <a:rect l="l" t="t" r="r" b="b"/>
              <a:pathLst>
                <a:path w="2686684" h="19050">
                  <a:moveTo>
                    <a:pt x="19062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9062" y="19050"/>
                  </a:lnTo>
                  <a:lnTo>
                    <a:pt x="19062" y="0"/>
                  </a:lnTo>
                  <a:close/>
                </a:path>
                <a:path w="2686684" h="19050">
                  <a:moveTo>
                    <a:pt x="57162" y="0"/>
                  </a:moveTo>
                  <a:lnTo>
                    <a:pt x="38112" y="0"/>
                  </a:lnTo>
                  <a:lnTo>
                    <a:pt x="38112" y="19050"/>
                  </a:lnTo>
                  <a:lnTo>
                    <a:pt x="57162" y="19050"/>
                  </a:lnTo>
                  <a:lnTo>
                    <a:pt x="57162" y="0"/>
                  </a:lnTo>
                  <a:close/>
                </a:path>
                <a:path w="2686684" h="19050">
                  <a:moveTo>
                    <a:pt x="95262" y="0"/>
                  </a:moveTo>
                  <a:lnTo>
                    <a:pt x="76212" y="0"/>
                  </a:lnTo>
                  <a:lnTo>
                    <a:pt x="76212" y="19050"/>
                  </a:lnTo>
                  <a:lnTo>
                    <a:pt x="95262" y="19050"/>
                  </a:lnTo>
                  <a:lnTo>
                    <a:pt x="95262" y="0"/>
                  </a:lnTo>
                  <a:close/>
                </a:path>
                <a:path w="2686684" h="19050">
                  <a:moveTo>
                    <a:pt x="133375" y="0"/>
                  </a:moveTo>
                  <a:lnTo>
                    <a:pt x="114312" y="0"/>
                  </a:lnTo>
                  <a:lnTo>
                    <a:pt x="114312" y="19050"/>
                  </a:lnTo>
                  <a:lnTo>
                    <a:pt x="133375" y="19050"/>
                  </a:lnTo>
                  <a:lnTo>
                    <a:pt x="133375" y="0"/>
                  </a:lnTo>
                  <a:close/>
                </a:path>
                <a:path w="2686684" h="19050">
                  <a:moveTo>
                    <a:pt x="171475" y="0"/>
                  </a:moveTo>
                  <a:lnTo>
                    <a:pt x="152425" y="0"/>
                  </a:lnTo>
                  <a:lnTo>
                    <a:pt x="152425" y="19050"/>
                  </a:lnTo>
                  <a:lnTo>
                    <a:pt x="171475" y="19050"/>
                  </a:lnTo>
                  <a:lnTo>
                    <a:pt x="171475" y="0"/>
                  </a:lnTo>
                  <a:close/>
                </a:path>
                <a:path w="2686684" h="19050">
                  <a:moveTo>
                    <a:pt x="209575" y="0"/>
                  </a:moveTo>
                  <a:lnTo>
                    <a:pt x="190525" y="0"/>
                  </a:lnTo>
                  <a:lnTo>
                    <a:pt x="190525" y="19050"/>
                  </a:lnTo>
                  <a:lnTo>
                    <a:pt x="209575" y="19050"/>
                  </a:lnTo>
                  <a:lnTo>
                    <a:pt x="209575" y="0"/>
                  </a:lnTo>
                  <a:close/>
                </a:path>
                <a:path w="2686684" h="19050">
                  <a:moveTo>
                    <a:pt x="247688" y="0"/>
                  </a:moveTo>
                  <a:lnTo>
                    <a:pt x="228638" y="0"/>
                  </a:lnTo>
                  <a:lnTo>
                    <a:pt x="228638" y="19050"/>
                  </a:lnTo>
                  <a:lnTo>
                    <a:pt x="247688" y="19050"/>
                  </a:lnTo>
                  <a:lnTo>
                    <a:pt x="247688" y="0"/>
                  </a:lnTo>
                  <a:close/>
                </a:path>
                <a:path w="2686684" h="19050">
                  <a:moveTo>
                    <a:pt x="285788" y="0"/>
                  </a:moveTo>
                  <a:lnTo>
                    <a:pt x="266738" y="0"/>
                  </a:lnTo>
                  <a:lnTo>
                    <a:pt x="266738" y="19050"/>
                  </a:lnTo>
                  <a:lnTo>
                    <a:pt x="285788" y="19050"/>
                  </a:lnTo>
                  <a:lnTo>
                    <a:pt x="285788" y="0"/>
                  </a:lnTo>
                  <a:close/>
                </a:path>
                <a:path w="2686684" h="19050">
                  <a:moveTo>
                    <a:pt x="323888" y="0"/>
                  </a:moveTo>
                  <a:lnTo>
                    <a:pt x="304838" y="0"/>
                  </a:lnTo>
                  <a:lnTo>
                    <a:pt x="304838" y="19050"/>
                  </a:lnTo>
                  <a:lnTo>
                    <a:pt x="323888" y="19050"/>
                  </a:lnTo>
                  <a:lnTo>
                    <a:pt x="323888" y="0"/>
                  </a:lnTo>
                  <a:close/>
                </a:path>
                <a:path w="2686684" h="19050">
                  <a:moveTo>
                    <a:pt x="362000" y="0"/>
                  </a:moveTo>
                  <a:lnTo>
                    <a:pt x="342950" y="0"/>
                  </a:lnTo>
                  <a:lnTo>
                    <a:pt x="342950" y="19050"/>
                  </a:lnTo>
                  <a:lnTo>
                    <a:pt x="362000" y="19050"/>
                  </a:lnTo>
                  <a:lnTo>
                    <a:pt x="362000" y="0"/>
                  </a:lnTo>
                  <a:close/>
                </a:path>
                <a:path w="2686684" h="19050">
                  <a:moveTo>
                    <a:pt x="400100" y="0"/>
                  </a:moveTo>
                  <a:lnTo>
                    <a:pt x="381050" y="0"/>
                  </a:lnTo>
                  <a:lnTo>
                    <a:pt x="381050" y="19050"/>
                  </a:lnTo>
                  <a:lnTo>
                    <a:pt x="400100" y="19050"/>
                  </a:lnTo>
                  <a:lnTo>
                    <a:pt x="400100" y="0"/>
                  </a:lnTo>
                  <a:close/>
                </a:path>
                <a:path w="2686684" h="19050">
                  <a:moveTo>
                    <a:pt x="438200" y="0"/>
                  </a:moveTo>
                  <a:lnTo>
                    <a:pt x="419150" y="0"/>
                  </a:lnTo>
                  <a:lnTo>
                    <a:pt x="419150" y="19050"/>
                  </a:lnTo>
                  <a:lnTo>
                    <a:pt x="438200" y="19050"/>
                  </a:lnTo>
                  <a:lnTo>
                    <a:pt x="438200" y="0"/>
                  </a:lnTo>
                  <a:close/>
                </a:path>
                <a:path w="2686684" h="19050">
                  <a:moveTo>
                    <a:pt x="476313" y="0"/>
                  </a:moveTo>
                  <a:lnTo>
                    <a:pt x="457263" y="0"/>
                  </a:lnTo>
                  <a:lnTo>
                    <a:pt x="457263" y="19050"/>
                  </a:lnTo>
                  <a:lnTo>
                    <a:pt x="476313" y="19050"/>
                  </a:lnTo>
                  <a:lnTo>
                    <a:pt x="476313" y="0"/>
                  </a:lnTo>
                  <a:close/>
                </a:path>
                <a:path w="2686684" h="19050">
                  <a:moveTo>
                    <a:pt x="514413" y="0"/>
                  </a:moveTo>
                  <a:lnTo>
                    <a:pt x="495363" y="0"/>
                  </a:lnTo>
                  <a:lnTo>
                    <a:pt x="495363" y="19050"/>
                  </a:lnTo>
                  <a:lnTo>
                    <a:pt x="514413" y="19050"/>
                  </a:lnTo>
                  <a:lnTo>
                    <a:pt x="514413" y="0"/>
                  </a:lnTo>
                  <a:close/>
                </a:path>
                <a:path w="2686684" h="19050">
                  <a:moveTo>
                    <a:pt x="552526" y="0"/>
                  </a:moveTo>
                  <a:lnTo>
                    <a:pt x="533463" y="0"/>
                  </a:lnTo>
                  <a:lnTo>
                    <a:pt x="533463" y="19050"/>
                  </a:lnTo>
                  <a:lnTo>
                    <a:pt x="552526" y="19050"/>
                  </a:lnTo>
                  <a:lnTo>
                    <a:pt x="552526" y="0"/>
                  </a:lnTo>
                  <a:close/>
                </a:path>
                <a:path w="2686684" h="19050">
                  <a:moveTo>
                    <a:pt x="590626" y="0"/>
                  </a:moveTo>
                  <a:lnTo>
                    <a:pt x="571576" y="0"/>
                  </a:lnTo>
                  <a:lnTo>
                    <a:pt x="571576" y="19050"/>
                  </a:lnTo>
                  <a:lnTo>
                    <a:pt x="590626" y="19050"/>
                  </a:lnTo>
                  <a:lnTo>
                    <a:pt x="590626" y="0"/>
                  </a:lnTo>
                  <a:close/>
                </a:path>
                <a:path w="2686684" h="19050">
                  <a:moveTo>
                    <a:pt x="628726" y="0"/>
                  </a:moveTo>
                  <a:lnTo>
                    <a:pt x="609676" y="0"/>
                  </a:lnTo>
                  <a:lnTo>
                    <a:pt x="609676" y="19050"/>
                  </a:lnTo>
                  <a:lnTo>
                    <a:pt x="628726" y="19050"/>
                  </a:lnTo>
                  <a:lnTo>
                    <a:pt x="628726" y="0"/>
                  </a:lnTo>
                  <a:close/>
                </a:path>
                <a:path w="2686684" h="19050">
                  <a:moveTo>
                    <a:pt x="666838" y="0"/>
                  </a:moveTo>
                  <a:lnTo>
                    <a:pt x="647776" y="0"/>
                  </a:lnTo>
                  <a:lnTo>
                    <a:pt x="647776" y="19050"/>
                  </a:lnTo>
                  <a:lnTo>
                    <a:pt x="666838" y="19050"/>
                  </a:lnTo>
                  <a:lnTo>
                    <a:pt x="666838" y="0"/>
                  </a:lnTo>
                  <a:close/>
                </a:path>
                <a:path w="2686684" h="19050">
                  <a:moveTo>
                    <a:pt x="704938" y="0"/>
                  </a:moveTo>
                  <a:lnTo>
                    <a:pt x="685888" y="0"/>
                  </a:lnTo>
                  <a:lnTo>
                    <a:pt x="685888" y="19050"/>
                  </a:lnTo>
                  <a:lnTo>
                    <a:pt x="704938" y="19050"/>
                  </a:lnTo>
                  <a:lnTo>
                    <a:pt x="704938" y="0"/>
                  </a:lnTo>
                  <a:close/>
                </a:path>
                <a:path w="2686684" h="19050">
                  <a:moveTo>
                    <a:pt x="743038" y="0"/>
                  </a:moveTo>
                  <a:lnTo>
                    <a:pt x="723988" y="0"/>
                  </a:lnTo>
                  <a:lnTo>
                    <a:pt x="723988" y="19050"/>
                  </a:lnTo>
                  <a:lnTo>
                    <a:pt x="743038" y="19050"/>
                  </a:lnTo>
                  <a:lnTo>
                    <a:pt x="743038" y="0"/>
                  </a:lnTo>
                  <a:close/>
                </a:path>
                <a:path w="2686684" h="19050">
                  <a:moveTo>
                    <a:pt x="781151" y="0"/>
                  </a:moveTo>
                  <a:lnTo>
                    <a:pt x="762088" y="0"/>
                  </a:lnTo>
                  <a:lnTo>
                    <a:pt x="762088" y="19050"/>
                  </a:lnTo>
                  <a:lnTo>
                    <a:pt x="781151" y="19050"/>
                  </a:lnTo>
                  <a:lnTo>
                    <a:pt x="781151" y="0"/>
                  </a:lnTo>
                  <a:close/>
                </a:path>
                <a:path w="2686684" h="19050">
                  <a:moveTo>
                    <a:pt x="819251" y="0"/>
                  </a:moveTo>
                  <a:lnTo>
                    <a:pt x="800201" y="0"/>
                  </a:lnTo>
                  <a:lnTo>
                    <a:pt x="800201" y="19050"/>
                  </a:lnTo>
                  <a:lnTo>
                    <a:pt x="819251" y="19050"/>
                  </a:lnTo>
                  <a:lnTo>
                    <a:pt x="819251" y="0"/>
                  </a:lnTo>
                  <a:close/>
                </a:path>
                <a:path w="2686684" h="19050">
                  <a:moveTo>
                    <a:pt x="857351" y="0"/>
                  </a:moveTo>
                  <a:lnTo>
                    <a:pt x="838301" y="0"/>
                  </a:lnTo>
                  <a:lnTo>
                    <a:pt x="838301" y="19050"/>
                  </a:lnTo>
                  <a:lnTo>
                    <a:pt x="857351" y="19050"/>
                  </a:lnTo>
                  <a:lnTo>
                    <a:pt x="857351" y="0"/>
                  </a:lnTo>
                  <a:close/>
                </a:path>
                <a:path w="2686684" h="19050">
                  <a:moveTo>
                    <a:pt x="895464" y="0"/>
                  </a:moveTo>
                  <a:lnTo>
                    <a:pt x="876414" y="0"/>
                  </a:lnTo>
                  <a:lnTo>
                    <a:pt x="876414" y="19050"/>
                  </a:lnTo>
                  <a:lnTo>
                    <a:pt x="895464" y="19050"/>
                  </a:lnTo>
                  <a:lnTo>
                    <a:pt x="895464" y="0"/>
                  </a:lnTo>
                  <a:close/>
                </a:path>
                <a:path w="2686684" h="19050">
                  <a:moveTo>
                    <a:pt x="933564" y="0"/>
                  </a:moveTo>
                  <a:lnTo>
                    <a:pt x="914514" y="0"/>
                  </a:lnTo>
                  <a:lnTo>
                    <a:pt x="914514" y="19050"/>
                  </a:lnTo>
                  <a:lnTo>
                    <a:pt x="933564" y="19050"/>
                  </a:lnTo>
                  <a:lnTo>
                    <a:pt x="933564" y="0"/>
                  </a:lnTo>
                  <a:close/>
                </a:path>
                <a:path w="2686684" h="19050">
                  <a:moveTo>
                    <a:pt x="971664" y="0"/>
                  </a:moveTo>
                  <a:lnTo>
                    <a:pt x="952614" y="0"/>
                  </a:lnTo>
                  <a:lnTo>
                    <a:pt x="952614" y="19050"/>
                  </a:lnTo>
                  <a:lnTo>
                    <a:pt x="971664" y="19050"/>
                  </a:lnTo>
                  <a:lnTo>
                    <a:pt x="971664" y="0"/>
                  </a:lnTo>
                  <a:close/>
                </a:path>
                <a:path w="2686684" h="19050">
                  <a:moveTo>
                    <a:pt x="1009777" y="0"/>
                  </a:moveTo>
                  <a:lnTo>
                    <a:pt x="990727" y="0"/>
                  </a:lnTo>
                  <a:lnTo>
                    <a:pt x="990727" y="19050"/>
                  </a:lnTo>
                  <a:lnTo>
                    <a:pt x="1009777" y="19050"/>
                  </a:lnTo>
                  <a:lnTo>
                    <a:pt x="1009777" y="0"/>
                  </a:lnTo>
                  <a:close/>
                </a:path>
                <a:path w="2686684" h="19050">
                  <a:moveTo>
                    <a:pt x="1047877" y="0"/>
                  </a:moveTo>
                  <a:lnTo>
                    <a:pt x="1028827" y="0"/>
                  </a:lnTo>
                  <a:lnTo>
                    <a:pt x="1028827" y="19050"/>
                  </a:lnTo>
                  <a:lnTo>
                    <a:pt x="1047877" y="19050"/>
                  </a:lnTo>
                  <a:lnTo>
                    <a:pt x="1047877" y="0"/>
                  </a:lnTo>
                  <a:close/>
                </a:path>
                <a:path w="2686684" h="19050">
                  <a:moveTo>
                    <a:pt x="1085989" y="0"/>
                  </a:moveTo>
                  <a:lnTo>
                    <a:pt x="1066927" y="0"/>
                  </a:lnTo>
                  <a:lnTo>
                    <a:pt x="1066927" y="19050"/>
                  </a:lnTo>
                  <a:lnTo>
                    <a:pt x="1085989" y="19050"/>
                  </a:lnTo>
                  <a:lnTo>
                    <a:pt x="1085989" y="0"/>
                  </a:lnTo>
                  <a:close/>
                </a:path>
                <a:path w="2686684" h="19050">
                  <a:moveTo>
                    <a:pt x="1124089" y="0"/>
                  </a:moveTo>
                  <a:lnTo>
                    <a:pt x="1105039" y="0"/>
                  </a:lnTo>
                  <a:lnTo>
                    <a:pt x="1105039" y="19050"/>
                  </a:lnTo>
                  <a:lnTo>
                    <a:pt x="1124089" y="19050"/>
                  </a:lnTo>
                  <a:lnTo>
                    <a:pt x="1124089" y="0"/>
                  </a:lnTo>
                  <a:close/>
                </a:path>
                <a:path w="2686684" h="19050">
                  <a:moveTo>
                    <a:pt x="1162189" y="0"/>
                  </a:moveTo>
                  <a:lnTo>
                    <a:pt x="1143139" y="0"/>
                  </a:lnTo>
                  <a:lnTo>
                    <a:pt x="1143139" y="19050"/>
                  </a:lnTo>
                  <a:lnTo>
                    <a:pt x="1162189" y="19050"/>
                  </a:lnTo>
                  <a:lnTo>
                    <a:pt x="1162189" y="0"/>
                  </a:lnTo>
                  <a:close/>
                </a:path>
                <a:path w="2686684" h="19050">
                  <a:moveTo>
                    <a:pt x="1200302" y="0"/>
                  </a:moveTo>
                  <a:lnTo>
                    <a:pt x="1181239" y="0"/>
                  </a:lnTo>
                  <a:lnTo>
                    <a:pt x="1181239" y="19050"/>
                  </a:lnTo>
                  <a:lnTo>
                    <a:pt x="1200302" y="19050"/>
                  </a:lnTo>
                  <a:lnTo>
                    <a:pt x="1200302" y="0"/>
                  </a:lnTo>
                  <a:close/>
                </a:path>
                <a:path w="2686684" h="19050">
                  <a:moveTo>
                    <a:pt x="1238402" y="0"/>
                  </a:moveTo>
                  <a:lnTo>
                    <a:pt x="1219352" y="0"/>
                  </a:lnTo>
                  <a:lnTo>
                    <a:pt x="1219352" y="19050"/>
                  </a:lnTo>
                  <a:lnTo>
                    <a:pt x="1238402" y="19050"/>
                  </a:lnTo>
                  <a:lnTo>
                    <a:pt x="1238402" y="0"/>
                  </a:lnTo>
                  <a:close/>
                </a:path>
                <a:path w="2686684" h="19050">
                  <a:moveTo>
                    <a:pt x="1276502" y="0"/>
                  </a:moveTo>
                  <a:lnTo>
                    <a:pt x="1257452" y="0"/>
                  </a:lnTo>
                  <a:lnTo>
                    <a:pt x="1257452" y="19050"/>
                  </a:lnTo>
                  <a:lnTo>
                    <a:pt x="1276502" y="19050"/>
                  </a:lnTo>
                  <a:lnTo>
                    <a:pt x="1276502" y="0"/>
                  </a:lnTo>
                  <a:close/>
                </a:path>
                <a:path w="2686684" h="19050">
                  <a:moveTo>
                    <a:pt x="1314615" y="0"/>
                  </a:moveTo>
                  <a:lnTo>
                    <a:pt x="1295552" y="0"/>
                  </a:lnTo>
                  <a:lnTo>
                    <a:pt x="1295552" y="19050"/>
                  </a:lnTo>
                  <a:lnTo>
                    <a:pt x="1314615" y="19050"/>
                  </a:lnTo>
                  <a:lnTo>
                    <a:pt x="1314615" y="0"/>
                  </a:lnTo>
                  <a:close/>
                </a:path>
                <a:path w="2686684" h="19050">
                  <a:moveTo>
                    <a:pt x="1352715" y="0"/>
                  </a:moveTo>
                  <a:lnTo>
                    <a:pt x="1333665" y="0"/>
                  </a:lnTo>
                  <a:lnTo>
                    <a:pt x="1333665" y="19050"/>
                  </a:lnTo>
                  <a:lnTo>
                    <a:pt x="1352715" y="19050"/>
                  </a:lnTo>
                  <a:lnTo>
                    <a:pt x="1352715" y="0"/>
                  </a:lnTo>
                  <a:close/>
                </a:path>
                <a:path w="2686684" h="19050">
                  <a:moveTo>
                    <a:pt x="1390815" y="0"/>
                  </a:moveTo>
                  <a:lnTo>
                    <a:pt x="1371765" y="0"/>
                  </a:lnTo>
                  <a:lnTo>
                    <a:pt x="1371765" y="19050"/>
                  </a:lnTo>
                  <a:lnTo>
                    <a:pt x="1390815" y="19050"/>
                  </a:lnTo>
                  <a:lnTo>
                    <a:pt x="1390815" y="0"/>
                  </a:lnTo>
                  <a:close/>
                </a:path>
                <a:path w="2686684" h="19050">
                  <a:moveTo>
                    <a:pt x="1428927" y="0"/>
                  </a:moveTo>
                  <a:lnTo>
                    <a:pt x="1409877" y="0"/>
                  </a:lnTo>
                  <a:lnTo>
                    <a:pt x="1409877" y="19050"/>
                  </a:lnTo>
                  <a:lnTo>
                    <a:pt x="1428927" y="19050"/>
                  </a:lnTo>
                  <a:lnTo>
                    <a:pt x="1428927" y="0"/>
                  </a:lnTo>
                  <a:close/>
                </a:path>
                <a:path w="2686684" h="19050">
                  <a:moveTo>
                    <a:pt x="1467027" y="0"/>
                  </a:moveTo>
                  <a:lnTo>
                    <a:pt x="1447977" y="0"/>
                  </a:lnTo>
                  <a:lnTo>
                    <a:pt x="1447977" y="19050"/>
                  </a:lnTo>
                  <a:lnTo>
                    <a:pt x="1467027" y="19050"/>
                  </a:lnTo>
                  <a:lnTo>
                    <a:pt x="1467027" y="0"/>
                  </a:lnTo>
                  <a:close/>
                </a:path>
                <a:path w="2686684" h="19050">
                  <a:moveTo>
                    <a:pt x="1505127" y="0"/>
                  </a:moveTo>
                  <a:lnTo>
                    <a:pt x="1486077" y="0"/>
                  </a:lnTo>
                  <a:lnTo>
                    <a:pt x="1486077" y="19050"/>
                  </a:lnTo>
                  <a:lnTo>
                    <a:pt x="1505127" y="19050"/>
                  </a:lnTo>
                  <a:lnTo>
                    <a:pt x="1505127" y="0"/>
                  </a:lnTo>
                  <a:close/>
                </a:path>
                <a:path w="2686684" h="19050">
                  <a:moveTo>
                    <a:pt x="1543240" y="0"/>
                  </a:moveTo>
                  <a:lnTo>
                    <a:pt x="1524190" y="0"/>
                  </a:lnTo>
                  <a:lnTo>
                    <a:pt x="1524190" y="19050"/>
                  </a:lnTo>
                  <a:lnTo>
                    <a:pt x="1543240" y="19050"/>
                  </a:lnTo>
                  <a:lnTo>
                    <a:pt x="1543240" y="0"/>
                  </a:lnTo>
                  <a:close/>
                </a:path>
                <a:path w="2686684" h="19050">
                  <a:moveTo>
                    <a:pt x="1581340" y="0"/>
                  </a:moveTo>
                  <a:lnTo>
                    <a:pt x="1562290" y="0"/>
                  </a:lnTo>
                  <a:lnTo>
                    <a:pt x="1562290" y="19050"/>
                  </a:lnTo>
                  <a:lnTo>
                    <a:pt x="1581340" y="19050"/>
                  </a:lnTo>
                  <a:lnTo>
                    <a:pt x="1581340" y="0"/>
                  </a:lnTo>
                  <a:close/>
                </a:path>
                <a:path w="2686684" h="19050">
                  <a:moveTo>
                    <a:pt x="1619453" y="0"/>
                  </a:moveTo>
                  <a:lnTo>
                    <a:pt x="1600390" y="0"/>
                  </a:lnTo>
                  <a:lnTo>
                    <a:pt x="1600390" y="19050"/>
                  </a:lnTo>
                  <a:lnTo>
                    <a:pt x="1619453" y="19050"/>
                  </a:lnTo>
                  <a:lnTo>
                    <a:pt x="1619453" y="0"/>
                  </a:lnTo>
                  <a:close/>
                </a:path>
                <a:path w="2686684" h="19050">
                  <a:moveTo>
                    <a:pt x="1657553" y="0"/>
                  </a:moveTo>
                  <a:lnTo>
                    <a:pt x="1638503" y="0"/>
                  </a:lnTo>
                  <a:lnTo>
                    <a:pt x="1638503" y="19050"/>
                  </a:lnTo>
                  <a:lnTo>
                    <a:pt x="1657553" y="19050"/>
                  </a:lnTo>
                  <a:lnTo>
                    <a:pt x="1657553" y="0"/>
                  </a:lnTo>
                  <a:close/>
                </a:path>
                <a:path w="2686684" h="19050">
                  <a:moveTo>
                    <a:pt x="1695653" y="0"/>
                  </a:moveTo>
                  <a:lnTo>
                    <a:pt x="1676603" y="0"/>
                  </a:lnTo>
                  <a:lnTo>
                    <a:pt x="1676603" y="19050"/>
                  </a:lnTo>
                  <a:lnTo>
                    <a:pt x="1695653" y="19050"/>
                  </a:lnTo>
                  <a:lnTo>
                    <a:pt x="1695653" y="0"/>
                  </a:lnTo>
                  <a:close/>
                </a:path>
                <a:path w="2686684" h="19050">
                  <a:moveTo>
                    <a:pt x="1733765" y="0"/>
                  </a:moveTo>
                  <a:lnTo>
                    <a:pt x="1714703" y="0"/>
                  </a:lnTo>
                  <a:lnTo>
                    <a:pt x="1714703" y="19050"/>
                  </a:lnTo>
                  <a:lnTo>
                    <a:pt x="1733765" y="19050"/>
                  </a:lnTo>
                  <a:lnTo>
                    <a:pt x="1733765" y="0"/>
                  </a:lnTo>
                  <a:close/>
                </a:path>
                <a:path w="2686684" h="19050">
                  <a:moveTo>
                    <a:pt x="1771865" y="0"/>
                  </a:moveTo>
                  <a:lnTo>
                    <a:pt x="1752815" y="0"/>
                  </a:lnTo>
                  <a:lnTo>
                    <a:pt x="1752815" y="19050"/>
                  </a:lnTo>
                  <a:lnTo>
                    <a:pt x="1771865" y="19050"/>
                  </a:lnTo>
                  <a:lnTo>
                    <a:pt x="1771865" y="0"/>
                  </a:lnTo>
                  <a:close/>
                </a:path>
                <a:path w="2686684" h="19050">
                  <a:moveTo>
                    <a:pt x="1809965" y="0"/>
                  </a:moveTo>
                  <a:lnTo>
                    <a:pt x="1790915" y="0"/>
                  </a:lnTo>
                  <a:lnTo>
                    <a:pt x="1790915" y="19050"/>
                  </a:lnTo>
                  <a:lnTo>
                    <a:pt x="1809965" y="19050"/>
                  </a:lnTo>
                  <a:lnTo>
                    <a:pt x="1809965" y="0"/>
                  </a:lnTo>
                  <a:close/>
                </a:path>
                <a:path w="2686684" h="19050">
                  <a:moveTo>
                    <a:pt x="1848078" y="0"/>
                  </a:moveTo>
                  <a:lnTo>
                    <a:pt x="1829015" y="0"/>
                  </a:lnTo>
                  <a:lnTo>
                    <a:pt x="1829015" y="19050"/>
                  </a:lnTo>
                  <a:lnTo>
                    <a:pt x="1848078" y="19050"/>
                  </a:lnTo>
                  <a:lnTo>
                    <a:pt x="1848078" y="0"/>
                  </a:lnTo>
                  <a:close/>
                </a:path>
                <a:path w="2686684" h="19050">
                  <a:moveTo>
                    <a:pt x="1886178" y="0"/>
                  </a:moveTo>
                  <a:lnTo>
                    <a:pt x="1867128" y="0"/>
                  </a:lnTo>
                  <a:lnTo>
                    <a:pt x="1867128" y="19050"/>
                  </a:lnTo>
                  <a:lnTo>
                    <a:pt x="1886178" y="19050"/>
                  </a:lnTo>
                  <a:lnTo>
                    <a:pt x="1886178" y="0"/>
                  </a:lnTo>
                  <a:close/>
                </a:path>
                <a:path w="2686684" h="19050">
                  <a:moveTo>
                    <a:pt x="1924278" y="0"/>
                  </a:moveTo>
                  <a:lnTo>
                    <a:pt x="1905228" y="0"/>
                  </a:lnTo>
                  <a:lnTo>
                    <a:pt x="1905228" y="19050"/>
                  </a:lnTo>
                  <a:lnTo>
                    <a:pt x="1924278" y="19050"/>
                  </a:lnTo>
                  <a:lnTo>
                    <a:pt x="1924278" y="0"/>
                  </a:lnTo>
                  <a:close/>
                </a:path>
                <a:path w="2686684" h="19050">
                  <a:moveTo>
                    <a:pt x="1962391" y="0"/>
                  </a:moveTo>
                  <a:lnTo>
                    <a:pt x="1943341" y="0"/>
                  </a:lnTo>
                  <a:lnTo>
                    <a:pt x="1943341" y="19050"/>
                  </a:lnTo>
                  <a:lnTo>
                    <a:pt x="1962391" y="19050"/>
                  </a:lnTo>
                  <a:lnTo>
                    <a:pt x="1962391" y="0"/>
                  </a:lnTo>
                  <a:close/>
                </a:path>
                <a:path w="2686684" h="19050">
                  <a:moveTo>
                    <a:pt x="2000491" y="0"/>
                  </a:moveTo>
                  <a:lnTo>
                    <a:pt x="1981441" y="0"/>
                  </a:lnTo>
                  <a:lnTo>
                    <a:pt x="1981441" y="19050"/>
                  </a:lnTo>
                  <a:lnTo>
                    <a:pt x="2000491" y="19050"/>
                  </a:lnTo>
                  <a:lnTo>
                    <a:pt x="2000491" y="0"/>
                  </a:lnTo>
                  <a:close/>
                </a:path>
                <a:path w="2686684" h="19050">
                  <a:moveTo>
                    <a:pt x="2038591" y="0"/>
                  </a:moveTo>
                  <a:lnTo>
                    <a:pt x="2019541" y="0"/>
                  </a:lnTo>
                  <a:lnTo>
                    <a:pt x="2019541" y="19050"/>
                  </a:lnTo>
                  <a:lnTo>
                    <a:pt x="2038591" y="19050"/>
                  </a:lnTo>
                  <a:lnTo>
                    <a:pt x="2038591" y="0"/>
                  </a:lnTo>
                  <a:close/>
                </a:path>
                <a:path w="2686684" h="19050">
                  <a:moveTo>
                    <a:pt x="2076704" y="0"/>
                  </a:moveTo>
                  <a:lnTo>
                    <a:pt x="2057654" y="0"/>
                  </a:lnTo>
                  <a:lnTo>
                    <a:pt x="2057654" y="19050"/>
                  </a:lnTo>
                  <a:lnTo>
                    <a:pt x="2076704" y="19050"/>
                  </a:lnTo>
                  <a:lnTo>
                    <a:pt x="2076704" y="0"/>
                  </a:lnTo>
                  <a:close/>
                </a:path>
                <a:path w="2686684" h="19050">
                  <a:moveTo>
                    <a:pt x="2114804" y="0"/>
                  </a:moveTo>
                  <a:lnTo>
                    <a:pt x="2095754" y="0"/>
                  </a:lnTo>
                  <a:lnTo>
                    <a:pt x="2095754" y="19050"/>
                  </a:lnTo>
                  <a:lnTo>
                    <a:pt x="2114804" y="19050"/>
                  </a:lnTo>
                  <a:lnTo>
                    <a:pt x="2114804" y="0"/>
                  </a:lnTo>
                  <a:close/>
                </a:path>
                <a:path w="2686684" h="19050">
                  <a:moveTo>
                    <a:pt x="2152904" y="0"/>
                  </a:moveTo>
                  <a:lnTo>
                    <a:pt x="2133854" y="0"/>
                  </a:lnTo>
                  <a:lnTo>
                    <a:pt x="2133854" y="19050"/>
                  </a:lnTo>
                  <a:lnTo>
                    <a:pt x="2152904" y="19050"/>
                  </a:lnTo>
                  <a:lnTo>
                    <a:pt x="2152904" y="0"/>
                  </a:lnTo>
                  <a:close/>
                </a:path>
                <a:path w="2686684" h="19050">
                  <a:moveTo>
                    <a:pt x="2191016" y="0"/>
                  </a:moveTo>
                  <a:lnTo>
                    <a:pt x="2171966" y="0"/>
                  </a:lnTo>
                  <a:lnTo>
                    <a:pt x="2171966" y="19050"/>
                  </a:lnTo>
                  <a:lnTo>
                    <a:pt x="2191016" y="19050"/>
                  </a:lnTo>
                  <a:lnTo>
                    <a:pt x="2191016" y="0"/>
                  </a:lnTo>
                  <a:close/>
                </a:path>
                <a:path w="2686684" h="19050">
                  <a:moveTo>
                    <a:pt x="2229116" y="0"/>
                  </a:moveTo>
                  <a:lnTo>
                    <a:pt x="2210066" y="0"/>
                  </a:lnTo>
                  <a:lnTo>
                    <a:pt x="2210066" y="19050"/>
                  </a:lnTo>
                  <a:lnTo>
                    <a:pt x="2229116" y="19050"/>
                  </a:lnTo>
                  <a:lnTo>
                    <a:pt x="2229116" y="0"/>
                  </a:lnTo>
                  <a:close/>
                </a:path>
                <a:path w="2686684" h="19050">
                  <a:moveTo>
                    <a:pt x="2267229" y="0"/>
                  </a:moveTo>
                  <a:lnTo>
                    <a:pt x="2248166" y="0"/>
                  </a:lnTo>
                  <a:lnTo>
                    <a:pt x="2248166" y="19050"/>
                  </a:lnTo>
                  <a:lnTo>
                    <a:pt x="2267229" y="19050"/>
                  </a:lnTo>
                  <a:lnTo>
                    <a:pt x="2267229" y="0"/>
                  </a:lnTo>
                  <a:close/>
                </a:path>
                <a:path w="2686684" h="19050">
                  <a:moveTo>
                    <a:pt x="2305329" y="0"/>
                  </a:moveTo>
                  <a:lnTo>
                    <a:pt x="2286279" y="0"/>
                  </a:lnTo>
                  <a:lnTo>
                    <a:pt x="2286279" y="19050"/>
                  </a:lnTo>
                  <a:lnTo>
                    <a:pt x="2305329" y="19050"/>
                  </a:lnTo>
                  <a:lnTo>
                    <a:pt x="2305329" y="0"/>
                  </a:lnTo>
                  <a:close/>
                </a:path>
                <a:path w="2686684" h="19050">
                  <a:moveTo>
                    <a:pt x="2343429" y="0"/>
                  </a:moveTo>
                  <a:lnTo>
                    <a:pt x="2324379" y="0"/>
                  </a:lnTo>
                  <a:lnTo>
                    <a:pt x="2324379" y="19050"/>
                  </a:lnTo>
                  <a:lnTo>
                    <a:pt x="2343429" y="19050"/>
                  </a:lnTo>
                  <a:lnTo>
                    <a:pt x="2343429" y="0"/>
                  </a:lnTo>
                  <a:close/>
                </a:path>
                <a:path w="2686684" h="19050">
                  <a:moveTo>
                    <a:pt x="2381542" y="0"/>
                  </a:moveTo>
                  <a:lnTo>
                    <a:pt x="2362479" y="0"/>
                  </a:lnTo>
                  <a:lnTo>
                    <a:pt x="2362479" y="19050"/>
                  </a:lnTo>
                  <a:lnTo>
                    <a:pt x="2381542" y="19050"/>
                  </a:lnTo>
                  <a:lnTo>
                    <a:pt x="2381542" y="0"/>
                  </a:lnTo>
                  <a:close/>
                </a:path>
                <a:path w="2686684" h="19050">
                  <a:moveTo>
                    <a:pt x="2419642" y="0"/>
                  </a:moveTo>
                  <a:lnTo>
                    <a:pt x="2400592" y="0"/>
                  </a:lnTo>
                  <a:lnTo>
                    <a:pt x="2400592" y="19050"/>
                  </a:lnTo>
                  <a:lnTo>
                    <a:pt x="2419642" y="19050"/>
                  </a:lnTo>
                  <a:lnTo>
                    <a:pt x="2419642" y="0"/>
                  </a:lnTo>
                  <a:close/>
                </a:path>
                <a:path w="2686684" h="19050">
                  <a:moveTo>
                    <a:pt x="2457742" y="0"/>
                  </a:moveTo>
                  <a:lnTo>
                    <a:pt x="2438692" y="0"/>
                  </a:lnTo>
                  <a:lnTo>
                    <a:pt x="2438692" y="19050"/>
                  </a:lnTo>
                  <a:lnTo>
                    <a:pt x="2457742" y="19050"/>
                  </a:lnTo>
                  <a:lnTo>
                    <a:pt x="2457742" y="0"/>
                  </a:lnTo>
                  <a:close/>
                </a:path>
                <a:path w="2686684" h="19050">
                  <a:moveTo>
                    <a:pt x="2495854" y="0"/>
                  </a:moveTo>
                  <a:lnTo>
                    <a:pt x="2476804" y="0"/>
                  </a:lnTo>
                  <a:lnTo>
                    <a:pt x="2476804" y="19050"/>
                  </a:lnTo>
                  <a:lnTo>
                    <a:pt x="2495854" y="19050"/>
                  </a:lnTo>
                  <a:lnTo>
                    <a:pt x="2495854" y="0"/>
                  </a:lnTo>
                  <a:close/>
                </a:path>
                <a:path w="2686684" h="19050">
                  <a:moveTo>
                    <a:pt x="2533954" y="0"/>
                  </a:moveTo>
                  <a:lnTo>
                    <a:pt x="2514904" y="0"/>
                  </a:lnTo>
                  <a:lnTo>
                    <a:pt x="2514904" y="19050"/>
                  </a:lnTo>
                  <a:lnTo>
                    <a:pt x="2533954" y="19050"/>
                  </a:lnTo>
                  <a:lnTo>
                    <a:pt x="2533954" y="0"/>
                  </a:lnTo>
                  <a:close/>
                </a:path>
                <a:path w="2686684" h="19050">
                  <a:moveTo>
                    <a:pt x="2572054" y="0"/>
                  </a:moveTo>
                  <a:lnTo>
                    <a:pt x="2553004" y="0"/>
                  </a:lnTo>
                  <a:lnTo>
                    <a:pt x="2553004" y="19050"/>
                  </a:lnTo>
                  <a:lnTo>
                    <a:pt x="2572054" y="19050"/>
                  </a:lnTo>
                  <a:lnTo>
                    <a:pt x="2572054" y="0"/>
                  </a:lnTo>
                  <a:close/>
                </a:path>
                <a:path w="2686684" h="19050">
                  <a:moveTo>
                    <a:pt x="2610167" y="0"/>
                  </a:moveTo>
                  <a:lnTo>
                    <a:pt x="2591117" y="0"/>
                  </a:lnTo>
                  <a:lnTo>
                    <a:pt x="2591117" y="19050"/>
                  </a:lnTo>
                  <a:lnTo>
                    <a:pt x="2610167" y="19050"/>
                  </a:lnTo>
                  <a:lnTo>
                    <a:pt x="2610167" y="0"/>
                  </a:lnTo>
                  <a:close/>
                </a:path>
                <a:path w="2686684" h="19050">
                  <a:moveTo>
                    <a:pt x="2648267" y="0"/>
                  </a:moveTo>
                  <a:lnTo>
                    <a:pt x="2629217" y="0"/>
                  </a:lnTo>
                  <a:lnTo>
                    <a:pt x="2629217" y="19050"/>
                  </a:lnTo>
                  <a:lnTo>
                    <a:pt x="2648267" y="19050"/>
                  </a:lnTo>
                  <a:lnTo>
                    <a:pt x="2648267" y="0"/>
                  </a:lnTo>
                  <a:close/>
                </a:path>
                <a:path w="2686684" h="19050">
                  <a:moveTo>
                    <a:pt x="2686367" y="0"/>
                  </a:moveTo>
                  <a:lnTo>
                    <a:pt x="2667317" y="0"/>
                  </a:lnTo>
                  <a:lnTo>
                    <a:pt x="2667317" y="19050"/>
                  </a:lnTo>
                  <a:lnTo>
                    <a:pt x="2686367" y="19050"/>
                  </a:lnTo>
                  <a:lnTo>
                    <a:pt x="2686367" y="0"/>
                  </a:lnTo>
                  <a:close/>
                </a:path>
              </a:pathLst>
            </a:custGeom>
            <a:solidFill>
              <a:srgbClr val="83C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593768" y="4463706"/>
              <a:ext cx="2686685" cy="19050"/>
            </a:xfrm>
            <a:custGeom>
              <a:avLst/>
              <a:gdLst/>
              <a:ahLst/>
              <a:cxnLst/>
              <a:rect l="l" t="t" r="r" b="b"/>
              <a:pathLst>
                <a:path w="2686684" h="19050">
                  <a:moveTo>
                    <a:pt x="1905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9050" y="19050"/>
                  </a:lnTo>
                  <a:lnTo>
                    <a:pt x="19050" y="0"/>
                  </a:lnTo>
                  <a:close/>
                </a:path>
                <a:path w="2686684" h="19050">
                  <a:moveTo>
                    <a:pt x="57162" y="0"/>
                  </a:moveTo>
                  <a:lnTo>
                    <a:pt x="38112" y="0"/>
                  </a:lnTo>
                  <a:lnTo>
                    <a:pt x="38112" y="19050"/>
                  </a:lnTo>
                  <a:lnTo>
                    <a:pt x="57162" y="19050"/>
                  </a:lnTo>
                  <a:lnTo>
                    <a:pt x="57162" y="0"/>
                  </a:lnTo>
                  <a:close/>
                </a:path>
                <a:path w="2686684" h="19050">
                  <a:moveTo>
                    <a:pt x="95262" y="0"/>
                  </a:moveTo>
                  <a:lnTo>
                    <a:pt x="76212" y="0"/>
                  </a:lnTo>
                  <a:lnTo>
                    <a:pt x="76212" y="19050"/>
                  </a:lnTo>
                  <a:lnTo>
                    <a:pt x="95262" y="19050"/>
                  </a:lnTo>
                  <a:lnTo>
                    <a:pt x="95262" y="0"/>
                  </a:lnTo>
                  <a:close/>
                </a:path>
                <a:path w="2686684" h="19050">
                  <a:moveTo>
                    <a:pt x="133375" y="0"/>
                  </a:moveTo>
                  <a:lnTo>
                    <a:pt x="114312" y="0"/>
                  </a:lnTo>
                  <a:lnTo>
                    <a:pt x="114312" y="19050"/>
                  </a:lnTo>
                  <a:lnTo>
                    <a:pt x="133375" y="19050"/>
                  </a:lnTo>
                  <a:lnTo>
                    <a:pt x="133375" y="0"/>
                  </a:lnTo>
                  <a:close/>
                </a:path>
                <a:path w="2686684" h="19050">
                  <a:moveTo>
                    <a:pt x="171475" y="0"/>
                  </a:moveTo>
                  <a:lnTo>
                    <a:pt x="152425" y="0"/>
                  </a:lnTo>
                  <a:lnTo>
                    <a:pt x="152425" y="19050"/>
                  </a:lnTo>
                  <a:lnTo>
                    <a:pt x="171475" y="19050"/>
                  </a:lnTo>
                  <a:lnTo>
                    <a:pt x="171475" y="0"/>
                  </a:lnTo>
                  <a:close/>
                </a:path>
                <a:path w="2686684" h="19050">
                  <a:moveTo>
                    <a:pt x="209575" y="0"/>
                  </a:moveTo>
                  <a:lnTo>
                    <a:pt x="190525" y="0"/>
                  </a:lnTo>
                  <a:lnTo>
                    <a:pt x="190525" y="19050"/>
                  </a:lnTo>
                  <a:lnTo>
                    <a:pt x="209575" y="19050"/>
                  </a:lnTo>
                  <a:lnTo>
                    <a:pt x="209575" y="0"/>
                  </a:lnTo>
                  <a:close/>
                </a:path>
                <a:path w="2686684" h="19050">
                  <a:moveTo>
                    <a:pt x="247688" y="0"/>
                  </a:moveTo>
                  <a:lnTo>
                    <a:pt x="228625" y="0"/>
                  </a:lnTo>
                  <a:lnTo>
                    <a:pt x="228625" y="19050"/>
                  </a:lnTo>
                  <a:lnTo>
                    <a:pt x="247688" y="19050"/>
                  </a:lnTo>
                  <a:lnTo>
                    <a:pt x="247688" y="0"/>
                  </a:lnTo>
                  <a:close/>
                </a:path>
                <a:path w="2686684" h="19050">
                  <a:moveTo>
                    <a:pt x="285788" y="0"/>
                  </a:moveTo>
                  <a:lnTo>
                    <a:pt x="266738" y="0"/>
                  </a:lnTo>
                  <a:lnTo>
                    <a:pt x="266738" y="19050"/>
                  </a:lnTo>
                  <a:lnTo>
                    <a:pt x="285788" y="19050"/>
                  </a:lnTo>
                  <a:lnTo>
                    <a:pt x="285788" y="0"/>
                  </a:lnTo>
                  <a:close/>
                </a:path>
                <a:path w="2686684" h="19050">
                  <a:moveTo>
                    <a:pt x="323888" y="0"/>
                  </a:moveTo>
                  <a:lnTo>
                    <a:pt x="304838" y="0"/>
                  </a:lnTo>
                  <a:lnTo>
                    <a:pt x="304838" y="19050"/>
                  </a:lnTo>
                  <a:lnTo>
                    <a:pt x="323888" y="19050"/>
                  </a:lnTo>
                  <a:lnTo>
                    <a:pt x="323888" y="0"/>
                  </a:lnTo>
                  <a:close/>
                </a:path>
                <a:path w="2686684" h="19050">
                  <a:moveTo>
                    <a:pt x="362000" y="0"/>
                  </a:moveTo>
                  <a:lnTo>
                    <a:pt x="342938" y="0"/>
                  </a:lnTo>
                  <a:lnTo>
                    <a:pt x="342938" y="19050"/>
                  </a:lnTo>
                  <a:lnTo>
                    <a:pt x="362000" y="19050"/>
                  </a:lnTo>
                  <a:lnTo>
                    <a:pt x="362000" y="0"/>
                  </a:lnTo>
                  <a:close/>
                </a:path>
                <a:path w="2686684" h="19050">
                  <a:moveTo>
                    <a:pt x="400100" y="0"/>
                  </a:moveTo>
                  <a:lnTo>
                    <a:pt x="381050" y="0"/>
                  </a:lnTo>
                  <a:lnTo>
                    <a:pt x="381050" y="19050"/>
                  </a:lnTo>
                  <a:lnTo>
                    <a:pt x="400100" y="19050"/>
                  </a:lnTo>
                  <a:lnTo>
                    <a:pt x="400100" y="0"/>
                  </a:lnTo>
                  <a:close/>
                </a:path>
                <a:path w="2686684" h="19050">
                  <a:moveTo>
                    <a:pt x="438200" y="0"/>
                  </a:moveTo>
                  <a:lnTo>
                    <a:pt x="419150" y="0"/>
                  </a:lnTo>
                  <a:lnTo>
                    <a:pt x="419150" y="19050"/>
                  </a:lnTo>
                  <a:lnTo>
                    <a:pt x="438200" y="19050"/>
                  </a:lnTo>
                  <a:lnTo>
                    <a:pt x="438200" y="0"/>
                  </a:lnTo>
                  <a:close/>
                </a:path>
                <a:path w="2686684" h="19050">
                  <a:moveTo>
                    <a:pt x="476313" y="0"/>
                  </a:moveTo>
                  <a:lnTo>
                    <a:pt x="457263" y="0"/>
                  </a:lnTo>
                  <a:lnTo>
                    <a:pt x="457263" y="19050"/>
                  </a:lnTo>
                  <a:lnTo>
                    <a:pt x="476313" y="19050"/>
                  </a:lnTo>
                  <a:lnTo>
                    <a:pt x="476313" y="0"/>
                  </a:lnTo>
                  <a:close/>
                </a:path>
                <a:path w="2686684" h="19050">
                  <a:moveTo>
                    <a:pt x="514413" y="0"/>
                  </a:moveTo>
                  <a:lnTo>
                    <a:pt x="495363" y="0"/>
                  </a:lnTo>
                  <a:lnTo>
                    <a:pt x="495363" y="19050"/>
                  </a:lnTo>
                  <a:lnTo>
                    <a:pt x="514413" y="19050"/>
                  </a:lnTo>
                  <a:lnTo>
                    <a:pt x="514413" y="0"/>
                  </a:lnTo>
                  <a:close/>
                </a:path>
                <a:path w="2686684" h="19050">
                  <a:moveTo>
                    <a:pt x="552513" y="0"/>
                  </a:moveTo>
                  <a:lnTo>
                    <a:pt x="533463" y="0"/>
                  </a:lnTo>
                  <a:lnTo>
                    <a:pt x="533463" y="19050"/>
                  </a:lnTo>
                  <a:lnTo>
                    <a:pt x="552513" y="19050"/>
                  </a:lnTo>
                  <a:lnTo>
                    <a:pt x="552513" y="0"/>
                  </a:lnTo>
                  <a:close/>
                </a:path>
                <a:path w="2686684" h="19050">
                  <a:moveTo>
                    <a:pt x="590626" y="0"/>
                  </a:moveTo>
                  <a:lnTo>
                    <a:pt x="571576" y="0"/>
                  </a:lnTo>
                  <a:lnTo>
                    <a:pt x="571576" y="19050"/>
                  </a:lnTo>
                  <a:lnTo>
                    <a:pt x="590626" y="19050"/>
                  </a:lnTo>
                  <a:lnTo>
                    <a:pt x="590626" y="0"/>
                  </a:lnTo>
                  <a:close/>
                </a:path>
                <a:path w="2686684" h="19050">
                  <a:moveTo>
                    <a:pt x="628726" y="0"/>
                  </a:moveTo>
                  <a:lnTo>
                    <a:pt x="609676" y="0"/>
                  </a:lnTo>
                  <a:lnTo>
                    <a:pt x="609676" y="19050"/>
                  </a:lnTo>
                  <a:lnTo>
                    <a:pt x="628726" y="19050"/>
                  </a:lnTo>
                  <a:lnTo>
                    <a:pt x="628726" y="0"/>
                  </a:lnTo>
                  <a:close/>
                </a:path>
                <a:path w="2686684" h="19050">
                  <a:moveTo>
                    <a:pt x="666838" y="0"/>
                  </a:moveTo>
                  <a:lnTo>
                    <a:pt x="647776" y="0"/>
                  </a:lnTo>
                  <a:lnTo>
                    <a:pt x="647776" y="19050"/>
                  </a:lnTo>
                  <a:lnTo>
                    <a:pt x="666838" y="19050"/>
                  </a:lnTo>
                  <a:lnTo>
                    <a:pt x="666838" y="0"/>
                  </a:lnTo>
                  <a:close/>
                </a:path>
                <a:path w="2686684" h="19050">
                  <a:moveTo>
                    <a:pt x="704938" y="0"/>
                  </a:moveTo>
                  <a:lnTo>
                    <a:pt x="685888" y="0"/>
                  </a:lnTo>
                  <a:lnTo>
                    <a:pt x="685888" y="19050"/>
                  </a:lnTo>
                  <a:lnTo>
                    <a:pt x="704938" y="19050"/>
                  </a:lnTo>
                  <a:lnTo>
                    <a:pt x="704938" y="0"/>
                  </a:lnTo>
                  <a:close/>
                </a:path>
                <a:path w="2686684" h="19050">
                  <a:moveTo>
                    <a:pt x="743038" y="0"/>
                  </a:moveTo>
                  <a:lnTo>
                    <a:pt x="723988" y="0"/>
                  </a:lnTo>
                  <a:lnTo>
                    <a:pt x="723988" y="19050"/>
                  </a:lnTo>
                  <a:lnTo>
                    <a:pt x="743038" y="19050"/>
                  </a:lnTo>
                  <a:lnTo>
                    <a:pt x="743038" y="0"/>
                  </a:lnTo>
                  <a:close/>
                </a:path>
                <a:path w="2686684" h="19050">
                  <a:moveTo>
                    <a:pt x="781151" y="0"/>
                  </a:moveTo>
                  <a:lnTo>
                    <a:pt x="762088" y="0"/>
                  </a:lnTo>
                  <a:lnTo>
                    <a:pt x="762088" y="19050"/>
                  </a:lnTo>
                  <a:lnTo>
                    <a:pt x="781151" y="19050"/>
                  </a:lnTo>
                  <a:lnTo>
                    <a:pt x="781151" y="0"/>
                  </a:lnTo>
                  <a:close/>
                </a:path>
                <a:path w="2686684" h="19050">
                  <a:moveTo>
                    <a:pt x="819251" y="0"/>
                  </a:moveTo>
                  <a:lnTo>
                    <a:pt x="800201" y="0"/>
                  </a:lnTo>
                  <a:lnTo>
                    <a:pt x="800201" y="19050"/>
                  </a:lnTo>
                  <a:lnTo>
                    <a:pt x="819251" y="19050"/>
                  </a:lnTo>
                  <a:lnTo>
                    <a:pt x="819251" y="0"/>
                  </a:lnTo>
                  <a:close/>
                </a:path>
                <a:path w="2686684" h="19050">
                  <a:moveTo>
                    <a:pt x="857351" y="0"/>
                  </a:moveTo>
                  <a:lnTo>
                    <a:pt x="838301" y="0"/>
                  </a:lnTo>
                  <a:lnTo>
                    <a:pt x="838301" y="19050"/>
                  </a:lnTo>
                  <a:lnTo>
                    <a:pt x="857351" y="19050"/>
                  </a:lnTo>
                  <a:lnTo>
                    <a:pt x="857351" y="0"/>
                  </a:lnTo>
                  <a:close/>
                </a:path>
                <a:path w="2686684" h="19050">
                  <a:moveTo>
                    <a:pt x="895464" y="0"/>
                  </a:moveTo>
                  <a:lnTo>
                    <a:pt x="876401" y="0"/>
                  </a:lnTo>
                  <a:lnTo>
                    <a:pt x="876401" y="19050"/>
                  </a:lnTo>
                  <a:lnTo>
                    <a:pt x="895464" y="19050"/>
                  </a:lnTo>
                  <a:lnTo>
                    <a:pt x="895464" y="0"/>
                  </a:lnTo>
                  <a:close/>
                </a:path>
                <a:path w="2686684" h="19050">
                  <a:moveTo>
                    <a:pt x="933564" y="0"/>
                  </a:moveTo>
                  <a:lnTo>
                    <a:pt x="914514" y="0"/>
                  </a:lnTo>
                  <a:lnTo>
                    <a:pt x="914514" y="19050"/>
                  </a:lnTo>
                  <a:lnTo>
                    <a:pt x="933564" y="19050"/>
                  </a:lnTo>
                  <a:lnTo>
                    <a:pt x="933564" y="0"/>
                  </a:lnTo>
                  <a:close/>
                </a:path>
                <a:path w="2686684" h="19050">
                  <a:moveTo>
                    <a:pt x="971664" y="0"/>
                  </a:moveTo>
                  <a:lnTo>
                    <a:pt x="952614" y="0"/>
                  </a:lnTo>
                  <a:lnTo>
                    <a:pt x="952614" y="19050"/>
                  </a:lnTo>
                  <a:lnTo>
                    <a:pt x="971664" y="19050"/>
                  </a:lnTo>
                  <a:lnTo>
                    <a:pt x="971664" y="0"/>
                  </a:lnTo>
                  <a:close/>
                </a:path>
                <a:path w="2686684" h="19050">
                  <a:moveTo>
                    <a:pt x="1009777" y="0"/>
                  </a:moveTo>
                  <a:lnTo>
                    <a:pt x="990727" y="0"/>
                  </a:lnTo>
                  <a:lnTo>
                    <a:pt x="990727" y="19050"/>
                  </a:lnTo>
                  <a:lnTo>
                    <a:pt x="1009777" y="19050"/>
                  </a:lnTo>
                  <a:lnTo>
                    <a:pt x="1009777" y="0"/>
                  </a:lnTo>
                  <a:close/>
                </a:path>
                <a:path w="2686684" h="19050">
                  <a:moveTo>
                    <a:pt x="1047877" y="0"/>
                  </a:moveTo>
                  <a:lnTo>
                    <a:pt x="1028827" y="0"/>
                  </a:lnTo>
                  <a:lnTo>
                    <a:pt x="1028827" y="19050"/>
                  </a:lnTo>
                  <a:lnTo>
                    <a:pt x="1047877" y="19050"/>
                  </a:lnTo>
                  <a:lnTo>
                    <a:pt x="1047877" y="0"/>
                  </a:lnTo>
                  <a:close/>
                </a:path>
                <a:path w="2686684" h="19050">
                  <a:moveTo>
                    <a:pt x="1085977" y="0"/>
                  </a:moveTo>
                  <a:lnTo>
                    <a:pt x="1066927" y="0"/>
                  </a:lnTo>
                  <a:lnTo>
                    <a:pt x="1066927" y="19050"/>
                  </a:lnTo>
                  <a:lnTo>
                    <a:pt x="1085977" y="19050"/>
                  </a:lnTo>
                  <a:lnTo>
                    <a:pt x="1085977" y="0"/>
                  </a:lnTo>
                  <a:close/>
                </a:path>
                <a:path w="2686684" h="19050">
                  <a:moveTo>
                    <a:pt x="1124089" y="0"/>
                  </a:moveTo>
                  <a:lnTo>
                    <a:pt x="1105039" y="0"/>
                  </a:lnTo>
                  <a:lnTo>
                    <a:pt x="1105039" y="19050"/>
                  </a:lnTo>
                  <a:lnTo>
                    <a:pt x="1124089" y="19050"/>
                  </a:lnTo>
                  <a:lnTo>
                    <a:pt x="1124089" y="0"/>
                  </a:lnTo>
                  <a:close/>
                </a:path>
                <a:path w="2686684" h="19050">
                  <a:moveTo>
                    <a:pt x="1162189" y="0"/>
                  </a:moveTo>
                  <a:lnTo>
                    <a:pt x="1143139" y="0"/>
                  </a:lnTo>
                  <a:lnTo>
                    <a:pt x="1143139" y="19050"/>
                  </a:lnTo>
                  <a:lnTo>
                    <a:pt x="1162189" y="19050"/>
                  </a:lnTo>
                  <a:lnTo>
                    <a:pt x="1162189" y="0"/>
                  </a:lnTo>
                  <a:close/>
                </a:path>
                <a:path w="2686684" h="19050">
                  <a:moveTo>
                    <a:pt x="1200302" y="0"/>
                  </a:moveTo>
                  <a:lnTo>
                    <a:pt x="1181239" y="0"/>
                  </a:lnTo>
                  <a:lnTo>
                    <a:pt x="1181239" y="19050"/>
                  </a:lnTo>
                  <a:lnTo>
                    <a:pt x="1200302" y="19050"/>
                  </a:lnTo>
                  <a:lnTo>
                    <a:pt x="1200302" y="0"/>
                  </a:lnTo>
                  <a:close/>
                </a:path>
                <a:path w="2686684" h="19050">
                  <a:moveTo>
                    <a:pt x="1238402" y="0"/>
                  </a:moveTo>
                  <a:lnTo>
                    <a:pt x="1219352" y="0"/>
                  </a:lnTo>
                  <a:lnTo>
                    <a:pt x="1219352" y="19050"/>
                  </a:lnTo>
                  <a:lnTo>
                    <a:pt x="1238402" y="19050"/>
                  </a:lnTo>
                  <a:lnTo>
                    <a:pt x="1238402" y="0"/>
                  </a:lnTo>
                  <a:close/>
                </a:path>
                <a:path w="2686684" h="19050">
                  <a:moveTo>
                    <a:pt x="1276502" y="0"/>
                  </a:moveTo>
                  <a:lnTo>
                    <a:pt x="1257452" y="0"/>
                  </a:lnTo>
                  <a:lnTo>
                    <a:pt x="1257452" y="19050"/>
                  </a:lnTo>
                  <a:lnTo>
                    <a:pt x="1276502" y="19050"/>
                  </a:lnTo>
                  <a:lnTo>
                    <a:pt x="1276502" y="0"/>
                  </a:lnTo>
                  <a:close/>
                </a:path>
                <a:path w="2686684" h="19050">
                  <a:moveTo>
                    <a:pt x="1314615" y="0"/>
                  </a:moveTo>
                  <a:lnTo>
                    <a:pt x="1295552" y="0"/>
                  </a:lnTo>
                  <a:lnTo>
                    <a:pt x="1295552" y="19050"/>
                  </a:lnTo>
                  <a:lnTo>
                    <a:pt x="1314615" y="19050"/>
                  </a:lnTo>
                  <a:lnTo>
                    <a:pt x="1314615" y="0"/>
                  </a:lnTo>
                  <a:close/>
                </a:path>
                <a:path w="2686684" h="19050">
                  <a:moveTo>
                    <a:pt x="1352715" y="0"/>
                  </a:moveTo>
                  <a:lnTo>
                    <a:pt x="1333665" y="0"/>
                  </a:lnTo>
                  <a:lnTo>
                    <a:pt x="1333665" y="19050"/>
                  </a:lnTo>
                  <a:lnTo>
                    <a:pt x="1352715" y="19050"/>
                  </a:lnTo>
                  <a:lnTo>
                    <a:pt x="1352715" y="0"/>
                  </a:lnTo>
                  <a:close/>
                </a:path>
                <a:path w="2686684" h="19050">
                  <a:moveTo>
                    <a:pt x="1390815" y="0"/>
                  </a:moveTo>
                  <a:lnTo>
                    <a:pt x="1371765" y="0"/>
                  </a:lnTo>
                  <a:lnTo>
                    <a:pt x="1371765" y="19050"/>
                  </a:lnTo>
                  <a:lnTo>
                    <a:pt x="1390815" y="19050"/>
                  </a:lnTo>
                  <a:lnTo>
                    <a:pt x="1390815" y="0"/>
                  </a:lnTo>
                  <a:close/>
                </a:path>
                <a:path w="2686684" h="19050">
                  <a:moveTo>
                    <a:pt x="1428927" y="0"/>
                  </a:moveTo>
                  <a:lnTo>
                    <a:pt x="1409865" y="0"/>
                  </a:lnTo>
                  <a:lnTo>
                    <a:pt x="1409865" y="19050"/>
                  </a:lnTo>
                  <a:lnTo>
                    <a:pt x="1428927" y="19050"/>
                  </a:lnTo>
                  <a:lnTo>
                    <a:pt x="1428927" y="0"/>
                  </a:lnTo>
                  <a:close/>
                </a:path>
                <a:path w="2686684" h="19050">
                  <a:moveTo>
                    <a:pt x="1467027" y="0"/>
                  </a:moveTo>
                  <a:lnTo>
                    <a:pt x="1447977" y="0"/>
                  </a:lnTo>
                  <a:lnTo>
                    <a:pt x="1447977" y="19050"/>
                  </a:lnTo>
                  <a:lnTo>
                    <a:pt x="1467027" y="19050"/>
                  </a:lnTo>
                  <a:lnTo>
                    <a:pt x="1467027" y="0"/>
                  </a:lnTo>
                  <a:close/>
                </a:path>
                <a:path w="2686684" h="19050">
                  <a:moveTo>
                    <a:pt x="1505127" y="0"/>
                  </a:moveTo>
                  <a:lnTo>
                    <a:pt x="1486077" y="0"/>
                  </a:lnTo>
                  <a:lnTo>
                    <a:pt x="1486077" y="19050"/>
                  </a:lnTo>
                  <a:lnTo>
                    <a:pt x="1505127" y="19050"/>
                  </a:lnTo>
                  <a:lnTo>
                    <a:pt x="1505127" y="0"/>
                  </a:lnTo>
                  <a:close/>
                </a:path>
                <a:path w="2686684" h="19050">
                  <a:moveTo>
                    <a:pt x="1543240" y="0"/>
                  </a:moveTo>
                  <a:lnTo>
                    <a:pt x="1524190" y="0"/>
                  </a:lnTo>
                  <a:lnTo>
                    <a:pt x="1524190" y="19050"/>
                  </a:lnTo>
                  <a:lnTo>
                    <a:pt x="1543240" y="19050"/>
                  </a:lnTo>
                  <a:lnTo>
                    <a:pt x="1543240" y="0"/>
                  </a:lnTo>
                  <a:close/>
                </a:path>
                <a:path w="2686684" h="19050">
                  <a:moveTo>
                    <a:pt x="1581340" y="0"/>
                  </a:moveTo>
                  <a:lnTo>
                    <a:pt x="1562290" y="0"/>
                  </a:lnTo>
                  <a:lnTo>
                    <a:pt x="1562290" y="19050"/>
                  </a:lnTo>
                  <a:lnTo>
                    <a:pt x="1581340" y="19050"/>
                  </a:lnTo>
                  <a:lnTo>
                    <a:pt x="1581340" y="0"/>
                  </a:lnTo>
                  <a:close/>
                </a:path>
                <a:path w="2686684" h="19050">
                  <a:moveTo>
                    <a:pt x="1619440" y="0"/>
                  </a:moveTo>
                  <a:lnTo>
                    <a:pt x="1600390" y="0"/>
                  </a:lnTo>
                  <a:lnTo>
                    <a:pt x="1600390" y="19050"/>
                  </a:lnTo>
                  <a:lnTo>
                    <a:pt x="1619440" y="19050"/>
                  </a:lnTo>
                  <a:lnTo>
                    <a:pt x="1619440" y="0"/>
                  </a:lnTo>
                  <a:close/>
                </a:path>
                <a:path w="2686684" h="19050">
                  <a:moveTo>
                    <a:pt x="1657553" y="0"/>
                  </a:moveTo>
                  <a:lnTo>
                    <a:pt x="1638503" y="0"/>
                  </a:lnTo>
                  <a:lnTo>
                    <a:pt x="1638503" y="19050"/>
                  </a:lnTo>
                  <a:lnTo>
                    <a:pt x="1657553" y="19050"/>
                  </a:lnTo>
                  <a:lnTo>
                    <a:pt x="1657553" y="0"/>
                  </a:lnTo>
                  <a:close/>
                </a:path>
                <a:path w="2686684" h="19050">
                  <a:moveTo>
                    <a:pt x="1695653" y="0"/>
                  </a:moveTo>
                  <a:lnTo>
                    <a:pt x="1676603" y="0"/>
                  </a:lnTo>
                  <a:lnTo>
                    <a:pt x="1676603" y="19050"/>
                  </a:lnTo>
                  <a:lnTo>
                    <a:pt x="1695653" y="19050"/>
                  </a:lnTo>
                  <a:lnTo>
                    <a:pt x="1695653" y="0"/>
                  </a:lnTo>
                  <a:close/>
                </a:path>
                <a:path w="2686684" h="19050">
                  <a:moveTo>
                    <a:pt x="1733753" y="0"/>
                  </a:moveTo>
                  <a:lnTo>
                    <a:pt x="1714703" y="0"/>
                  </a:lnTo>
                  <a:lnTo>
                    <a:pt x="1714703" y="19050"/>
                  </a:lnTo>
                  <a:lnTo>
                    <a:pt x="1733753" y="19050"/>
                  </a:lnTo>
                  <a:lnTo>
                    <a:pt x="1733753" y="0"/>
                  </a:lnTo>
                  <a:close/>
                </a:path>
                <a:path w="2686684" h="19050">
                  <a:moveTo>
                    <a:pt x="1771865" y="0"/>
                  </a:moveTo>
                  <a:lnTo>
                    <a:pt x="1752815" y="0"/>
                  </a:lnTo>
                  <a:lnTo>
                    <a:pt x="1752815" y="19050"/>
                  </a:lnTo>
                  <a:lnTo>
                    <a:pt x="1771865" y="19050"/>
                  </a:lnTo>
                  <a:lnTo>
                    <a:pt x="1771865" y="0"/>
                  </a:lnTo>
                  <a:close/>
                </a:path>
                <a:path w="2686684" h="19050">
                  <a:moveTo>
                    <a:pt x="1809965" y="0"/>
                  </a:moveTo>
                  <a:lnTo>
                    <a:pt x="1790915" y="0"/>
                  </a:lnTo>
                  <a:lnTo>
                    <a:pt x="1790915" y="19050"/>
                  </a:lnTo>
                  <a:lnTo>
                    <a:pt x="1809965" y="19050"/>
                  </a:lnTo>
                  <a:lnTo>
                    <a:pt x="1809965" y="0"/>
                  </a:lnTo>
                  <a:close/>
                </a:path>
                <a:path w="2686684" h="19050">
                  <a:moveTo>
                    <a:pt x="1848078" y="0"/>
                  </a:moveTo>
                  <a:lnTo>
                    <a:pt x="1829015" y="0"/>
                  </a:lnTo>
                  <a:lnTo>
                    <a:pt x="1829015" y="19050"/>
                  </a:lnTo>
                  <a:lnTo>
                    <a:pt x="1848078" y="19050"/>
                  </a:lnTo>
                  <a:lnTo>
                    <a:pt x="1848078" y="0"/>
                  </a:lnTo>
                  <a:close/>
                </a:path>
                <a:path w="2686684" h="19050">
                  <a:moveTo>
                    <a:pt x="1886178" y="0"/>
                  </a:moveTo>
                  <a:lnTo>
                    <a:pt x="1867128" y="0"/>
                  </a:lnTo>
                  <a:lnTo>
                    <a:pt x="1867128" y="19050"/>
                  </a:lnTo>
                  <a:lnTo>
                    <a:pt x="1886178" y="19050"/>
                  </a:lnTo>
                  <a:lnTo>
                    <a:pt x="1886178" y="0"/>
                  </a:lnTo>
                  <a:close/>
                </a:path>
                <a:path w="2686684" h="19050">
                  <a:moveTo>
                    <a:pt x="1924278" y="0"/>
                  </a:moveTo>
                  <a:lnTo>
                    <a:pt x="1905228" y="0"/>
                  </a:lnTo>
                  <a:lnTo>
                    <a:pt x="1905228" y="19050"/>
                  </a:lnTo>
                  <a:lnTo>
                    <a:pt x="1924278" y="19050"/>
                  </a:lnTo>
                  <a:lnTo>
                    <a:pt x="1924278" y="0"/>
                  </a:lnTo>
                  <a:close/>
                </a:path>
                <a:path w="2686684" h="19050">
                  <a:moveTo>
                    <a:pt x="1962391" y="0"/>
                  </a:moveTo>
                  <a:lnTo>
                    <a:pt x="1943328" y="0"/>
                  </a:lnTo>
                  <a:lnTo>
                    <a:pt x="1943328" y="19050"/>
                  </a:lnTo>
                  <a:lnTo>
                    <a:pt x="1962391" y="19050"/>
                  </a:lnTo>
                  <a:lnTo>
                    <a:pt x="1962391" y="0"/>
                  </a:lnTo>
                  <a:close/>
                </a:path>
                <a:path w="2686684" h="19050">
                  <a:moveTo>
                    <a:pt x="2000491" y="0"/>
                  </a:moveTo>
                  <a:lnTo>
                    <a:pt x="1981441" y="0"/>
                  </a:lnTo>
                  <a:lnTo>
                    <a:pt x="1981441" y="19050"/>
                  </a:lnTo>
                  <a:lnTo>
                    <a:pt x="2000491" y="19050"/>
                  </a:lnTo>
                  <a:lnTo>
                    <a:pt x="2000491" y="0"/>
                  </a:lnTo>
                  <a:close/>
                </a:path>
                <a:path w="2686684" h="19050">
                  <a:moveTo>
                    <a:pt x="2038591" y="0"/>
                  </a:moveTo>
                  <a:lnTo>
                    <a:pt x="2019541" y="0"/>
                  </a:lnTo>
                  <a:lnTo>
                    <a:pt x="2019541" y="19050"/>
                  </a:lnTo>
                  <a:lnTo>
                    <a:pt x="2038591" y="19050"/>
                  </a:lnTo>
                  <a:lnTo>
                    <a:pt x="2038591" y="0"/>
                  </a:lnTo>
                  <a:close/>
                </a:path>
                <a:path w="2686684" h="19050">
                  <a:moveTo>
                    <a:pt x="2076704" y="0"/>
                  </a:moveTo>
                  <a:lnTo>
                    <a:pt x="2057654" y="0"/>
                  </a:lnTo>
                  <a:lnTo>
                    <a:pt x="2057654" y="19050"/>
                  </a:lnTo>
                  <a:lnTo>
                    <a:pt x="2076704" y="19050"/>
                  </a:lnTo>
                  <a:lnTo>
                    <a:pt x="2076704" y="0"/>
                  </a:lnTo>
                  <a:close/>
                </a:path>
                <a:path w="2686684" h="19050">
                  <a:moveTo>
                    <a:pt x="2114804" y="0"/>
                  </a:moveTo>
                  <a:lnTo>
                    <a:pt x="2095754" y="0"/>
                  </a:lnTo>
                  <a:lnTo>
                    <a:pt x="2095754" y="19050"/>
                  </a:lnTo>
                  <a:lnTo>
                    <a:pt x="2114804" y="19050"/>
                  </a:lnTo>
                  <a:lnTo>
                    <a:pt x="2114804" y="0"/>
                  </a:lnTo>
                  <a:close/>
                </a:path>
                <a:path w="2686684" h="19050">
                  <a:moveTo>
                    <a:pt x="2152904" y="0"/>
                  </a:moveTo>
                  <a:lnTo>
                    <a:pt x="2133854" y="0"/>
                  </a:lnTo>
                  <a:lnTo>
                    <a:pt x="2133854" y="19050"/>
                  </a:lnTo>
                  <a:lnTo>
                    <a:pt x="2152904" y="19050"/>
                  </a:lnTo>
                  <a:lnTo>
                    <a:pt x="2152904" y="0"/>
                  </a:lnTo>
                  <a:close/>
                </a:path>
                <a:path w="2686684" h="19050">
                  <a:moveTo>
                    <a:pt x="2191016" y="0"/>
                  </a:moveTo>
                  <a:lnTo>
                    <a:pt x="2171966" y="0"/>
                  </a:lnTo>
                  <a:lnTo>
                    <a:pt x="2171966" y="19050"/>
                  </a:lnTo>
                  <a:lnTo>
                    <a:pt x="2191016" y="19050"/>
                  </a:lnTo>
                  <a:lnTo>
                    <a:pt x="2191016" y="0"/>
                  </a:lnTo>
                  <a:close/>
                </a:path>
                <a:path w="2686684" h="19050">
                  <a:moveTo>
                    <a:pt x="2229116" y="0"/>
                  </a:moveTo>
                  <a:lnTo>
                    <a:pt x="2210066" y="0"/>
                  </a:lnTo>
                  <a:lnTo>
                    <a:pt x="2210066" y="19050"/>
                  </a:lnTo>
                  <a:lnTo>
                    <a:pt x="2229116" y="19050"/>
                  </a:lnTo>
                  <a:lnTo>
                    <a:pt x="2229116" y="0"/>
                  </a:lnTo>
                  <a:close/>
                </a:path>
                <a:path w="2686684" h="19050">
                  <a:moveTo>
                    <a:pt x="2267216" y="0"/>
                  </a:moveTo>
                  <a:lnTo>
                    <a:pt x="2248166" y="0"/>
                  </a:lnTo>
                  <a:lnTo>
                    <a:pt x="2248166" y="19050"/>
                  </a:lnTo>
                  <a:lnTo>
                    <a:pt x="2267216" y="19050"/>
                  </a:lnTo>
                  <a:lnTo>
                    <a:pt x="2267216" y="0"/>
                  </a:lnTo>
                  <a:close/>
                </a:path>
                <a:path w="2686684" h="19050">
                  <a:moveTo>
                    <a:pt x="2305329" y="0"/>
                  </a:moveTo>
                  <a:lnTo>
                    <a:pt x="2286279" y="0"/>
                  </a:lnTo>
                  <a:lnTo>
                    <a:pt x="2286279" y="19050"/>
                  </a:lnTo>
                  <a:lnTo>
                    <a:pt x="2305329" y="19050"/>
                  </a:lnTo>
                  <a:lnTo>
                    <a:pt x="2305329" y="0"/>
                  </a:lnTo>
                  <a:close/>
                </a:path>
                <a:path w="2686684" h="19050">
                  <a:moveTo>
                    <a:pt x="2343429" y="0"/>
                  </a:moveTo>
                  <a:lnTo>
                    <a:pt x="2324379" y="0"/>
                  </a:lnTo>
                  <a:lnTo>
                    <a:pt x="2324379" y="19050"/>
                  </a:lnTo>
                  <a:lnTo>
                    <a:pt x="2343429" y="19050"/>
                  </a:lnTo>
                  <a:lnTo>
                    <a:pt x="2343429" y="0"/>
                  </a:lnTo>
                  <a:close/>
                </a:path>
                <a:path w="2686684" h="19050">
                  <a:moveTo>
                    <a:pt x="2381542" y="0"/>
                  </a:moveTo>
                  <a:lnTo>
                    <a:pt x="2362479" y="0"/>
                  </a:lnTo>
                  <a:lnTo>
                    <a:pt x="2362479" y="19050"/>
                  </a:lnTo>
                  <a:lnTo>
                    <a:pt x="2381542" y="19050"/>
                  </a:lnTo>
                  <a:lnTo>
                    <a:pt x="2381542" y="0"/>
                  </a:lnTo>
                  <a:close/>
                </a:path>
                <a:path w="2686684" h="19050">
                  <a:moveTo>
                    <a:pt x="2419642" y="0"/>
                  </a:moveTo>
                  <a:lnTo>
                    <a:pt x="2400592" y="0"/>
                  </a:lnTo>
                  <a:lnTo>
                    <a:pt x="2400592" y="19050"/>
                  </a:lnTo>
                  <a:lnTo>
                    <a:pt x="2419642" y="19050"/>
                  </a:lnTo>
                  <a:lnTo>
                    <a:pt x="2419642" y="0"/>
                  </a:lnTo>
                  <a:close/>
                </a:path>
                <a:path w="2686684" h="19050">
                  <a:moveTo>
                    <a:pt x="2457742" y="0"/>
                  </a:moveTo>
                  <a:lnTo>
                    <a:pt x="2438692" y="0"/>
                  </a:lnTo>
                  <a:lnTo>
                    <a:pt x="2438692" y="19050"/>
                  </a:lnTo>
                  <a:lnTo>
                    <a:pt x="2457742" y="19050"/>
                  </a:lnTo>
                  <a:lnTo>
                    <a:pt x="2457742" y="0"/>
                  </a:lnTo>
                  <a:close/>
                </a:path>
                <a:path w="2686684" h="19050">
                  <a:moveTo>
                    <a:pt x="2495854" y="0"/>
                  </a:moveTo>
                  <a:lnTo>
                    <a:pt x="2476792" y="0"/>
                  </a:lnTo>
                  <a:lnTo>
                    <a:pt x="2476792" y="19050"/>
                  </a:lnTo>
                  <a:lnTo>
                    <a:pt x="2495854" y="19050"/>
                  </a:lnTo>
                  <a:lnTo>
                    <a:pt x="2495854" y="0"/>
                  </a:lnTo>
                  <a:close/>
                </a:path>
                <a:path w="2686684" h="19050">
                  <a:moveTo>
                    <a:pt x="2533954" y="0"/>
                  </a:moveTo>
                  <a:lnTo>
                    <a:pt x="2514904" y="0"/>
                  </a:lnTo>
                  <a:lnTo>
                    <a:pt x="2514904" y="19050"/>
                  </a:lnTo>
                  <a:lnTo>
                    <a:pt x="2533954" y="19050"/>
                  </a:lnTo>
                  <a:lnTo>
                    <a:pt x="2533954" y="0"/>
                  </a:lnTo>
                  <a:close/>
                </a:path>
                <a:path w="2686684" h="19050">
                  <a:moveTo>
                    <a:pt x="2572054" y="0"/>
                  </a:moveTo>
                  <a:lnTo>
                    <a:pt x="2553004" y="0"/>
                  </a:lnTo>
                  <a:lnTo>
                    <a:pt x="2553004" y="19050"/>
                  </a:lnTo>
                  <a:lnTo>
                    <a:pt x="2572054" y="19050"/>
                  </a:lnTo>
                  <a:lnTo>
                    <a:pt x="2572054" y="0"/>
                  </a:lnTo>
                  <a:close/>
                </a:path>
                <a:path w="2686684" h="19050">
                  <a:moveTo>
                    <a:pt x="2610167" y="0"/>
                  </a:moveTo>
                  <a:lnTo>
                    <a:pt x="2591117" y="0"/>
                  </a:lnTo>
                  <a:lnTo>
                    <a:pt x="2591117" y="19050"/>
                  </a:lnTo>
                  <a:lnTo>
                    <a:pt x="2610167" y="19050"/>
                  </a:lnTo>
                  <a:lnTo>
                    <a:pt x="2610167" y="0"/>
                  </a:lnTo>
                  <a:close/>
                </a:path>
                <a:path w="2686684" h="19050">
                  <a:moveTo>
                    <a:pt x="2648267" y="0"/>
                  </a:moveTo>
                  <a:lnTo>
                    <a:pt x="2629217" y="0"/>
                  </a:lnTo>
                  <a:lnTo>
                    <a:pt x="2629217" y="19050"/>
                  </a:lnTo>
                  <a:lnTo>
                    <a:pt x="2648267" y="19050"/>
                  </a:lnTo>
                  <a:lnTo>
                    <a:pt x="2648267" y="0"/>
                  </a:lnTo>
                  <a:close/>
                </a:path>
                <a:path w="2686684" h="19050">
                  <a:moveTo>
                    <a:pt x="2686367" y="0"/>
                  </a:moveTo>
                  <a:lnTo>
                    <a:pt x="2667317" y="0"/>
                  </a:lnTo>
                  <a:lnTo>
                    <a:pt x="2667317" y="19050"/>
                  </a:lnTo>
                  <a:lnTo>
                    <a:pt x="2686367" y="19050"/>
                  </a:lnTo>
                  <a:lnTo>
                    <a:pt x="2686367" y="0"/>
                  </a:lnTo>
                  <a:close/>
                </a:path>
              </a:pathLst>
            </a:custGeom>
            <a:solidFill>
              <a:srgbClr val="83C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261086" y="4463706"/>
              <a:ext cx="933450" cy="19050"/>
            </a:xfrm>
            <a:custGeom>
              <a:avLst/>
              <a:gdLst/>
              <a:ahLst/>
              <a:cxnLst/>
              <a:rect l="l" t="t" r="r" b="b"/>
              <a:pathLst>
                <a:path w="933450" h="19050">
                  <a:moveTo>
                    <a:pt x="1905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9050" y="19050"/>
                  </a:lnTo>
                  <a:lnTo>
                    <a:pt x="19050" y="0"/>
                  </a:lnTo>
                  <a:close/>
                </a:path>
                <a:path w="933450" h="19050">
                  <a:moveTo>
                    <a:pt x="57162" y="0"/>
                  </a:moveTo>
                  <a:lnTo>
                    <a:pt x="38112" y="0"/>
                  </a:lnTo>
                  <a:lnTo>
                    <a:pt x="38112" y="19050"/>
                  </a:lnTo>
                  <a:lnTo>
                    <a:pt x="57162" y="19050"/>
                  </a:lnTo>
                  <a:lnTo>
                    <a:pt x="57162" y="0"/>
                  </a:lnTo>
                  <a:close/>
                </a:path>
                <a:path w="933450" h="19050">
                  <a:moveTo>
                    <a:pt x="95262" y="0"/>
                  </a:moveTo>
                  <a:lnTo>
                    <a:pt x="76212" y="0"/>
                  </a:lnTo>
                  <a:lnTo>
                    <a:pt x="76212" y="19050"/>
                  </a:lnTo>
                  <a:lnTo>
                    <a:pt x="95262" y="19050"/>
                  </a:lnTo>
                  <a:lnTo>
                    <a:pt x="95262" y="0"/>
                  </a:lnTo>
                  <a:close/>
                </a:path>
                <a:path w="933450" h="19050">
                  <a:moveTo>
                    <a:pt x="133362" y="0"/>
                  </a:moveTo>
                  <a:lnTo>
                    <a:pt x="114312" y="0"/>
                  </a:lnTo>
                  <a:lnTo>
                    <a:pt x="114312" y="19050"/>
                  </a:lnTo>
                  <a:lnTo>
                    <a:pt x="133362" y="19050"/>
                  </a:lnTo>
                  <a:lnTo>
                    <a:pt x="133362" y="0"/>
                  </a:lnTo>
                  <a:close/>
                </a:path>
                <a:path w="933450" h="19050">
                  <a:moveTo>
                    <a:pt x="171475" y="0"/>
                  </a:moveTo>
                  <a:lnTo>
                    <a:pt x="152425" y="0"/>
                  </a:lnTo>
                  <a:lnTo>
                    <a:pt x="152425" y="19050"/>
                  </a:lnTo>
                  <a:lnTo>
                    <a:pt x="171475" y="19050"/>
                  </a:lnTo>
                  <a:lnTo>
                    <a:pt x="171475" y="0"/>
                  </a:lnTo>
                  <a:close/>
                </a:path>
                <a:path w="933450" h="19050">
                  <a:moveTo>
                    <a:pt x="209575" y="0"/>
                  </a:moveTo>
                  <a:lnTo>
                    <a:pt x="190525" y="0"/>
                  </a:lnTo>
                  <a:lnTo>
                    <a:pt x="190525" y="19050"/>
                  </a:lnTo>
                  <a:lnTo>
                    <a:pt x="209575" y="19050"/>
                  </a:lnTo>
                  <a:lnTo>
                    <a:pt x="209575" y="0"/>
                  </a:lnTo>
                  <a:close/>
                </a:path>
                <a:path w="933450" h="19050">
                  <a:moveTo>
                    <a:pt x="247688" y="0"/>
                  </a:moveTo>
                  <a:lnTo>
                    <a:pt x="228625" y="0"/>
                  </a:lnTo>
                  <a:lnTo>
                    <a:pt x="228625" y="19050"/>
                  </a:lnTo>
                  <a:lnTo>
                    <a:pt x="247688" y="19050"/>
                  </a:lnTo>
                  <a:lnTo>
                    <a:pt x="247688" y="0"/>
                  </a:lnTo>
                  <a:close/>
                </a:path>
                <a:path w="933450" h="19050">
                  <a:moveTo>
                    <a:pt x="285788" y="0"/>
                  </a:moveTo>
                  <a:lnTo>
                    <a:pt x="266738" y="0"/>
                  </a:lnTo>
                  <a:lnTo>
                    <a:pt x="266738" y="19050"/>
                  </a:lnTo>
                  <a:lnTo>
                    <a:pt x="285788" y="19050"/>
                  </a:lnTo>
                  <a:lnTo>
                    <a:pt x="285788" y="0"/>
                  </a:lnTo>
                  <a:close/>
                </a:path>
                <a:path w="933450" h="19050">
                  <a:moveTo>
                    <a:pt x="323888" y="0"/>
                  </a:moveTo>
                  <a:lnTo>
                    <a:pt x="304838" y="0"/>
                  </a:lnTo>
                  <a:lnTo>
                    <a:pt x="304838" y="19050"/>
                  </a:lnTo>
                  <a:lnTo>
                    <a:pt x="323888" y="19050"/>
                  </a:lnTo>
                  <a:lnTo>
                    <a:pt x="323888" y="0"/>
                  </a:lnTo>
                  <a:close/>
                </a:path>
                <a:path w="933450" h="19050">
                  <a:moveTo>
                    <a:pt x="362000" y="0"/>
                  </a:moveTo>
                  <a:lnTo>
                    <a:pt x="342938" y="0"/>
                  </a:lnTo>
                  <a:lnTo>
                    <a:pt x="342938" y="19050"/>
                  </a:lnTo>
                  <a:lnTo>
                    <a:pt x="362000" y="19050"/>
                  </a:lnTo>
                  <a:lnTo>
                    <a:pt x="362000" y="0"/>
                  </a:lnTo>
                  <a:close/>
                </a:path>
                <a:path w="933450" h="19050">
                  <a:moveTo>
                    <a:pt x="400100" y="0"/>
                  </a:moveTo>
                  <a:lnTo>
                    <a:pt x="381050" y="0"/>
                  </a:lnTo>
                  <a:lnTo>
                    <a:pt x="381050" y="19050"/>
                  </a:lnTo>
                  <a:lnTo>
                    <a:pt x="400100" y="19050"/>
                  </a:lnTo>
                  <a:lnTo>
                    <a:pt x="400100" y="0"/>
                  </a:lnTo>
                  <a:close/>
                </a:path>
                <a:path w="933450" h="19050">
                  <a:moveTo>
                    <a:pt x="438200" y="0"/>
                  </a:moveTo>
                  <a:lnTo>
                    <a:pt x="419150" y="0"/>
                  </a:lnTo>
                  <a:lnTo>
                    <a:pt x="419150" y="19050"/>
                  </a:lnTo>
                  <a:lnTo>
                    <a:pt x="438200" y="19050"/>
                  </a:lnTo>
                  <a:lnTo>
                    <a:pt x="438200" y="0"/>
                  </a:lnTo>
                  <a:close/>
                </a:path>
                <a:path w="933450" h="19050">
                  <a:moveTo>
                    <a:pt x="476313" y="0"/>
                  </a:moveTo>
                  <a:lnTo>
                    <a:pt x="457250" y="0"/>
                  </a:lnTo>
                  <a:lnTo>
                    <a:pt x="457250" y="19050"/>
                  </a:lnTo>
                  <a:lnTo>
                    <a:pt x="476313" y="19050"/>
                  </a:lnTo>
                  <a:lnTo>
                    <a:pt x="476313" y="0"/>
                  </a:lnTo>
                  <a:close/>
                </a:path>
                <a:path w="933450" h="19050">
                  <a:moveTo>
                    <a:pt x="514413" y="0"/>
                  </a:moveTo>
                  <a:lnTo>
                    <a:pt x="495363" y="0"/>
                  </a:lnTo>
                  <a:lnTo>
                    <a:pt x="495363" y="19050"/>
                  </a:lnTo>
                  <a:lnTo>
                    <a:pt x="514413" y="19050"/>
                  </a:lnTo>
                  <a:lnTo>
                    <a:pt x="514413" y="0"/>
                  </a:lnTo>
                  <a:close/>
                </a:path>
                <a:path w="933450" h="19050">
                  <a:moveTo>
                    <a:pt x="552513" y="0"/>
                  </a:moveTo>
                  <a:lnTo>
                    <a:pt x="533463" y="0"/>
                  </a:lnTo>
                  <a:lnTo>
                    <a:pt x="533463" y="19050"/>
                  </a:lnTo>
                  <a:lnTo>
                    <a:pt x="552513" y="19050"/>
                  </a:lnTo>
                  <a:lnTo>
                    <a:pt x="552513" y="0"/>
                  </a:lnTo>
                  <a:close/>
                </a:path>
                <a:path w="933450" h="19050">
                  <a:moveTo>
                    <a:pt x="590626" y="0"/>
                  </a:moveTo>
                  <a:lnTo>
                    <a:pt x="571576" y="0"/>
                  </a:lnTo>
                  <a:lnTo>
                    <a:pt x="571576" y="19050"/>
                  </a:lnTo>
                  <a:lnTo>
                    <a:pt x="590626" y="19050"/>
                  </a:lnTo>
                  <a:lnTo>
                    <a:pt x="590626" y="0"/>
                  </a:lnTo>
                  <a:close/>
                </a:path>
                <a:path w="933450" h="19050">
                  <a:moveTo>
                    <a:pt x="628726" y="0"/>
                  </a:moveTo>
                  <a:lnTo>
                    <a:pt x="609676" y="0"/>
                  </a:lnTo>
                  <a:lnTo>
                    <a:pt x="609676" y="19050"/>
                  </a:lnTo>
                  <a:lnTo>
                    <a:pt x="628726" y="19050"/>
                  </a:lnTo>
                  <a:lnTo>
                    <a:pt x="628726" y="0"/>
                  </a:lnTo>
                  <a:close/>
                </a:path>
                <a:path w="933450" h="19050">
                  <a:moveTo>
                    <a:pt x="666826" y="0"/>
                  </a:moveTo>
                  <a:lnTo>
                    <a:pt x="647776" y="0"/>
                  </a:lnTo>
                  <a:lnTo>
                    <a:pt x="647776" y="19050"/>
                  </a:lnTo>
                  <a:lnTo>
                    <a:pt x="666826" y="19050"/>
                  </a:lnTo>
                  <a:lnTo>
                    <a:pt x="666826" y="0"/>
                  </a:lnTo>
                  <a:close/>
                </a:path>
                <a:path w="933450" h="19050">
                  <a:moveTo>
                    <a:pt x="704938" y="0"/>
                  </a:moveTo>
                  <a:lnTo>
                    <a:pt x="685888" y="0"/>
                  </a:lnTo>
                  <a:lnTo>
                    <a:pt x="685888" y="19050"/>
                  </a:lnTo>
                  <a:lnTo>
                    <a:pt x="704938" y="19050"/>
                  </a:lnTo>
                  <a:lnTo>
                    <a:pt x="704938" y="0"/>
                  </a:lnTo>
                  <a:close/>
                </a:path>
                <a:path w="933450" h="19050">
                  <a:moveTo>
                    <a:pt x="743038" y="0"/>
                  </a:moveTo>
                  <a:lnTo>
                    <a:pt x="723988" y="0"/>
                  </a:lnTo>
                  <a:lnTo>
                    <a:pt x="723988" y="19050"/>
                  </a:lnTo>
                  <a:lnTo>
                    <a:pt x="743038" y="19050"/>
                  </a:lnTo>
                  <a:lnTo>
                    <a:pt x="743038" y="0"/>
                  </a:lnTo>
                  <a:close/>
                </a:path>
                <a:path w="933450" h="19050">
                  <a:moveTo>
                    <a:pt x="781151" y="0"/>
                  </a:moveTo>
                  <a:lnTo>
                    <a:pt x="762088" y="0"/>
                  </a:lnTo>
                  <a:lnTo>
                    <a:pt x="762088" y="19050"/>
                  </a:lnTo>
                  <a:lnTo>
                    <a:pt x="781151" y="19050"/>
                  </a:lnTo>
                  <a:lnTo>
                    <a:pt x="781151" y="0"/>
                  </a:lnTo>
                  <a:close/>
                </a:path>
                <a:path w="933450" h="19050">
                  <a:moveTo>
                    <a:pt x="819251" y="0"/>
                  </a:moveTo>
                  <a:lnTo>
                    <a:pt x="800201" y="0"/>
                  </a:lnTo>
                  <a:lnTo>
                    <a:pt x="800201" y="19050"/>
                  </a:lnTo>
                  <a:lnTo>
                    <a:pt x="819251" y="19050"/>
                  </a:lnTo>
                  <a:lnTo>
                    <a:pt x="819251" y="0"/>
                  </a:lnTo>
                  <a:close/>
                </a:path>
                <a:path w="933450" h="19050">
                  <a:moveTo>
                    <a:pt x="857351" y="0"/>
                  </a:moveTo>
                  <a:lnTo>
                    <a:pt x="838301" y="0"/>
                  </a:lnTo>
                  <a:lnTo>
                    <a:pt x="838301" y="19050"/>
                  </a:lnTo>
                  <a:lnTo>
                    <a:pt x="857351" y="19050"/>
                  </a:lnTo>
                  <a:lnTo>
                    <a:pt x="857351" y="0"/>
                  </a:lnTo>
                  <a:close/>
                </a:path>
                <a:path w="933450" h="19050">
                  <a:moveTo>
                    <a:pt x="895464" y="0"/>
                  </a:moveTo>
                  <a:lnTo>
                    <a:pt x="876401" y="0"/>
                  </a:lnTo>
                  <a:lnTo>
                    <a:pt x="876401" y="19050"/>
                  </a:lnTo>
                  <a:lnTo>
                    <a:pt x="895464" y="19050"/>
                  </a:lnTo>
                  <a:lnTo>
                    <a:pt x="895464" y="0"/>
                  </a:lnTo>
                  <a:close/>
                </a:path>
                <a:path w="933450" h="19050">
                  <a:moveTo>
                    <a:pt x="932891" y="0"/>
                  </a:moveTo>
                  <a:lnTo>
                    <a:pt x="914514" y="0"/>
                  </a:lnTo>
                  <a:lnTo>
                    <a:pt x="914514" y="19050"/>
                  </a:lnTo>
                  <a:lnTo>
                    <a:pt x="932891" y="19050"/>
                  </a:lnTo>
                  <a:lnTo>
                    <a:pt x="932891" y="0"/>
                  </a:lnTo>
                  <a:close/>
                </a:path>
              </a:pathLst>
            </a:custGeom>
            <a:solidFill>
              <a:srgbClr val="83C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7926461" y="5063418"/>
            <a:ext cx="6268085" cy="19050"/>
            <a:chOff x="7926461" y="5063418"/>
            <a:chExt cx="6268085" cy="19050"/>
          </a:xfrm>
        </p:grpSpPr>
        <p:sp>
          <p:nvSpPr>
            <p:cNvPr id="33" name="object 33"/>
            <p:cNvSpPr/>
            <p:nvPr/>
          </p:nvSpPr>
          <p:spPr>
            <a:xfrm>
              <a:off x="7926451" y="5063426"/>
              <a:ext cx="2686685" cy="19050"/>
            </a:xfrm>
            <a:custGeom>
              <a:avLst/>
              <a:gdLst/>
              <a:ahLst/>
              <a:cxnLst/>
              <a:rect l="l" t="t" r="r" b="b"/>
              <a:pathLst>
                <a:path w="2686684" h="19050">
                  <a:moveTo>
                    <a:pt x="19062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9062" y="19050"/>
                  </a:lnTo>
                  <a:lnTo>
                    <a:pt x="19062" y="0"/>
                  </a:lnTo>
                  <a:close/>
                </a:path>
                <a:path w="2686684" h="19050">
                  <a:moveTo>
                    <a:pt x="57162" y="0"/>
                  </a:moveTo>
                  <a:lnTo>
                    <a:pt x="38112" y="0"/>
                  </a:lnTo>
                  <a:lnTo>
                    <a:pt x="38112" y="19050"/>
                  </a:lnTo>
                  <a:lnTo>
                    <a:pt x="57162" y="19050"/>
                  </a:lnTo>
                  <a:lnTo>
                    <a:pt x="57162" y="0"/>
                  </a:lnTo>
                  <a:close/>
                </a:path>
                <a:path w="2686684" h="19050">
                  <a:moveTo>
                    <a:pt x="95262" y="0"/>
                  </a:moveTo>
                  <a:lnTo>
                    <a:pt x="76212" y="0"/>
                  </a:lnTo>
                  <a:lnTo>
                    <a:pt x="76212" y="19050"/>
                  </a:lnTo>
                  <a:lnTo>
                    <a:pt x="95262" y="19050"/>
                  </a:lnTo>
                  <a:lnTo>
                    <a:pt x="95262" y="0"/>
                  </a:lnTo>
                  <a:close/>
                </a:path>
                <a:path w="2686684" h="19050">
                  <a:moveTo>
                    <a:pt x="133375" y="0"/>
                  </a:moveTo>
                  <a:lnTo>
                    <a:pt x="114312" y="0"/>
                  </a:lnTo>
                  <a:lnTo>
                    <a:pt x="114312" y="19050"/>
                  </a:lnTo>
                  <a:lnTo>
                    <a:pt x="133375" y="19050"/>
                  </a:lnTo>
                  <a:lnTo>
                    <a:pt x="133375" y="0"/>
                  </a:lnTo>
                  <a:close/>
                </a:path>
                <a:path w="2686684" h="19050">
                  <a:moveTo>
                    <a:pt x="171475" y="0"/>
                  </a:moveTo>
                  <a:lnTo>
                    <a:pt x="152425" y="0"/>
                  </a:lnTo>
                  <a:lnTo>
                    <a:pt x="152425" y="19050"/>
                  </a:lnTo>
                  <a:lnTo>
                    <a:pt x="171475" y="19050"/>
                  </a:lnTo>
                  <a:lnTo>
                    <a:pt x="171475" y="0"/>
                  </a:lnTo>
                  <a:close/>
                </a:path>
                <a:path w="2686684" h="19050">
                  <a:moveTo>
                    <a:pt x="209575" y="0"/>
                  </a:moveTo>
                  <a:lnTo>
                    <a:pt x="190525" y="0"/>
                  </a:lnTo>
                  <a:lnTo>
                    <a:pt x="190525" y="19050"/>
                  </a:lnTo>
                  <a:lnTo>
                    <a:pt x="209575" y="19050"/>
                  </a:lnTo>
                  <a:lnTo>
                    <a:pt x="209575" y="0"/>
                  </a:lnTo>
                  <a:close/>
                </a:path>
                <a:path w="2686684" h="19050">
                  <a:moveTo>
                    <a:pt x="247688" y="0"/>
                  </a:moveTo>
                  <a:lnTo>
                    <a:pt x="228638" y="0"/>
                  </a:lnTo>
                  <a:lnTo>
                    <a:pt x="228638" y="19050"/>
                  </a:lnTo>
                  <a:lnTo>
                    <a:pt x="247688" y="19050"/>
                  </a:lnTo>
                  <a:lnTo>
                    <a:pt x="247688" y="0"/>
                  </a:lnTo>
                  <a:close/>
                </a:path>
                <a:path w="2686684" h="19050">
                  <a:moveTo>
                    <a:pt x="285788" y="0"/>
                  </a:moveTo>
                  <a:lnTo>
                    <a:pt x="266738" y="0"/>
                  </a:lnTo>
                  <a:lnTo>
                    <a:pt x="266738" y="19050"/>
                  </a:lnTo>
                  <a:lnTo>
                    <a:pt x="285788" y="19050"/>
                  </a:lnTo>
                  <a:lnTo>
                    <a:pt x="285788" y="0"/>
                  </a:lnTo>
                  <a:close/>
                </a:path>
                <a:path w="2686684" h="19050">
                  <a:moveTo>
                    <a:pt x="323888" y="0"/>
                  </a:moveTo>
                  <a:lnTo>
                    <a:pt x="304838" y="0"/>
                  </a:lnTo>
                  <a:lnTo>
                    <a:pt x="304838" y="19050"/>
                  </a:lnTo>
                  <a:lnTo>
                    <a:pt x="323888" y="19050"/>
                  </a:lnTo>
                  <a:lnTo>
                    <a:pt x="323888" y="0"/>
                  </a:lnTo>
                  <a:close/>
                </a:path>
                <a:path w="2686684" h="19050">
                  <a:moveTo>
                    <a:pt x="362000" y="0"/>
                  </a:moveTo>
                  <a:lnTo>
                    <a:pt x="342950" y="0"/>
                  </a:lnTo>
                  <a:lnTo>
                    <a:pt x="342950" y="19050"/>
                  </a:lnTo>
                  <a:lnTo>
                    <a:pt x="362000" y="19050"/>
                  </a:lnTo>
                  <a:lnTo>
                    <a:pt x="362000" y="0"/>
                  </a:lnTo>
                  <a:close/>
                </a:path>
                <a:path w="2686684" h="19050">
                  <a:moveTo>
                    <a:pt x="400100" y="0"/>
                  </a:moveTo>
                  <a:lnTo>
                    <a:pt x="381050" y="0"/>
                  </a:lnTo>
                  <a:lnTo>
                    <a:pt x="381050" y="19050"/>
                  </a:lnTo>
                  <a:lnTo>
                    <a:pt x="400100" y="19050"/>
                  </a:lnTo>
                  <a:lnTo>
                    <a:pt x="400100" y="0"/>
                  </a:lnTo>
                  <a:close/>
                </a:path>
                <a:path w="2686684" h="19050">
                  <a:moveTo>
                    <a:pt x="438200" y="0"/>
                  </a:moveTo>
                  <a:lnTo>
                    <a:pt x="419150" y="0"/>
                  </a:lnTo>
                  <a:lnTo>
                    <a:pt x="419150" y="19050"/>
                  </a:lnTo>
                  <a:lnTo>
                    <a:pt x="438200" y="19050"/>
                  </a:lnTo>
                  <a:lnTo>
                    <a:pt x="438200" y="0"/>
                  </a:lnTo>
                  <a:close/>
                </a:path>
                <a:path w="2686684" h="19050">
                  <a:moveTo>
                    <a:pt x="476313" y="0"/>
                  </a:moveTo>
                  <a:lnTo>
                    <a:pt x="457263" y="0"/>
                  </a:lnTo>
                  <a:lnTo>
                    <a:pt x="457263" y="19050"/>
                  </a:lnTo>
                  <a:lnTo>
                    <a:pt x="476313" y="19050"/>
                  </a:lnTo>
                  <a:lnTo>
                    <a:pt x="476313" y="0"/>
                  </a:lnTo>
                  <a:close/>
                </a:path>
                <a:path w="2686684" h="19050">
                  <a:moveTo>
                    <a:pt x="514413" y="0"/>
                  </a:moveTo>
                  <a:lnTo>
                    <a:pt x="495363" y="0"/>
                  </a:lnTo>
                  <a:lnTo>
                    <a:pt x="495363" y="19050"/>
                  </a:lnTo>
                  <a:lnTo>
                    <a:pt x="514413" y="19050"/>
                  </a:lnTo>
                  <a:lnTo>
                    <a:pt x="514413" y="0"/>
                  </a:lnTo>
                  <a:close/>
                </a:path>
                <a:path w="2686684" h="19050">
                  <a:moveTo>
                    <a:pt x="552526" y="0"/>
                  </a:moveTo>
                  <a:lnTo>
                    <a:pt x="533463" y="0"/>
                  </a:lnTo>
                  <a:lnTo>
                    <a:pt x="533463" y="19050"/>
                  </a:lnTo>
                  <a:lnTo>
                    <a:pt x="552526" y="19050"/>
                  </a:lnTo>
                  <a:lnTo>
                    <a:pt x="552526" y="0"/>
                  </a:lnTo>
                  <a:close/>
                </a:path>
                <a:path w="2686684" h="19050">
                  <a:moveTo>
                    <a:pt x="590626" y="0"/>
                  </a:moveTo>
                  <a:lnTo>
                    <a:pt x="571576" y="0"/>
                  </a:lnTo>
                  <a:lnTo>
                    <a:pt x="571576" y="19050"/>
                  </a:lnTo>
                  <a:lnTo>
                    <a:pt x="590626" y="19050"/>
                  </a:lnTo>
                  <a:lnTo>
                    <a:pt x="590626" y="0"/>
                  </a:lnTo>
                  <a:close/>
                </a:path>
                <a:path w="2686684" h="19050">
                  <a:moveTo>
                    <a:pt x="628726" y="0"/>
                  </a:moveTo>
                  <a:lnTo>
                    <a:pt x="609676" y="0"/>
                  </a:lnTo>
                  <a:lnTo>
                    <a:pt x="609676" y="19050"/>
                  </a:lnTo>
                  <a:lnTo>
                    <a:pt x="628726" y="19050"/>
                  </a:lnTo>
                  <a:lnTo>
                    <a:pt x="628726" y="0"/>
                  </a:lnTo>
                  <a:close/>
                </a:path>
                <a:path w="2686684" h="19050">
                  <a:moveTo>
                    <a:pt x="666838" y="0"/>
                  </a:moveTo>
                  <a:lnTo>
                    <a:pt x="647776" y="0"/>
                  </a:lnTo>
                  <a:lnTo>
                    <a:pt x="647776" y="19050"/>
                  </a:lnTo>
                  <a:lnTo>
                    <a:pt x="666838" y="19050"/>
                  </a:lnTo>
                  <a:lnTo>
                    <a:pt x="666838" y="0"/>
                  </a:lnTo>
                  <a:close/>
                </a:path>
                <a:path w="2686684" h="19050">
                  <a:moveTo>
                    <a:pt x="704938" y="0"/>
                  </a:moveTo>
                  <a:lnTo>
                    <a:pt x="685888" y="0"/>
                  </a:lnTo>
                  <a:lnTo>
                    <a:pt x="685888" y="19050"/>
                  </a:lnTo>
                  <a:lnTo>
                    <a:pt x="704938" y="19050"/>
                  </a:lnTo>
                  <a:lnTo>
                    <a:pt x="704938" y="0"/>
                  </a:lnTo>
                  <a:close/>
                </a:path>
                <a:path w="2686684" h="19050">
                  <a:moveTo>
                    <a:pt x="743038" y="0"/>
                  </a:moveTo>
                  <a:lnTo>
                    <a:pt x="723988" y="0"/>
                  </a:lnTo>
                  <a:lnTo>
                    <a:pt x="723988" y="19050"/>
                  </a:lnTo>
                  <a:lnTo>
                    <a:pt x="743038" y="19050"/>
                  </a:lnTo>
                  <a:lnTo>
                    <a:pt x="743038" y="0"/>
                  </a:lnTo>
                  <a:close/>
                </a:path>
                <a:path w="2686684" h="19050">
                  <a:moveTo>
                    <a:pt x="781151" y="0"/>
                  </a:moveTo>
                  <a:lnTo>
                    <a:pt x="762088" y="0"/>
                  </a:lnTo>
                  <a:lnTo>
                    <a:pt x="762088" y="19050"/>
                  </a:lnTo>
                  <a:lnTo>
                    <a:pt x="781151" y="19050"/>
                  </a:lnTo>
                  <a:lnTo>
                    <a:pt x="781151" y="0"/>
                  </a:lnTo>
                  <a:close/>
                </a:path>
                <a:path w="2686684" h="19050">
                  <a:moveTo>
                    <a:pt x="819251" y="0"/>
                  </a:moveTo>
                  <a:lnTo>
                    <a:pt x="800201" y="0"/>
                  </a:lnTo>
                  <a:lnTo>
                    <a:pt x="800201" y="19050"/>
                  </a:lnTo>
                  <a:lnTo>
                    <a:pt x="819251" y="19050"/>
                  </a:lnTo>
                  <a:lnTo>
                    <a:pt x="819251" y="0"/>
                  </a:lnTo>
                  <a:close/>
                </a:path>
                <a:path w="2686684" h="19050">
                  <a:moveTo>
                    <a:pt x="857351" y="0"/>
                  </a:moveTo>
                  <a:lnTo>
                    <a:pt x="838301" y="0"/>
                  </a:lnTo>
                  <a:lnTo>
                    <a:pt x="838301" y="19050"/>
                  </a:lnTo>
                  <a:lnTo>
                    <a:pt x="857351" y="19050"/>
                  </a:lnTo>
                  <a:lnTo>
                    <a:pt x="857351" y="0"/>
                  </a:lnTo>
                  <a:close/>
                </a:path>
                <a:path w="2686684" h="19050">
                  <a:moveTo>
                    <a:pt x="895464" y="0"/>
                  </a:moveTo>
                  <a:lnTo>
                    <a:pt x="876414" y="0"/>
                  </a:lnTo>
                  <a:lnTo>
                    <a:pt x="876414" y="19050"/>
                  </a:lnTo>
                  <a:lnTo>
                    <a:pt x="895464" y="19050"/>
                  </a:lnTo>
                  <a:lnTo>
                    <a:pt x="895464" y="0"/>
                  </a:lnTo>
                  <a:close/>
                </a:path>
                <a:path w="2686684" h="19050">
                  <a:moveTo>
                    <a:pt x="933564" y="0"/>
                  </a:moveTo>
                  <a:lnTo>
                    <a:pt x="914514" y="0"/>
                  </a:lnTo>
                  <a:lnTo>
                    <a:pt x="914514" y="19050"/>
                  </a:lnTo>
                  <a:lnTo>
                    <a:pt x="933564" y="19050"/>
                  </a:lnTo>
                  <a:lnTo>
                    <a:pt x="933564" y="0"/>
                  </a:lnTo>
                  <a:close/>
                </a:path>
                <a:path w="2686684" h="19050">
                  <a:moveTo>
                    <a:pt x="971664" y="0"/>
                  </a:moveTo>
                  <a:lnTo>
                    <a:pt x="952614" y="0"/>
                  </a:lnTo>
                  <a:lnTo>
                    <a:pt x="952614" y="19050"/>
                  </a:lnTo>
                  <a:lnTo>
                    <a:pt x="971664" y="19050"/>
                  </a:lnTo>
                  <a:lnTo>
                    <a:pt x="971664" y="0"/>
                  </a:lnTo>
                  <a:close/>
                </a:path>
                <a:path w="2686684" h="19050">
                  <a:moveTo>
                    <a:pt x="1009777" y="0"/>
                  </a:moveTo>
                  <a:lnTo>
                    <a:pt x="990727" y="0"/>
                  </a:lnTo>
                  <a:lnTo>
                    <a:pt x="990727" y="19050"/>
                  </a:lnTo>
                  <a:lnTo>
                    <a:pt x="1009777" y="19050"/>
                  </a:lnTo>
                  <a:lnTo>
                    <a:pt x="1009777" y="0"/>
                  </a:lnTo>
                  <a:close/>
                </a:path>
                <a:path w="2686684" h="19050">
                  <a:moveTo>
                    <a:pt x="1047877" y="0"/>
                  </a:moveTo>
                  <a:lnTo>
                    <a:pt x="1028827" y="0"/>
                  </a:lnTo>
                  <a:lnTo>
                    <a:pt x="1028827" y="19050"/>
                  </a:lnTo>
                  <a:lnTo>
                    <a:pt x="1047877" y="19050"/>
                  </a:lnTo>
                  <a:lnTo>
                    <a:pt x="1047877" y="0"/>
                  </a:lnTo>
                  <a:close/>
                </a:path>
                <a:path w="2686684" h="19050">
                  <a:moveTo>
                    <a:pt x="1085989" y="0"/>
                  </a:moveTo>
                  <a:lnTo>
                    <a:pt x="1066927" y="0"/>
                  </a:lnTo>
                  <a:lnTo>
                    <a:pt x="1066927" y="19050"/>
                  </a:lnTo>
                  <a:lnTo>
                    <a:pt x="1085989" y="19050"/>
                  </a:lnTo>
                  <a:lnTo>
                    <a:pt x="1085989" y="0"/>
                  </a:lnTo>
                  <a:close/>
                </a:path>
                <a:path w="2686684" h="19050">
                  <a:moveTo>
                    <a:pt x="1124089" y="0"/>
                  </a:moveTo>
                  <a:lnTo>
                    <a:pt x="1105039" y="0"/>
                  </a:lnTo>
                  <a:lnTo>
                    <a:pt x="1105039" y="19050"/>
                  </a:lnTo>
                  <a:lnTo>
                    <a:pt x="1124089" y="19050"/>
                  </a:lnTo>
                  <a:lnTo>
                    <a:pt x="1124089" y="0"/>
                  </a:lnTo>
                  <a:close/>
                </a:path>
                <a:path w="2686684" h="19050">
                  <a:moveTo>
                    <a:pt x="1162189" y="0"/>
                  </a:moveTo>
                  <a:lnTo>
                    <a:pt x="1143139" y="0"/>
                  </a:lnTo>
                  <a:lnTo>
                    <a:pt x="1143139" y="19050"/>
                  </a:lnTo>
                  <a:lnTo>
                    <a:pt x="1162189" y="19050"/>
                  </a:lnTo>
                  <a:lnTo>
                    <a:pt x="1162189" y="0"/>
                  </a:lnTo>
                  <a:close/>
                </a:path>
                <a:path w="2686684" h="19050">
                  <a:moveTo>
                    <a:pt x="1200302" y="0"/>
                  </a:moveTo>
                  <a:lnTo>
                    <a:pt x="1181239" y="0"/>
                  </a:lnTo>
                  <a:lnTo>
                    <a:pt x="1181239" y="19050"/>
                  </a:lnTo>
                  <a:lnTo>
                    <a:pt x="1200302" y="19050"/>
                  </a:lnTo>
                  <a:lnTo>
                    <a:pt x="1200302" y="0"/>
                  </a:lnTo>
                  <a:close/>
                </a:path>
                <a:path w="2686684" h="19050">
                  <a:moveTo>
                    <a:pt x="1238402" y="0"/>
                  </a:moveTo>
                  <a:lnTo>
                    <a:pt x="1219352" y="0"/>
                  </a:lnTo>
                  <a:lnTo>
                    <a:pt x="1219352" y="19050"/>
                  </a:lnTo>
                  <a:lnTo>
                    <a:pt x="1238402" y="19050"/>
                  </a:lnTo>
                  <a:lnTo>
                    <a:pt x="1238402" y="0"/>
                  </a:lnTo>
                  <a:close/>
                </a:path>
                <a:path w="2686684" h="19050">
                  <a:moveTo>
                    <a:pt x="1276502" y="0"/>
                  </a:moveTo>
                  <a:lnTo>
                    <a:pt x="1257452" y="0"/>
                  </a:lnTo>
                  <a:lnTo>
                    <a:pt x="1257452" y="19050"/>
                  </a:lnTo>
                  <a:lnTo>
                    <a:pt x="1276502" y="19050"/>
                  </a:lnTo>
                  <a:lnTo>
                    <a:pt x="1276502" y="0"/>
                  </a:lnTo>
                  <a:close/>
                </a:path>
                <a:path w="2686684" h="19050">
                  <a:moveTo>
                    <a:pt x="1314615" y="0"/>
                  </a:moveTo>
                  <a:lnTo>
                    <a:pt x="1295552" y="0"/>
                  </a:lnTo>
                  <a:lnTo>
                    <a:pt x="1295552" y="19050"/>
                  </a:lnTo>
                  <a:lnTo>
                    <a:pt x="1314615" y="19050"/>
                  </a:lnTo>
                  <a:lnTo>
                    <a:pt x="1314615" y="0"/>
                  </a:lnTo>
                  <a:close/>
                </a:path>
                <a:path w="2686684" h="19050">
                  <a:moveTo>
                    <a:pt x="1352715" y="0"/>
                  </a:moveTo>
                  <a:lnTo>
                    <a:pt x="1333665" y="0"/>
                  </a:lnTo>
                  <a:lnTo>
                    <a:pt x="1333665" y="19050"/>
                  </a:lnTo>
                  <a:lnTo>
                    <a:pt x="1352715" y="19050"/>
                  </a:lnTo>
                  <a:lnTo>
                    <a:pt x="1352715" y="0"/>
                  </a:lnTo>
                  <a:close/>
                </a:path>
                <a:path w="2686684" h="19050">
                  <a:moveTo>
                    <a:pt x="1390815" y="0"/>
                  </a:moveTo>
                  <a:lnTo>
                    <a:pt x="1371765" y="0"/>
                  </a:lnTo>
                  <a:lnTo>
                    <a:pt x="1371765" y="19050"/>
                  </a:lnTo>
                  <a:lnTo>
                    <a:pt x="1390815" y="19050"/>
                  </a:lnTo>
                  <a:lnTo>
                    <a:pt x="1390815" y="0"/>
                  </a:lnTo>
                  <a:close/>
                </a:path>
                <a:path w="2686684" h="19050">
                  <a:moveTo>
                    <a:pt x="1428927" y="0"/>
                  </a:moveTo>
                  <a:lnTo>
                    <a:pt x="1409877" y="0"/>
                  </a:lnTo>
                  <a:lnTo>
                    <a:pt x="1409877" y="19050"/>
                  </a:lnTo>
                  <a:lnTo>
                    <a:pt x="1428927" y="19050"/>
                  </a:lnTo>
                  <a:lnTo>
                    <a:pt x="1428927" y="0"/>
                  </a:lnTo>
                  <a:close/>
                </a:path>
                <a:path w="2686684" h="19050">
                  <a:moveTo>
                    <a:pt x="1467027" y="0"/>
                  </a:moveTo>
                  <a:lnTo>
                    <a:pt x="1447977" y="0"/>
                  </a:lnTo>
                  <a:lnTo>
                    <a:pt x="1447977" y="19050"/>
                  </a:lnTo>
                  <a:lnTo>
                    <a:pt x="1467027" y="19050"/>
                  </a:lnTo>
                  <a:lnTo>
                    <a:pt x="1467027" y="0"/>
                  </a:lnTo>
                  <a:close/>
                </a:path>
                <a:path w="2686684" h="19050">
                  <a:moveTo>
                    <a:pt x="1505127" y="0"/>
                  </a:moveTo>
                  <a:lnTo>
                    <a:pt x="1486077" y="0"/>
                  </a:lnTo>
                  <a:lnTo>
                    <a:pt x="1486077" y="19050"/>
                  </a:lnTo>
                  <a:lnTo>
                    <a:pt x="1505127" y="19050"/>
                  </a:lnTo>
                  <a:lnTo>
                    <a:pt x="1505127" y="0"/>
                  </a:lnTo>
                  <a:close/>
                </a:path>
                <a:path w="2686684" h="19050">
                  <a:moveTo>
                    <a:pt x="1543240" y="0"/>
                  </a:moveTo>
                  <a:lnTo>
                    <a:pt x="1524190" y="0"/>
                  </a:lnTo>
                  <a:lnTo>
                    <a:pt x="1524190" y="19050"/>
                  </a:lnTo>
                  <a:lnTo>
                    <a:pt x="1543240" y="19050"/>
                  </a:lnTo>
                  <a:lnTo>
                    <a:pt x="1543240" y="0"/>
                  </a:lnTo>
                  <a:close/>
                </a:path>
                <a:path w="2686684" h="19050">
                  <a:moveTo>
                    <a:pt x="1581340" y="0"/>
                  </a:moveTo>
                  <a:lnTo>
                    <a:pt x="1562290" y="0"/>
                  </a:lnTo>
                  <a:lnTo>
                    <a:pt x="1562290" y="19050"/>
                  </a:lnTo>
                  <a:lnTo>
                    <a:pt x="1581340" y="19050"/>
                  </a:lnTo>
                  <a:lnTo>
                    <a:pt x="1581340" y="0"/>
                  </a:lnTo>
                  <a:close/>
                </a:path>
                <a:path w="2686684" h="19050">
                  <a:moveTo>
                    <a:pt x="1619453" y="0"/>
                  </a:moveTo>
                  <a:lnTo>
                    <a:pt x="1600390" y="0"/>
                  </a:lnTo>
                  <a:lnTo>
                    <a:pt x="1600390" y="19050"/>
                  </a:lnTo>
                  <a:lnTo>
                    <a:pt x="1619453" y="19050"/>
                  </a:lnTo>
                  <a:lnTo>
                    <a:pt x="1619453" y="0"/>
                  </a:lnTo>
                  <a:close/>
                </a:path>
                <a:path w="2686684" h="19050">
                  <a:moveTo>
                    <a:pt x="1657553" y="0"/>
                  </a:moveTo>
                  <a:lnTo>
                    <a:pt x="1638503" y="0"/>
                  </a:lnTo>
                  <a:lnTo>
                    <a:pt x="1638503" y="19050"/>
                  </a:lnTo>
                  <a:lnTo>
                    <a:pt x="1657553" y="19050"/>
                  </a:lnTo>
                  <a:lnTo>
                    <a:pt x="1657553" y="0"/>
                  </a:lnTo>
                  <a:close/>
                </a:path>
                <a:path w="2686684" h="19050">
                  <a:moveTo>
                    <a:pt x="1695653" y="0"/>
                  </a:moveTo>
                  <a:lnTo>
                    <a:pt x="1676603" y="0"/>
                  </a:lnTo>
                  <a:lnTo>
                    <a:pt x="1676603" y="19050"/>
                  </a:lnTo>
                  <a:lnTo>
                    <a:pt x="1695653" y="19050"/>
                  </a:lnTo>
                  <a:lnTo>
                    <a:pt x="1695653" y="0"/>
                  </a:lnTo>
                  <a:close/>
                </a:path>
                <a:path w="2686684" h="19050">
                  <a:moveTo>
                    <a:pt x="1733765" y="0"/>
                  </a:moveTo>
                  <a:lnTo>
                    <a:pt x="1714703" y="0"/>
                  </a:lnTo>
                  <a:lnTo>
                    <a:pt x="1714703" y="19050"/>
                  </a:lnTo>
                  <a:lnTo>
                    <a:pt x="1733765" y="19050"/>
                  </a:lnTo>
                  <a:lnTo>
                    <a:pt x="1733765" y="0"/>
                  </a:lnTo>
                  <a:close/>
                </a:path>
                <a:path w="2686684" h="19050">
                  <a:moveTo>
                    <a:pt x="1771865" y="0"/>
                  </a:moveTo>
                  <a:lnTo>
                    <a:pt x="1752815" y="0"/>
                  </a:lnTo>
                  <a:lnTo>
                    <a:pt x="1752815" y="19050"/>
                  </a:lnTo>
                  <a:lnTo>
                    <a:pt x="1771865" y="19050"/>
                  </a:lnTo>
                  <a:lnTo>
                    <a:pt x="1771865" y="0"/>
                  </a:lnTo>
                  <a:close/>
                </a:path>
                <a:path w="2686684" h="19050">
                  <a:moveTo>
                    <a:pt x="1809965" y="0"/>
                  </a:moveTo>
                  <a:lnTo>
                    <a:pt x="1790915" y="0"/>
                  </a:lnTo>
                  <a:lnTo>
                    <a:pt x="1790915" y="19050"/>
                  </a:lnTo>
                  <a:lnTo>
                    <a:pt x="1809965" y="19050"/>
                  </a:lnTo>
                  <a:lnTo>
                    <a:pt x="1809965" y="0"/>
                  </a:lnTo>
                  <a:close/>
                </a:path>
                <a:path w="2686684" h="19050">
                  <a:moveTo>
                    <a:pt x="1848078" y="0"/>
                  </a:moveTo>
                  <a:lnTo>
                    <a:pt x="1829015" y="0"/>
                  </a:lnTo>
                  <a:lnTo>
                    <a:pt x="1829015" y="19050"/>
                  </a:lnTo>
                  <a:lnTo>
                    <a:pt x="1848078" y="19050"/>
                  </a:lnTo>
                  <a:lnTo>
                    <a:pt x="1848078" y="0"/>
                  </a:lnTo>
                  <a:close/>
                </a:path>
                <a:path w="2686684" h="19050">
                  <a:moveTo>
                    <a:pt x="1886178" y="0"/>
                  </a:moveTo>
                  <a:lnTo>
                    <a:pt x="1867128" y="0"/>
                  </a:lnTo>
                  <a:lnTo>
                    <a:pt x="1867128" y="19050"/>
                  </a:lnTo>
                  <a:lnTo>
                    <a:pt x="1886178" y="19050"/>
                  </a:lnTo>
                  <a:lnTo>
                    <a:pt x="1886178" y="0"/>
                  </a:lnTo>
                  <a:close/>
                </a:path>
                <a:path w="2686684" h="19050">
                  <a:moveTo>
                    <a:pt x="1924278" y="0"/>
                  </a:moveTo>
                  <a:lnTo>
                    <a:pt x="1905228" y="0"/>
                  </a:lnTo>
                  <a:lnTo>
                    <a:pt x="1905228" y="19050"/>
                  </a:lnTo>
                  <a:lnTo>
                    <a:pt x="1924278" y="19050"/>
                  </a:lnTo>
                  <a:lnTo>
                    <a:pt x="1924278" y="0"/>
                  </a:lnTo>
                  <a:close/>
                </a:path>
                <a:path w="2686684" h="19050">
                  <a:moveTo>
                    <a:pt x="1962391" y="0"/>
                  </a:moveTo>
                  <a:lnTo>
                    <a:pt x="1943341" y="0"/>
                  </a:lnTo>
                  <a:lnTo>
                    <a:pt x="1943341" y="19050"/>
                  </a:lnTo>
                  <a:lnTo>
                    <a:pt x="1962391" y="19050"/>
                  </a:lnTo>
                  <a:lnTo>
                    <a:pt x="1962391" y="0"/>
                  </a:lnTo>
                  <a:close/>
                </a:path>
                <a:path w="2686684" h="19050">
                  <a:moveTo>
                    <a:pt x="2000491" y="0"/>
                  </a:moveTo>
                  <a:lnTo>
                    <a:pt x="1981441" y="0"/>
                  </a:lnTo>
                  <a:lnTo>
                    <a:pt x="1981441" y="19050"/>
                  </a:lnTo>
                  <a:lnTo>
                    <a:pt x="2000491" y="19050"/>
                  </a:lnTo>
                  <a:lnTo>
                    <a:pt x="2000491" y="0"/>
                  </a:lnTo>
                  <a:close/>
                </a:path>
                <a:path w="2686684" h="19050">
                  <a:moveTo>
                    <a:pt x="2038591" y="0"/>
                  </a:moveTo>
                  <a:lnTo>
                    <a:pt x="2019541" y="0"/>
                  </a:lnTo>
                  <a:lnTo>
                    <a:pt x="2019541" y="19050"/>
                  </a:lnTo>
                  <a:lnTo>
                    <a:pt x="2038591" y="19050"/>
                  </a:lnTo>
                  <a:lnTo>
                    <a:pt x="2038591" y="0"/>
                  </a:lnTo>
                  <a:close/>
                </a:path>
                <a:path w="2686684" h="19050">
                  <a:moveTo>
                    <a:pt x="2076704" y="0"/>
                  </a:moveTo>
                  <a:lnTo>
                    <a:pt x="2057654" y="0"/>
                  </a:lnTo>
                  <a:lnTo>
                    <a:pt x="2057654" y="19050"/>
                  </a:lnTo>
                  <a:lnTo>
                    <a:pt x="2076704" y="19050"/>
                  </a:lnTo>
                  <a:lnTo>
                    <a:pt x="2076704" y="0"/>
                  </a:lnTo>
                  <a:close/>
                </a:path>
                <a:path w="2686684" h="19050">
                  <a:moveTo>
                    <a:pt x="2114804" y="0"/>
                  </a:moveTo>
                  <a:lnTo>
                    <a:pt x="2095754" y="0"/>
                  </a:lnTo>
                  <a:lnTo>
                    <a:pt x="2095754" y="19050"/>
                  </a:lnTo>
                  <a:lnTo>
                    <a:pt x="2114804" y="19050"/>
                  </a:lnTo>
                  <a:lnTo>
                    <a:pt x="2114804" y="0"/>
                  </a:lnTo>
                  <a:close/>
                </a:path>
                <a:path w="2686684" h="19050">
                  <a:moveTo>
                    <a:pt x="2152904" y="0"/>
                  </a:moveTo>
                  <a:lnTo>
                    <a:pt x="2133854" y="0"/>
                  </a:lnTo>
                  <a:lnTo>
                    <a:pt x="2133854" y="19050"/>
                  </a:lnTo>
                  <a:lnTo>
                    <a:pt x="2152904" y="19050"/>
                  </a:lnTo>
                  <a:lnTo>
                    <a:pt x="2152904" y="0"/>
                  </a:lnTo>
                  <a:close/>
                </a:path>
                <a:path w="2686684" h="19050">
                  <a:moveTo>
                    <a:pt x="2191016" y="0"/>
                  </a:moveTo>
                  <a:lnTo>
                    <a:pt x="2171966" y="0"/>
                  </a:lnTo>
                  <a:lnTo>
                    <a:pt x="2171966" y="19050"/>
                  </a:lnTo>
                  <a:lnTo>
                    <a:pt x="2191016" y="19050"/>
                  </a:lnTo>
                  <a:lnTo>
                    <a:pt x="2191016" y="0"/>
                  </a:lnTo>
                  <a:close/>
                </a:path>
                <a:path w="2686684" h="19050">
                  <a:moveTo>
                    <a:pt x="2229116" y="0"/>
                  </a:moveTo>
                  <a:lnTo>
                    <a:pt x="2210066" y="0"/>
                  </a:lnTo>
                  <a:lnTo>
                    <a:pt x="2210066" y="19050"/>
                  </a:lnTo>
                  <a:lnTo>
                    <a:pt x="2229116" y="19050"/>
                  </a:lnTo>
                  <a:lnTo>
                    <a:pt x="2229116" y="0"/>
                  </a:lnTo>
                  <a:close/>
                </a:path>
                <a:path w="2686684" h="19050">
                  <a:moveTo>
                    <a:pt x="2267229" y="0"/>
                  </a:moveTo>
                  <a:lnTo>
                    <a:pt x="2248166" y="0"/>
                  </a:lnTo>
                  <a:lnTo>
                    <a:pt x="2248166" y="19050"/>
                  </a:lnTo>
                  <a:lnTo>
                    <a:pt x="2267229" y="19050"/>
                  </a:lnTo>
                  <a:lnTo>
                    <a:pt x="2267229" y="0"/>
                  </a:lnTo>
                  <a:close/>
                </a:path>
                <a:path w="2686684" h="19050">
                  <a:moveTo>
                    <a:pt x="2305329" y="0"/>
                  </a:moveTo>
                  <a:lnTo>
                    <a:pt x="2286279" y="0"/>
                  </a:lnTo>
                  <a:lnTo>
                    <a:pt x="2286279" y="19050"/>
                  </a:lnTo>
                  <a:lnTo>
                    <a:pt x="2305329" y="19050"/>
                  </a:lnTo>
                  <a:lnTo>
                    <a:pt x="2305329" y="0"/>
                  </a:lnTo>
                  <a:close/>
                </a:path>
                <a:path w="2686684" h="19050">
                  <a:moveTo>
                    <a:pt x="2343429" y="0"/>
                  </a:moveTo>
                  <a:lnTo>
                    <a:pt x="2324379" y="0"/>
                  </a:lnTo>
                  <a:lnTo>
                    <a:pt x="2324379" y="19050"/>
                  </a:lnTo>
                  <a:lnTo>
                    <a:pt x="2343429" y="19050"/>
                  </a:lnTo>
                  <a:lnTo>
                    <a:pt x="2343429" y="0"/>
                  </a:lnTo>
                  <a:close/>
                </a:path>
                <a:path w="2686684" h="19050">
                  <a:moveTo>
                    <a:pt x="2381542" y="0"/>
                  </a:moveTo>
                  <a:lnTo>
                    <a:pt x="2362479" y="0"/>
                  </a:lnTo>
                  <a:lnTo>
                    <a:pt x="2362479" y="19050"/>
                  </a:lnTo>
                  <a:lnTo>
                    <a:pt x="2381542" y="19050"/>
                  </a:lnTo>
                  <a:lnTo>
                    <a:pt x="2381542" y="0"/>
                  </a:lnTo>
                  <a:close/>
                </a:path>
                <a:path w="2686684" h="19050">
                  <a:moveTo>
                    <a:pt x="2419642" y="0"/>
                  </a:moveTo>
                  <a:lnTo>
                    <a:pt x="2400592" y="0"/>
                  </a:lnTo>
                  <a:lnTo>
                    <a:pt x="2400592" y="19050"/>
                  </a:lnTo>
                  <a:lnTo>
                    <a:pt x="2419642" y="19050"/>
                  </a:lnTo>
                  <a:lnTo>
                    <a:pt x="2419642" y="0"/>
                  </a:lnTo>
                  <a:close/>
                </a:path>
                <a:path w="2686684" h="19050">
                  <a:moveTo>
                    <a:pt x="2457742" y="0"/>
                  </a:moveTo>
                  <a:lnTo>
                    <a:pt x="2438692" y="0"/>
                  </a:lnTo>
                  <a:lnTo>
                    <a:pt x="2438692" y="19050"/>
                  </a:lnTo>
                  <a:lnTo>
                    <a:pt x="2457742" y="19050"/>
                  </a:lnTo>
                  <a:lnTo>
                    <a:pt x="2457742" y="0"/>
                  </a:lnTo>
                  <a:close/>
                </a:path>
                <a:path w="2686684" h="19050">
                  <a:moveTo>
                    <a:pt x="2495854" y="0"/>
                  </a:moveTo>
                  <a:lnTo>
                    <a:pt x="2476804" y="0"/>
                  </a:lnTo>
                  <a:lnTo>
                    <a:pt x="2476804" y="19050"/>
                  </a:lnTo>
                  <a:lnTo>
                    <a:pt x="2495854" y="19050"/>
                  </a:lnTo>
                  <a:lnTo>
                    <a:pt x="2495854" y="0"/>
                  </a:lnTo>
                  <a:close/>
                </a:path>
                <a:path w="2686684" h="19050">
                  <a:moveTo>
                    <a:pt x="2533954" y="0"/>
                  </a:moveTo>
                  <a:lnTo>
                    <a:pt x="2514904" y="0"/>
                  </a:lnTo>
                  <a:lnTo>
                    <a:pt x="2514904" y="19050"/>
                  </a:lnTo>
                  <a:lnTo>
                    <a:pt x="2533954" y="19050"/>
                  </a:lnTo>
                  <a:lnTo>
                    <a:pt x="2533954" y="0"/>
                  </a:lnTo>
                  <a:close/>
                </a:path>
                <a:path w="2686684" h="19050">
                  <a:moveTo>
                    <a:pt x="2572054" y="0"/>
                  </a:moveTo>
                  <a:lnTo>
                    <a:pt x="2553004" y="0"/>
                  </a:lnTo>
                  <a:lnTo>
                    <a:pt x="2553004" y="19050"/>
                  </a:lnTo>
                  <a:lnTo>
                    <a:pt x="2572054" y="19050"/>
                  </a:lnTo>
                  <a:lnTo>
                    <a:pt x="2572054" y="0"/>
                  </a:lnTo>
                  <a:close/>
                </a:path>
                <a:path w="2686684" h="19050">
                  <a:moveTo>
                    <a:pt x="2610167" y="0"/>
                  </a:moveTo>
                  <a:lnTo>
                    <a:pt x="2591117" y="0"/>
                  </a:lnTo>
                  <a:lnTo>
                    <a:pt x="2591117" y="19050"/>
                  </a:lnTo>
                  <a:lnTo>
                    <a:pt x="2610167" y="19050"/>
                  </a:lnTo>
                  <a:lnTo>
                    <a:pt x="2610167" y="0"/>
                  </a:lnTo>
                  <a:close/>
                </a:path>
                <a:path w="2686684" h="19050">
                  <a:moveTo>
                    <a:pt x="2648267" y="0"/>
                  </a:moveTo>
                  <a:lnTo>
                    <a:pt x="2629217" y="0"/>
                  </a:lnTo>
                  <a:lnTo>
                    <a:pt x="2629217" y="19050"/>
                  </a:lnTo>
                  <a:lnTo>
                    <a:pt x="2648267" y="19050"/>
                  </a:lnTo>
                  <a:lnTo>
                    <a:pt x="2648267" y="0"/>
                  </a:lnTo>
                  <a:close/>
                </a:path>
                <a:path w="2686684" h="19050">
                  <a:moveTo>
                    <a:pt x="2686367" y="0"/>
                  </a:moveTo>
                  <a:lnTo>
                    <a:pt x="2667317" y="0"/>
                  </a:lnTo>
                  <a:lnTo>
                    <a:pt x="2667317" y="19050"/>
                  </a:lnTo>
                  <a:lnTo>
                    <a:pt x="2686367" y="19050"/>
                  </a:lnTo>
                  <a:lnTo>
                    <a:pt x="2686367" y="0"/>
                  </a:lnTo>
                  <a:close/>
                </a:path>
              </a:pathLst>
            </a:custGeom>
            <a:solidFill>
              <a:srgbClr val="83C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593768" y="5063426"/>
              <a:ext cx="2686685" cy="19050"/>
            </a:xfrm>
            <a:custGeom>
              <a:avLst/>
              <a:gdLst/>
              <a:ahLst/>
              <a:cxnLst/>
              <a:rect l="l" t="t" r="r" b="b"/>
              <a:pathLst>
                <a:path w="2686684" h="19050">
                  <a:moveTo>
                    <a:pt x="1905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9050" y="19050"/>
                  </a:lnTo>
                  <a:lnTo>
                    <a:pt x="19050" y="0"/>
                  </a:lnTo>
                  <a:close/>
                </a:path>
                <a:path w="2686684" h="19050">
                  <a:moveTo>
                    <a:pt x="57162" y="0"/>
                  </a:moveTo>
                  <a:lnTo>
                    <a:pt x="38112" y="0"/>
                  </a:lnTo>
                  <a:lnTo>
                    <a:pt x="38112" y="19050"/>
                  </a:lnTo>
                  <a:lnTo>
                    <a:pt x="57162" y="19050"/>
                  </a:lnTo>
                  <a:lnTo>
                    <a:pt x="57162" y="0"/>
                  </a:lnTo>
                  <a:close/>
                </a:path>
                <a:path w="2686684" h="19050">
                  <a:moveTo>
                    <a:pt x="95262" y="0"/>
                  </a:moveTo>
                  <a:lnTo>
                    <a:pt x="76212" y="0"/>
                  </a:lnTo>
                  <a:lnTo>
                    <a:pt x="76212" y="19050"/>
                  </a:lnTo>
                  <a:lnTo>
                    <a:pt x="95262" y="19050"/>
                  </a:lnTo>
                  <a:lnTo>
                    <a:pt x="95262" y="0"/>
                  </a:lnTo>
                  <a:close/>
                </a:path>
                <a:path w="2686684" h="19050">
                  <a:moveTo>
                    <a:pt x="133375" y="0"/>
                  </a:moveTo>
                  <a:lnTo>
                    <a:pt x="114312" y="0"/>
                  </a:lnTo>
                  <a:lnTo>
                    <a:pt x="114312" y="19050"/>
                  </a:lnTo>
                  <a:lnTo>
                    <a:pt x="133375" y="19050"/>
                  </a:lnTo>
                  <a:lnTo>
                    <a:pt x="133375" y="0"/>
                  </a:lnTo>
                  <a:close/>
                </a:path>
                <a:path w="2686684" h="19050">
                  <a:moveTo>
                    <a:pt x="171475" y="0"/>
                  </a:moveTo>
                  <a:lnTo>
                    <a:pt x="152425" y="0"/>
                  </a:lnTo>
                  <a:lnTo>
                    <a:pt x="152425" y="19050"/>
                  </a:lnTo>
                  <a:lnTo>
                    <a:pt x="171475" y="19050"/>
                  </a:lnTo>
                  <a:lnTo>
                    <a:pt x="171475" y="0"/>
                  </a:lnTo>
                  <a:close/>
                </a:path>
                <a:path w="2686684" h="19050">
                  <a:moveTo>
                    <a:pt x="209575" y="0"/>
                  </a:moveTo>
                  <a:lnTo>
                    <a:pt x="190525" y="0"/>
                  </a:lnTo>
                  <a:lnTo>
                    <a:pt x="190525" y="19050"/>
                  </a:lnTo>
                  <a:lnTo>
                    <a:pt x="209575" y="19050"/>
                  </a:lnTo>
                  <a:lnTo>
                    <a:pt x="209575" y="0"/>
                  </a:lnTo>
                  <a:close/>
                </a:path>
                <a:path w="2686684" h="19050">
                  <a:moveTo>
                    <a:pt x="247688" y="0"/>
                  </a:moveTo>
                  <a:lnTo>
                    <a:pt x="228625" y="0"/>
                  </a:lnTo>
                  <a:lnTo>
                    <a:pt x="228625" y="19050"/>
                  </a:lnTo>
                  <a:lnTo>
                    <a:pt x="247688" y="19050"/>
                  </a:lnTo>
                  <a:lnTo>
                    <a:pt x="247688" y="0"/>
                  </a:lnTo>
                  <a:close/>
                </a:path>
                <a:path w="2686684" h="19050">
                  <a:moveTo>
                    <a:pt x="285788" y="0"/>
                  </a:moveTo>
                  <a:lnTo>
                    <a:pt x="266738" y="0"/>
                  </a:lnTo>
                  <a:lnTo>
                    <a:pt x="266738" y="19050"/>
                  </a:lnTo>
                  <a:lnTo>
                    <a:pt x="285788" y="19050"/>
                  </a:lnTo>
                  <a:lnTo>
                    <a:pt x="285788" y="0"/>
                  </a:lnTo>
                  <a:close/>
                </a:path>
                <a:path w="2686684" h="19050">
                  <a:moveTo>
                    <a:pt x="323888" y="0"/>
                  </a:moveTo>
                  <a:lnTo>
                    <a:pt x="304838" y="0"/>
                  </a:lnTo>
                  <a:lnTo>
                    <a:pt x="304838" y="19050"/>
                  </a:lnTo>
                  <a:lnTo>
                    <a:pt x="323888" y="19050"/>
                  </a:lnTo>
                  <a:lnTo>
                    <a:pt x="323888" y="0"/>
                  </a:lnTo>
                  <a:close/>
                </a:path>
                <a:path w="2686684" h="19050">
                  <a:moveTo>
                    <a:pt x="362000" y="0"/>
                  </a:moveTo>
                  <a:lnTo>
                    <a:pt x="342938" y="0"/>
                  </a:lnTo>
                  <a:lnTo>
                    <a:pt x="342938" y="19050"/>
                  </a:lnTo>
                  <a:lnTo>
                    <a:pt x="362000" y="19050"/>
                  </a:lnTo>
                  <a:lnTo>
                    <a:pt x="362000" y="0"/>
                  </a:lnTo>
                  <a:close/>
                </a:path>
                <a:path w="2686684" h="19050">
                  <a:moveTo>
                    <a:pt x="400100" y="0"/>
                  </a:moveTo>
                  <a:lnTo>
                    <a:pt x="381050" y="0"/>
                  </a:lnTo>
                  <a:lnTo>
                    <a:pt x="381050" y="19050"/>
                  </a:lnTo>
                  <a:lnTo>
                    <a:pt x="400100" y="19050"/>
                  </a:lnTo>
                  <a:lnTo>
                    <a:pt x="400100" y="0"/>
                  </a:lnTo>
                  <a:close/>
                </a:path>
                <a:path w="2686684" h="19050">
                  <a:moveTo>
                    <a:pt x="438200" y="0"/>
                  </a:moveTo>
                  <a:lnTo>
                    <a:pt x="419150" y="0"/>
                  </a:lnTo>
                  <a:lnTo>
                    <a:pt x="419150" y="19050"/>
                  </a:lnTo>
                  <a:lnTo>
                    <a:pt x="438200" y="19050"/>
                  </a:lnTo>
                  <a:lnTo>
                    <a:pt x="438200" y="0"/>
                  </a:lnTo>
                  <a:close/>
                </a:path>
                <a:path w="2686684" h="19050">
                  <a:moveTo>
                    <a:pt x="476313" y="0"/>
                  </a:moveTo>
                  <a:lnTo>
                    <a:pt x="457263" y="0"/>
                  </a:lnTo>
                  <a:lnTo>
                    <a:pt x="457263" y="19050"/>
                  </a:lnTo>
                  <a:lnTo>
                    <a:pt x="476313" y="19050"/>
                  </a:lnTo>
                  <a:lnTo>
                    <a:pt x="476313" y="0"/>
                  </a:lnTo>
                  <a:close/>
                </a:path>
                <a:path w="2686684" h="19050">
                  <a:moveTo>
                    <a:pt x="514413" y="0"/>
                  </a:moveTo>
                  <a:lnTo>
                    <a:pt x="495363" y="0"/>
                  </a:lnTo>
                  <a:lnTo>
                    <a:pt x="495363" y="19050"/>
                  </a:lnTo>
                  <a:lnTo>
                    <a:pt x="514413" y="19050"/>
                  </a:lnTo>
                  <a:lnTo>
                    <a:pt x="514413" y="0"/>
                  </a:lnTo>
                  <a:close/>
                </a:path>
                <a:path w="2686684" h="19050">
                  <a:moveTo>
                    <a:pt x="552513" y="0"/>
                  </a:moveTo>
                  <a:lnTo>
                    <a:pt x="533463" y="0"/>
                  </a:lnTo>
                  <a:lnTo>
                    <a:pt x="533463" y="19050"/>
                  </a:lnTo>
                  <a:lnTo>
                    <a:pt x="552513" y="19050"/>
                  </a:lnTo>
                  <a:lnTo>
                    <a:pt x="552513" y="0"/>
                  </a:lnTo>
                  <a:close/>
                </a:path>
                <a:path w="2686684" h="19050">
                  <a:moveTo>
                    <a:pt x="590626" y="0"/>
                  </a:moveTo>
                  <a:lnTo>
                    <a:pt x="571576" y="0"/>
                  </a:lnTo>
                  <a:lnTo>
                    <a:pt x="571576" y="19050"/>
                  </a:lnTo>
                  <a:lnTo>
                    <a:pt x="590626" y="19050"/>
                  </a:lnTo>
                  <a:lnTo>
                    <a:pt x="590626" y="0"/>
                  </a:lnTo>
                  <a:close/>
                </a:path>
                <a:path w="2686684" h="19050">
                  <a:moveTo>
                    <a:pt x="628726" y="0"/>
                  </a:moveTo>
                  <a:lnTo>
                    <a:pt x="609676" y="0"/>
                  </a:lnTo>
                  <a:lnTo>
                    <a:pt x="609676" y="19050"/>
                  </a:lnTo>
                  <a:lnTo>
                    <a:pt x="628726" y="19050"/>
                  </a:lnTo>
                  <a:lnTo>
                    <a:pt x="628726" y="0"/>
                  </a:lnTo>
                  <a:close/>
                </a:path>
                <a:path w="2686684" h="19050">
                  <a:moveTo>
                    <a:pt x="666838" y="0"/>
                  </a:moveTo>
                  <a:lnTo>
                    <a:pt x="647776" y="0"/>
                  </a:lnTo>
                  <a:lnTo>
                    <a:pt x="647776" y="19050"/>
                  </a:lnTo>
                  <a:lnTo>
                    <a:pt x="666838" y="19050"/>
                  </a:lnTo>
                  <a:lnTo>
                    <a:pt x="666838" y="0"/>
                  </a:lnTo>
                  <a:close/>
                </a:path>
                <a:path w="2686684" h="19050">
                  <a:moveTo>
                    <a:pt x="704938" y="0"/>
                  </a:moveTo>
                  <a:lnTo>
                    <a:pt x="685888" y="0"/>
                  </a:lnTo>
                  <a:lnTo>
                    <a:pt x="685888" y="19050"/>
                  </a:lnTo>
                  <a:lnTo>
                    <a:pt x="704938" y="19050"/>
                  </a:lnTo>
                  <a:lnTo>
                    <a:pt x="704938" y="0"/>
                  </a:lnTo>
                  <a:close/>
                </a:path>
                <a:path w="2686684" h="19050">
                  <a:moveTo>
                    <a:pt x="743038" y="0"/>
                  </a:moveTo>
                  <a:lnTo>
                    <a:pt x="723988" y="0"/>
                  </a:lnTo>
                  <a:lnTo>
                    <a:pt x="723988" y="19050"/>
                  </a:lnTo>
                  <a:lnTo>
                    <a:pt x="743038" y="19050"/>
                  </a:lnTo>
                  <a:lnTo>
                    <a:pt x="743038" y="0"/>
                  </a:lnTo>
                  <a:close/>
                </a:path>
                <a:path w="2686684" h="19050">
                  <a:moveTo>
                    <a:pt x="781151" y="0"/>
                  </a:moveTo>
                  <a:lnTo>
                    <a:pt x="762088" y="0"/>
                  </a:lnTo>
                  <a:lnTo>
                    <a:pt x="762088" y="19050"/>
                  </a:lnTo>
                  <a:lnTo>
                    <a:pt x="781151" y="19050"/>
                  </a:lnTo>
                  <a:lnTo>
                    <a:pt x="781151" y="0"/>
                  </a:lnTo>
                  <a:close/>
                </a:path>
                <a:path w="2686684" h="19050">
                  <a:moveTo>
                    <a:pt x="819251" y="0"/>
                  </a:moveTo>
                  <a:lnTo>
                    <a:pt x="800201" y="0"/>
                  </a:lnTo>
                  <a:lnTo>
                    <a:pt x="800201" y="19050"/>
                  </a:lnTo>
                  <a:lnTo>
                    <a:pt x="819251" y="19050"/>
                  </a:lnTo>
                  <a:lnTo>
                    <a:pt x="819251" y="0"/>
                  </a:lnTo>
                  <a:close/>
                </a:path>
                <a:path w="2686684" h="19050">
                  <a:moveTo>
                    <a:pt x="857351" y="0"/>
                  </a:moveTo>
                  <a:lnTo>
                    <a:pt x="838301" y="0"/>
                  </a:lnTo>
                  <a:lnTo>
                    <a:pt x="838301" y="19050"/>
                  </a:lnTo>
                  <a:lnTo>
                    <a:pt x="857351" y="19050"/>
                  </a:lnTo>
                  <a:lnTo>
                    <a:pt x="857351" y="0"/>
                  </a:lnTo>
                  <a:close/>
                </a:path>
                <a:path w="2686684" h="19050">
                  <a:moveTo>
                    <a:pt x="895464" y="0"/>
                  </a:moveTo>
                  <a:lnTo>
                    <a:pt x="876401" y="0"/>
                  </a:lnTo>
                  <a:lnTo>
                    <a:pt x="876401" y="19050"/>
                  </a:lnTo>
                  <a:lnTo>
                    <a:pt x="895464" y="19050"/>
                  </a:lnTo>
                  <a:lnTo>
                    <a:pt x="895464" y="0"/>
                  </a:lnTo>
                  <a:close/>
                </a:path>
                <a:path w="2686684" h="19050">
                  <a:moveTo>
                    <a:pt x="933564" y="0"/>
                  </a:moveTo>
                  <a:lnTo>
                    <a:pt x="914514" y="0"/>
                  </a:lnTo>
                  <a:lnTo>
                    <a:pt x="914514" y="19050"/>
                  </a:lnTo>
                  <a:lnTo>
                    <a:pt x="933564" y="19050"/>
                  </a:lnTo>
                  <a:lnTo>
                    <a:pt x="933564" y="0"/>
                  </a:lnTo>
                  <a:close/>
                </a:path>
                <a:path w="2686684" h="19050">
                  <a:moveTo>
                    <a:pt x="971664" y="0"/>
                  </a:moveTo>
                  <a:lnTo>
                    <a:pt x="952614" y="0"/>
                  </a:lnTo>
                  <a:lnTo>
                    <a:pt x="952614" y="19050"/>
                  </a:lnTo>
                  <a:lnTo>
                    <a:pt x="971664" y="19050"/>
                  </a:lnTo>
                  <a:lnTo>
                    <a:pt x="971664" y="0"/>
                  </a:lnTo>
                  <a:close/>
                </a:path>
                <a:path w="2686684" h="19050">
                  <a:moveTo>
                    <a:pt x="1009777" y="0"/>
                  </a:moveTo>
                  <a:lnTo>
                    <a:pt x="990727" y="0"/>
                  </a:lnTo>
                  <a:lnTo>
                    <a:pt x="990727" y="19050"/>
                  </a:lnTo>
                  <a:lnTo>
                    <a:pt x="1009777" y="19050"/>
                  </a:lnTo>
                  <a:lnTo>
                    <a:pt x="1009777" y="0"/>
                  </a:lnTo>
                  <a:close/>
                </a:path>
                <a:path w="2686684" h="19050">
                  <a:moveTo>
                    <a:pt x="1047877" y="0"/>
                  </a:moveTo>
                  <a:lnTo>
                    <a:pt x="1028827" y="0"/>
                  </a:lnTo>
                  <a:lnTo>
                    <a:pt x="1028827" y="19050"/>
                  </a:lnTo>
                  <a:lnTo>
                    <a:pt x="1047877" y="19050"/>
                  </a:lnTo>
                  <a:lnTo>
                    <a:pt x="1047877" y="0"/>
                  </a:lnTo>
                  <a:close/>
                </a:path>
                <a:path w="2686684" h="19050">
                  <a:moveTo>
                    <a:pt x="1085977" y="0"/>
                  </a:moveTo>
                  <a:lnTo>
                    <a:pt x="1066927" y="0"/>
                  </a:lnTo>
                  <a:lnTo>
                    <a:pt x="1066927" y="19050"/>
                  </a:lnTo>
                  <a:lnTo>
                    <a:pt x="1085977" y="19050"/>
                  </a:lnTo>
                  <a:lnTo>
                    <a:pt x="1085977" y="0"/>
                  </a:lnTo>
                  <a:close/>
                </a:path>
                <a:path w="2686684" h="19050">
                  <a:moveTo>
                    <a:pt x="1124089" y="0"/>
                  </a:moveTo>
                  <a:lnTo>
                    <a:pt x="1105039" y="0"/>
                  </a:lnTo>
                  <a:lnTo>
                    <a:pt x="1105039" y="19050"/>
                  </a:lnTo>
                  <a:lnTo>
                    <a:pt x="1124089" y="19050"/>
                  </a:lnTo>
                  <a:lnTo>
                    <a:pt x="1124089" y="0"/>
                  </a:lnTo>
                  <a:close/>
                </a:path>
                <a:path w="2686684" h="19050">
                  <a:moveTo>
                    <a:pt x="1162189" y="0"/>
                  </a:moveTo>
                  <a:lnTo>
                    <a:pt x="1143139" y="0"/>
                  </a:lnTo>
                  <a:lnTo>
                    <a:pt x="1143139" y="19050"/>
                  </a:lnTo>
                  <a:lnTo>
                    <a:pt x="1162189" y="19050"/>
                  </a:lnTo>
                  <a:lnTo>
                    <a:pt x="1162189" y="0"/>
                  </a:lnTo>
                  <a:close/>
                </a:path>
                <a:path w="2686684" h="19050">
                  <a:moveTo>
                    <a:pt x="1200302" y="0"/>
                  </a:moveTo>
                  <a:lnTo>
                    <a:pt x="1181239" y="0"/>
                  </a:lnTo>
                  <a:lnTo>
                    <a:pt x="1181239" y="19050"/>
                  </a:lnTo>
                  <a:lnTo>
                    <a:pt x="1200302" y="19050"/>
                  </a:lnTo>
                  <a:lnTo>
                    <a:pt x="1200302" y="0"/>
                  </a:lnTo>
                  <a:close/>
                </a:path>
                <a:path w="2686684" h="19050">
                  <a:moveTo>
                    <a:pt x="1238402" y="0"/>
                  </a:moveTo>
                  <a:lnTo>
                    <a:pt x="1219352" y="0"/>
                  </a:lnTo>
                  <a:lnTo>
                    <a:pt x="1219352" y="19050"/>
                  </a:lnTo>
                  <a:lnTo>
                    <a:pt x="1238402" y="19050"/>
                  </a:lnTo>
                  <a:lnTo>
                    <a:pt x="1238402" y="0"/>
                  </a:lnTo>
                  <a:close/>
                </a:path>
                <a:path w="2686684" h="19050">
                  <a:moveTo>
                    <a:pt x="1276502" y="0"/>
                  </a:moveTo>
                  <a:lnTo>
                    <a:pt x="1257452" y="0"/>
                  </a:lnTo>
                  <a:lnTo>
                    <a:pt x="1257452" y="19050"/>
                  </a:lnTo>
                  <a:lnTo>
                    <a:pt x="1276502" y="19050"/>
                  </a:lnTo>
                  <a:lnTo>
                    <a:pt x="1276502" y="0"/>
                  </a:lnTo>
                  <a:close/>
                </a:path>
                <a:path w="2686684" h="19050">
                  <a:moveTo>
                    <a:pt x="1314615" y="0"/>
                  </a:moveTo>
                  <a:lnTo>
                    <a:pt x="1295552" y="0"/>
                  </a:lnTo>
                  <a:lnTo>
                    <a:pt x="1295552" y="19050"/>
                  </a:lnTo>
                  <a:lnTo>
                    <a:pt x="1314615" y="19050"/>
                  </a:lnTo>
                  <a:lnTo>
                    <a:pt x="1314615" y="0"/>
                  </a:lnTo>
                  <a:close/>
                </a:path>
                <a:path w="2686684" h="19050">
                  <a:moveTo>
                    <a:pt x="1352715" y="0"/>
                  </a:moveTo>
                  <a:lnTo>
                    <a:pt x="1333665" y="0"/>
                  </a:lnTo>
                  <a:lnTo>
                    <a:pt x="1333665" y="19050"/>
                  </a:lnTo>
                  <a:lnTo>
                    <a:pt x="1352715" y="19050"/>
                  </a:lnTo>
                  <a:lnTo>
                    <a:pt x="1352715" y="0"/>
                  </a:lnTo>
                  <a:close/>
                </a:path>
                <a:path w="2686684" h="19050">
                  <a:moveTo>
                    <a:pt x="1390815" y="0"/>
                  </a:moveTo>
                  <a:lnTo>
                    <a:pt x="1371765" y="0"/>
                  </a:lnTo>
                  <a:lnTo>
                    <a:pt x="1371765" y="19050"/>
                  </a:lnTo>
                  <a:lnTo>
                    <a:pt x="1390815" y="19050"/>
                  </a:lnTo>
                  <a:lnTo>
                    <a:pt x="1390815" y="0"/>
                  </a:lnTo>
                  <a:close/>
                </a:path>
                <a:path w="2686684" h="19050">
                  <a:moveTo>
                    <a:pt x="1428927" y="0"/>
                  </a:moveTo>
                  <a:lnTo>
                    <a:pt x="1409865" y="0"/>
                  </a:lnTo>
                  <a:lnTo>
                    <a:pt x="1409865" y="19050"/>
                  </a:lnTo>
                  <a:lnTo>
                    <a:pt x="1428927" y="19050"/>
                  </a:lnTo>
                  <a:lnTo>
                    <a:pt x="1428927" y="0"/>
                  </a:lnTo>
                  <a:close/>
                </a:path>
                <a:path w="2686684" h="19050">
                  <a:moveTo>
                    <a:pt x="1467027" y="0"/>
                  </a:moveTo>
                  <a:lnTo>
                    <a:pt x="1447977" y="0"/>
                  </a:lnTo>
                  <a:lnTo>
                    <a:pt x="1447977" y="19050"/>
                  </a:lnTo>
                  <a:lnTo>
                    <a:pt x="1467027" y="19050"/>
                  </a:lnTo>
                  <a:lnTo>
                    <a:pt x="1467027" y="0"/>
                  </a:lnTo>
                  <a:close/>
                </a:path>
                <a:path w="2686684" h="19050">
                  <a:moveTo>
                    <a:pt x="1505127" y="0"/>
                  </a:moveTo>
                  <a:lnTo>
                    <a:pt x="1486077" y="0"/>
                  </a:lnTo>
                  <a:lnTo>
                    <a:pt x="1486077" y="19050"/>
                  </a:lnTo>
                  <a:lnTo>
                    <a:pt x="1505127" y="19050"/>
                  </a:lnTo>
                  <a:lnTo>
                    <a:pt x="1505127" y="0"/>
                  </a:lnTo>
                  <a:close/>
                </a:path>
                <a:path w="2686684" h="19050">
                  <a:moveTo>
                    <a:pt x="1543240" y="0"/>
                  </a:moveTo>
                  <a:lnTo>
                    <a:pt x="1524190" y="0"/>
                  </a:lnTo>
                  <a:lnTo>
                    <a:pt x="1524190" y="19050"/>
                  </a:lnTo>
                  <a:lnTo>
                    <a:pt x="1543240" y="19050"/>
                  </a:lnTo>
                  <a:lnTo>
                    <a:pt x="1543240" y="0"/>
                  </a:lnTo>
                  <a:close/>
                </a:path>
                <a:path w="2686684" h="19050">
                  <a:moveTo>
                    <a:pt x="1581340" y="0"/>
                  </a:moveTo>
                  <a:lnTo>
                    <a:pt x="1562290" y="0"/>
                  </a:lnTo>
                  <a:lnTo>
                    <a:pt x="1562290" y="19050"/>
                  </a:lnTo>
                  <a:lnTo>
                    <a:pt x="1581340" y="19050"/>
                  </a:lnTo>
                  <a:lnTo>
                    <a:pt x="1581340" y="0"/>
                  </a:lnTo>
                  <a:close/>
                </a:path>
                <a:path w="2686684" h="19050">
                  <a:moveTo>
                    <a:pt x="1619440" y="0"/>
                  </a:moveTo>
                  <a:lnTo>
                    <a:pt x="1600390" y="0"/>
                  </a:lnTo>
                  <a:lnTo>
                    <a:pt x="1600390" y="19050"/>
                  </a:lnTo>
                  <a:lnTo>
                    <a:pt x="1619440" y="19050"/>
                  </a:lnTo>
                  <a:lnTo>
                    <a:pt x="1619440" y="0"/>
                  </a:lnTo>
                  <a:close/>
                </a:path>
                <a:path w="2686684" h="19050">
                  <a:moveTo>
                    <a:pt x="1657553" y="0"/>
                  </a:moveTo>
                  <a:lnTo>
                    <a:pt x="1638503" y="0"/>
                  </a:lnTo>
                  <a:lnTo>
                    <a:pt x="1638503" y="19050"/>
                  </a:lnTo>
                  <a:lnTo>
                    <a:pt x="1657553" y="19050"/>
                  </a:lnTo>
                  <a:lnTo>
                    <a:pt x="1657553" y="0"/>
                  </a:lnTo>
                  <a:close/>
                </a:path>
                <a:path w="2686684" h="19050">
                  <a:moveTo>
                    <a:pt x="1695653" y="0"/>
                  </a:moveTo>
                  <a:lnTo>
                    <a:pt x="1676603" y="0"/>
                  </a:lnTo>
                  <a:lnTo>
                    <a:pt x="1676603" y="19050"/>
                  </a:lnTo>
                  <a:lnTo>
                    <a:pt x="1695653" y="19050"/>
                  </a:lnTo>
                  <a:lnTo>
                    <a:pt x="1695653" y="0"/>
                  </a:lnTo>
                  <a:close/>
                </a:path>
                <a:path w="2686684" h="19050">
                  <a:moveTo>
                    <a:pt x="1733753" y="0"/>
                  </a:moveTo>
                  <a:lnTo>
                    <a:pt x="1714703" y="0"/>
                  </a:lnTo>
                  <a:lnTo>
                    <a:pt x="1714703" y="19050"/>
                  </a:lnTo>
                  <a:lnTo>
                    <a:pt x="1733753" y="19050"/>
                  </a:lnTo>
                  <a:lnTo>
                    <a:pt x="1733753" y="0"/>
                  </a:lnTo>
                  <a:close/>
                </a:path>
                <a:path w="2686684" h="19050">
                  <a:moveTo>
                    <a:pt x="1771865" y="0"/>
                  </a:moveTo>
                  <a:lnTo>
                    <a:pt x="1752815" y="0"/>
                  </a:lnTo>
                  <a:lnTo>
                    <a:pt x="1752815" y="19050"/>
                  </a:lnTo>
                  <a:lnTo>
                    <a:pt x="1771865" y="19050"/>
                  </a:lnTo>
                  <a:lnTo>
                    <a:pt x="1771865" y="0"/>
                  </a:lnTo>
                  <a:close/>
                </a:path>
                <a:path w="2686684" h="19050">
                  <a:moveTo>
                    <a:pt x="1809965" y="0"/>
                  </a:moveTo>
                  <a:lnTo>
                    <a:pt x="1790915" y="0"/>
                  </a:lnTo>
                  <a:lnTo>
                    <a:pt x="1790915" y="19050"/>
                  </a:lnTo>
                  <a:lnTo>
                    <a:pt x="1809965" y="19050"/>
                  </a:lnTo>
                  <a:lnTo>
                    <a:pt x="1809965" y="0"/>
                  </a:lnTo>
                  <a:close/>
                </a:path>
                <a:path w="2686684" h="19050">
                  <a:moveTo>
                    <a:pt x="1848078" y="0"/>
                  </a:moveTo>
                  <a:lnTo>
                    <a:pt x="1829015" y="0"/>
                  </a:lnTo>
                  <a:lnTo>
                    <a:pt x="1829015" y="19050"/>
                  </a:lnTo>
                  <a:lnTo>
                    <a:pt x="1848078" y="19050"/>
                  </a:lnTo>
                  <a:lnTo>
                    <a:pt x="1848078" y="0"/>
                  </a:lnTo>
                  <a:close/>
                </a:path>
                <a:path w="2686684" h="19050">
                  <a:moveTo>
                    <a:pt x="1886178" y="0"/>
                  </a:moveTo>
                  <a:lnTo>
                    <a:pt x="1867128" y="0"/>
                  </a:lnTo>
                  <a:lnTo>
                    <a:pt x="1867128" y="19050"/>
                  </a:lnTo>
                  <a:lnTo>
                    <a:pt x="1886178" y="19050"/>
                  </a:lnTo>
                  <a:lnTo>
                    <a:pt x="1886178" y="0"/>
                  </a:lnTo>
                  <a:close/>
                </a:path>
                <a:path w="2686684" h="19050">
                  <a:moveTo>
                    <a:pt x="1924278" y="0"/>
                  </a:moveTo>
                  <a:lnTo>
                    <a:pt x="1905228" y="0"/>
                  </a:lnTo>
                  <a:lnTo>
                    <a:pt x="1905228" y="19050"/>
                  </a:lnTo>
                  <a:lnTo>
                    <a:pt x="1924278" y="19050"/>
                  </a:lnTo>
                  <a:lnTo>
                    <a:pt x="1924278" y="0"/>
                  </a:lnTo>
                  <a:close/>
                </a:path>
                <a:path w="2686684" h="19050">
                  <a:moveTo>
                    <a:pt x="1962391" y="0"/>
                  </a:moveTo>
                  <a:lnTo>
                    <a:pt x="1943328" y="0"/>
                  </a:lnTo>
                  <a:lnTo>
                    <a:pt x="1943328" y="19050"/>
                  </a:lnTo>
                  <a:lnTo>
                    <a:pt x="1962391" y="19050"/>
                  </a:lnTo>
                  <a:lnTo>
                    <a:pt x="1962391" y="0"/>
                  </a:lnTo>
                  <a:close/>
                </a:path>
                <a:path w="2686684" h="19050">
                  <a:moveTo>
                    <a:pt x="2000491" y="0"/>
                  </a:moveTo>
                  <a:lnTo>
                    <a:pt x="1981441" y="0"/>
                  </a:lnTo>
                  <a:lnTo>
                    <a:pt x="1981441" y="19050"/>
                  </a:lnTo>
                  <a:lnTo>
                    <a:pt x="2000491" y="19050"/>
                  </a:lnTo>
                  <a:lnTo>
                    <a:pt x="2000491" y="0"/>
                  </a:lnTo>
                  <a:close/>
                </a:path>
                <a:path w="2686684" h="19050">
                  <a:moveTo>
                    <a:pt x="2038591" y="0"/>
                  </a:moveTo>
                  <a:lnTo>
                    <a:pt x="2019541" y="0"/>
                  </a:lnTo>
                  <a:lnTo>
                    <a:pt x="2019541" y="19050"/>
                  </a:lnTo>
                  <a:lnTo>
                    <a:pt x="2038591" y="19050"/>
                  </a:lnTo>
                  <a:lnTo>
                    <a:pt x="2038591" y="0"/>
                  </a:lnTo>
                  <a:close/>
                </a:path>
                <a:path w="2686684" h="19050">
                  <a:moveTo>
                    <a:pt x="2076704" y="0"/>
                  </a:moveTo>
                  <a:lnTo>
                    <a:pt x="2057654" y="0"/>
                  </a:lnTo>
                  <a:lnTo>
                    <a:pt x="2057654" y="19050"/>
                  </a:lnTo>
                  <a:lnTo>
                    <a:pt x="2076704" y="19050"/>
                  </a:lnTo>
                  <a:lnTo>
                    <a:pt x="2076704" y="0"/>
                  </a:lnTo>
                  <a:close/>
                </a:path>
                <a:path w="2686684" h="19050">
                  <a:moveTo>
                    <a:pt x="2114804" y="0"/>
                  </a:moveTo>
                  <a:lnTo>
                    <a:pt x="2095754" y="0"/>
                  </a:lnTo>
                  <a:lnTo>
                    <a:pt x="2095754" y="19050"/>
                  </a:lnTo>
                  <a:lnTo>
                    <a:pt x="2114804" y="19050"/>
                  </a:lnTo>
                  <a:lnTo>
                    <a:pt x="2114804" y="0"/>
                  </a:lnTo>
                  <a:close/>
                </a:path>
                <a:path w="2686684" h="19050">
                  <a:moveTo>
                    <a:pt x="2152904" y="0"/>
                  </a:moveTo>
                  <a:lnTo>
                    <a:pt x="2133854" y="0"/>
                  </a:lnTo>
                  <a:lnTo>
                    <a:pt x="2133854" y="19050"/>
                  </a:lnTo>
                  <a:lnTo>
                    <a:pt x="2152904" y="19050"/>
                  </a:lnTo>
                  <a:lnTo>
                    <a:pt x="2152904" y="0"/>
                  </a:lnTo>
                  <a:close/>
                </a:path>
                <a:path w="2686684" h="19050">
                  <a:moveTo>
                    <a:pt x="2191016" y="0"/>
                  </a:moveTo>
                  <a:lnTo>
                    <a:pt x="2171966" y="0"/>
                  </a:lnTo>
                  <a:lnTo>
                    <a:pt x="2171966" y="19050"/>
                  </a:lnTo>
                  <a:lnTo>
                    <a:pt x="2191016" y="19050"/>
                  </a:lnTo>
                  <a:lnTo>
                    <a:pt x="2191016" y="0"/>
                  </a:lnTo>
                  <a:close/>
                </a:path>
                <a:path w="2686684" h="19050">
                  <a:moveTo>
                    <a:pt x="2229116" y="0"/>
                  </a:moveTo>
                  <a:lnTo>
                    <a:pt x="2210066" y="0"/>
                  </a:lnTo>
                  <a:lnTo>
                    <a:pt x="2210066" y="19050"/>
                  </a:lnTo>
                  <a:lnTo>
                    <a:pt x="2229116" y="19050"/>
                  </a:lnTo>
                  <a:lnTo>
                    <a:pt x="2229116" y="0"/>
                  </a:lnTo>
                  <a:close/>
                </a:path>
                <a:path w="2686684" h="19050">
                  <a:moveTo>
                    <a:pt x="2267216" y="0"/>
                  </a:moveTo>
                  <a:lnTo>
                    <a:pt x="2248166" y="0"/>
                  </a:lnTo>
                  <a:lnTo>
                    <a:pt x="2248166" y="19050"/>
                  </a:lnTo>
                  <a:lnTo>
                    <a:pt x="2267216" y="19050"/>
                  </a:lnTo>
                  <a:lnTo>
                    <a:pt x="2267216" y="0"/>
                  </a:lnTo>
                  <a:close/>
                </a:path>
                <a:path w="2686684" h="19050">
                  <a:moveTo>
                    <a:pt x="2305329" y="0"/>
                  </a:moveTo>
                  <a:lnTo>
                    <a:pt x="2286279" y="0"/>
                  </a:lnTo>
                  <a:lnTo>
                    <a:pt x="2286279" y="19050"/>
                  </a:lnTo>
                  <a:lnTo>
                    <a:pt x="2305329" y="19050"/>
                  </a:lnTo>
                  <a:lnTo>
                    <a:pt x="2305329" y="0"/>
                  </a:lnTo>
                  <a:close/>
                </a:path>
                <a:path w="2686684" h="19050">
                  <a:moveTo>
                    <a:pt x="2343429" y="0"/>
                  </a:moveTo>
                  <a:lnTo>
                    <a:pt x="2324379" y="0"/>
                  </a:lnTo>
                  <a:lnTo>
                    <a:pt x="2324379" y="19050"/>
                  </a:lnTo>
                  <a:lnTo>
                    <a:pt x="2343429" y="19050"/>
                  </a:lnTo>
                  <a:lnTo>
                    <a:pt x="2343429" y="0"/>
                  </a:lnTo>
                  <a:close/>
                </a:path>
                <a:path w="2686684" h="19050">
                  <a:moveTo>
                    <a:pt x="2381542" y="0"/>
                  </a:moveTo>
                  <a:lnTo>
                    <a:pt x="2362479" y="0"/>
                  </a:lnTo>
                  <a:lnTo>
                    <a:pt x="2362479" y="19050"/>
                  </a:lnTo>
                  <a:lnTo>
                    <a:pt x="2381542" y="19050"/>
                  </a:lnTo>
                  <a:lnTo>
                    <a:pt x="2381542" y="0"/>
                  </a:lnTo>
                  <a:close/>
                </a:path>
                <a:path w="2686684" h="19050">
                  <a:moveTo>
                    <a:pt x="2419642" y="0"/>
                  </a:moveTo>
                  <a:lnTo>
                    <a:pt x="2400592" y="0"/>
                  </a:lnTo>
                  <a:lnTo>
                    <a:pt x="2400592" y="19050"/>
                  </a:lnTo>
                  <a:lnTo>
                    <a:pt x="2419642" y="19050"/>
                  </a:lnTo>
                  <a:lnTo>
                    <a:pt x="2419642" y="0"/>
                  </a:lnTo>
                  <a:close/>
                </a:path>
                <a:path w="2686684" h="19050">
                  <a:moveTo>
                    <a:pt x="2457742" y="0"/>
                  </a:moveTo>
                  <a:lnTo>
                    <a:pt x="2438692" y="0"/>
                  </a:lnTo>
                  <a:lnTo>
                    <a:pt x="2438692" y="19050"/>
                  </a:lnTo>
                  <a:lnTo>
                    <a:pt x="2457742" y="19050"/>
                  </a:lnTo>
                  <a:lnTo>
                    <a:pt x="2457742" y="0"/>
                  </a:lnTo>
                  <a:close/>
                </a:path>
                <a:path w="2686684" h="19050">
                  <a:moveTo>
                    <a:pt x="2495854" y="0"/>
                  </a:moveTo>
                  <a:lnTo>
                    <a:pt x="2476792" y="0"/>
                  </a:lnTo>
                  <a:lnTo>
                    <a:pt x="2476792" y="19050"/>
                  </a:lnTo>
                  <a:lnTo>
                    <a:pt x="2495854" y="19050"/>
                  </a:lnTo>
                  <a:lnTo>
                    <a:pt x="2495854" y="0"/>
                  </a:lnTo>
                  <a:close/>
                </a:path>
                <a:path w="2686684" h="19050">
                  <a:moveTo>
                    <a:pt x="2533954" y="0"/>
                  </a:moveTo>
                  <a:lnTo>
                    <a:pt x="2514904" y="0"/>
                  </a:lnTo>
                  <a:lnTo>
                    <a:pt x="2514904" y="19050"/>
                  </a:lnTo>
                  <a:lnTo>
                    <a:pt x="2533954" y="19050"/>
                  </a:lnTo>
                  <a:lnTo>
                    <a:pt x="2533954" y="0"/>
                  </a:lnTo>
                  <a:close/>
                </a:path>
                <a:path w="2686684" h="19050">
                  <a:moveTo>
                    <a:pt x="2572054" y="0"/>
                  </a:moveTo>
                  <a:lnTo>
                    <a:pt x="2553004" y="0"/>
                  </a:lnTo>
                  <a:lnTo>
                    <a:pt x="2553004" y="19050"/>
                  </a:lnTo>
                  <a:lnTo>
                    <a:pt x="2572054" y="19050"/>
                  </a:lnTo>
                  <a:lnTo>
                    <a:pt x="2572054" y="0"/>
                  </a:lnTo>
                  <a:close/>
                </a:path>
                <a:path w="2686684" h="19050">
                  <a:moveTo>
                    <a:pt x="2610167" y="0"/>
                  </a:moveTo>
                  <a:lnTo>
                    <a:pt x="2591117" y="0"/>
                  </a:lnTo>
                  <a:lnTo>
                    <a:pt x="2591117" y="19050"/>
                  </a:lnTo>
                  <a:lnTo>
                    <a:pt x="2610167" y="19050"/>
                  </a:lnTo>
                  <a:lnTo>
                    <a:pt x="2610167" y="0"/>
                  </a:lnTo>
                  <a:close/>
                </a:path>
                <a:path w="2686684" h="19050">
                  <a:moveTo>
                    <a:pt x="2648267" y="0"/>
                  </a:moveTo>
                  <a:lnTo>
                    <a:pt x="2629217" y="0"/>
                  </a:lnTo>
                  <a:lnTo>
                    <a:pt x="2629217" y="19050"/>
                  </a:lnTo>
                  <a:lnTo>
                    <a:pt x="2648267" y="19050"/>
                  </a:lnTo>
                  <a:lnTo>
                    <a:pt x="2648267" y="0"/>
                  </a:lnTo>
                  <a:close/>
                </a:path>
                <a:path w="2686684" h="19050">
                  <a:moveTo>
                    <a:pt x="2686367" y="0"/>
                  </a:moveTo>
                  <a:lnTo>
                    <a:pt x="2667317" y="0"/>
                  </a:lnTo>
                  <a:lnTo>
                    <a:pt x="2667317" y="19050"/>
                  </a:lnTo>
                  <a:lnTo>
                    <a:pt x="2686367" y="19050"/>
                  </a:lnTo>
                  <a:lnTo>
                    <a:pt x="2686367" y="0"/>
                  </a:lnTo>
                  <a:close/>
                </a:path>
              </a:pathLst>
            </a:custGeom>
            <a:solidFill>
              <a:srgbClr val="83C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261086" y="5063426"/>
              <a:ext cx="933450" cy="19050"/>
            </a:xfrm>
            <a:custGeom>
              <a:avLst/>
              <a:gdLst/>
              <a:ahLst/>
              <a:cxnLst/>
              <a:rect l="l" t="t" r="r" b="b"/>
              <a:pathLst>
                <a:path w="933450" h="19050">
                  <a:moveTo>
                    <a:pt x="1905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9050" y="19050"/>
                  </a:lnTo>
                  <a:lnTo>
                    <a:pt x="19050" y="0"/>
                  </a:lnTo>
                  <a:close/>
                </a:path>
                <a:path w="933450" h="19050">
                  <a:moveTo>
                    <a:pt x="57162" y="0"/>
                  </a:moveTo>
                  <a:lnTo>
                    <a:pt x="38112" y="0"/>
                  </a:lnTo>
                  <a:lnTo>
                    <a:pt x="38112" y="19050"/>
                  </a:lnTo>
                  <a:lnTo>
                    <a:pt x="57162" y="19050"/>
                  </a:lnTo>
                  <a:lnTo>
                    <a:pt x="57162" y="0"/>
                  </a:lnTo>
                  <a:close/>
                </a:path>
                <a:path w="933450" h="19050">
                  <a:moveTo>
                    <a:pt x="95262" y="0"/>
                  </a:moveTo>
                  <a:lnTo>
                    <a:pt x="76212" y="0"/>
                  </a:lnTo>
                  <a:lnTo>
                    <a:pt x="76212" y="19050"/>
                  </a:lnTo>
                  <a:lnTo>
                    <a:pt x="95262" y="19050"/>
                  </a:lnTo>
                  <a:lnTo>
                    <a:pt x="95262" y="0"/>
                  </a:lnTo>
                  <a:close/>
                </a:path>
                <a:path w="933450" h="19050">
                  <a:moveTo>
                    <a:pt x="133362" y="0"/>
                  </a:moveTo>
                  <a:lnTo>
                    <a:pt x="114312" y="0"/>
                  </a:lnTo>
                  <a:lnTo>
                    <a:pt x="114312" y="19050"/>
                  </a:lnTo>
                  <a:lnTo>
                    <a:pt x="133362" y="19050"/>
                  </a:lnTo>
                  <a:lnTo>
                    <a:pt x="133362" y="0"/>
                  </a:lnTo>
                  <a:close/>
                </a:path>
                <a:path w="933450" h="19050">
                  <a:moveTo>
                    <a:pt x="171475" y="0"/>
                  </a:moveTo>
                  <a:lnTo>
                    <a:pt x="152425" y="0"/>
                  </a:lnTo>
                  <a:lnTo>
                    <a:pt x="152425" y="19050"/>
                  </a:lnTo>
                  <a:lnTo>
                    <a:pt x="171475" y="19050"/>
                  </a:lnTo>
                  <a:lnTo>
                    <a:pt x="171475" y="0"/>
                  </a:lnTo>
                  <a:close/>
                </a:path>
                <a:path w="933450" h="19050">
                  <a:moveTo>
                    <a:pt x="209575" y="0"/>
                  </a:moveTo>
                  <a:lnTo>
                    <a:pt x="190525" y="0"/>
                  </a:lnTo>
                  <a:lnTo>
                    <a:pt x="190525" y="19050"/>
                  </a:lnTo>
                  <a:lnTo>
                    <a:pt x="209575" y="19050"/>
                  </a:lnTo>
                  <a:lnTo>
                    <a:pt x="209575" y="0"/>
                  </a:lnTo>
                  <a:close/>
                </a:path>
                <a:path w="933450" h="19050">
                  <a:moveTo>
                    <a:pt x="247688" y="0"/>
                  </a:moveTo>
                  <a:lnTo>
                    <a:pt x="228625" y="0"/>
                  </a:lnTo>
                  <a:lnTo>
                    <a:pt x="228625" y="19050"/>
                  </a:lnTo>
                  <a:lnTo>
                    <a:pt x="247688" y="19050"/>
                  </a:lnTo>
                  <a:lnTo>
                    <a:pt x="247688" y="0"/>
                  </a:lnTo>
                  <a:close/>
                </a:path>
                <a:path w="933450" h="19050">
                  <a:moveTo>
                    <a:pt x="285788" y="0"/>
                  </a:moveTo>
                  <a:lnTo>
                    <a:pt x="266738" y="0"/>
                  </a:lnTo>
                  <a:lnTo>
                    <a:pt x="266738" y="19050"/>
                  </a:lnTo>
                  <a:lnTo>
                    <a:pt x="285788" y="19050"/>
                  </a:lnTo>
                  <a:lnTo>
                    <a:pt x="285788" y="0"/>
                  </a:lnTo>
                  <a:close/>
                </a:path>
                <a:path w="933450" h="19050">
                  <a:moveTo>
                    <a:pt x="323888" y="0"/>
                  </a:moveTo>
                  <a:lnTo>
                    <a:pt x="304838" y="0"/>
                  </a:lnTo>
                  <a:lnTo>
                    <a:pt x="304838" y="19050"/>
                  </a:lnTo>
                  <a:lnTo>
                    <a:pt x="323888" y="19050"/>
                  </a:lnTo>
                  <a:lnTo>
                    <a:pt x="323888" y="0"/>
                  </a:lnTo>
                  <a:close/>
                </a:path>
                <a:path w="933450" h="19050">
                  <a:moveTo>
                    <a:pt x="362000" y="0"/>
                  </a:moveTo>
                  <a:lnTo>
                    <a:pt x="342938" y="0"/>
                  </a:lnTo>
                  <a:lnTo>
                    <a:pt x="342938" y="19050"/>
                  </a:lnTo>
                  <a:lnTo>
                    <a:pt x="362000" y="19050"/>
                  </a:lnTo>
                  <a:lnTo>
                    <a:pt x="362000" y="0"/>
                  </a:lnTo>
                  <a:close/>
                </a:path>
                <a:path w="933450" h="19050">
                  <a:moveTo>
                    <a:pt x="400100" y="0"/>
                  </a:moveTo>
                  <a:lnTo>
                    <a:pt x="381050" y="0"/>
                  </a:lnTo>
                  <a:lnTo>
                    <a:pt x="381050" y="19050"/>
                  </a:lnTo>
                  <a:lnTo>
                    <a:pt x="400100" y="19050"/>
                  </a:lnTo>
                  <a:lnTo>
                    <a:pt x="400100" y="0"/>
                  </a:lnTo>
                  <a:close/>
                </a:path>
                <a:path w="933450" h="19050">
                  <a:moveTo>
                    <a:pt x="438200" y="0"/>
                  </a:moveTo>
                  <a:lnTo>
                    <a:pt x="419150" y="0"/>
                  </a:lnTo>
                  <a:lnTo>
                    <a:pt x="419150" y="19050"/>
                  </a:lnTo>
                  <a:lnTo>
                    <a:pt x="438200" y="19050"/>
                  </a:lnTo>
                  <a:lnTo>
                    <a:pt x="438200" y="0"/>
                  </a:lnTo>
                  <a:close/>
                </a:path>
                <a:path w="933450" h="19050">
                  <a:moveTo>
                    <a:pt x="476313" y="0"/>
                  </a:moveTo>
                  <a:lnTo>
                    <a:pt x="457250" y="0"/>
                  </a:lnTo>
                  <a:lnTo>
                    <a:pt x="457250" y="19050"/>
                  </a:lnTo>
                  <a:lnTo>
                    <a:pt x="476313" y="19050"/>
                  </a:lnTo>
                  <a:lnTo>
                    <a:pt x="476313" y="0"/>
                  </a:lnTo>
                  <a:close/>
                </a:path>
                <a:path w="933450" h="19050">
                  <a:moveTo>
                    <a:pt x="514413" y="0"/>
                  </a:moveTo>
                  <a:lnTo>
                    <a:pt x="495363" y="0"/>
                  </a:lnTo>
                  <a:lnTo>
                    <a:pt x="495363" y="19050"/>
                  </a:lnTo>
                  <a:lnTo>
                    <a:pt x="514413" y="19050"/>
                  </a:lnTo>
                  <a:lnTo>
                    <a:pt x="514413" y="0"/>
                  </a:lnTo>
                  <a:close/>
                </a:path>
                <a:path w="933450" h="19050">
                  <a:moveTo>
                    <a:pt x="552513" y="0"/>
                  </a:moveTo>
                  <a:lnTo>
                    <a:pt x="533463" y="0"/>
                  </a:lnTo>
                  <a:lnTo>
                    <a:pt x="533463" y="19050"/>
                  </a:lnTo>
                  <a:lnTo>
                    <a:pt x="552513" y="19050"/>
                  </a:lnTo>
                  <a:lnTo>
                    <a:pt x="552513" y="0"/>
                  </a:lnTo>
                  <a:close/>
                </a:path>
                <a:path w="933450" h="19050">
                  <a:moveTo>
                    <a:pt x="590626" y="0"/>
                  </a:moveTo>
                  <a:lnTo>
                    <a:pt x="571576" y="0"/>
                  </a:lnTo>
                  <a:lnTo>
                    <a:pt x="571576" y="19050"/>
                  </a:lnTo>
                  <a:lnTo>
                    <a:pt x="590626" y="19050"/>
                  </a:lnTo>
                  <a:lnTo>
                    <a:pt x="590626" y="0"/>
                  </a:lnTo>
                  <a:close/>
                </a:path>
                <a:path w="933450" h="19050">
                  <a:moveTo>
                    <a:pt x="628726" y="0"/>
                  </a:moveTo>
                  <a:lnTo>
                    <a:pt x="609676" y="0"/>
                  </a:lnTo>
                  <a:lnTo>
                    <a:pt x="609676" y="19050"/>
                  </a:lnTo>
                  <a:lnTo>
                    <a:pt x="628726" y="19050"/>
                  </a:lnTo>
                  <a:lnTo>
                    <a:pt x="628726" y="0"/>
                  </a:lnTo>
                  <a:close/>
                </a:path>
                <a:path w="933450" h="19050">
                  <a:moveTo>
                    <a:pt x="666826" y="0"/>
                  </a:moveTo>
                  <a:lnTo>
                    <a:pt x="647776" y="0"/>
                  </a:lnTo>
                  <a:lnTo>
                    <a:pt x="647776" y="19050"/>
                  </a:lnTo>
                  <a:lnTo>
                    <a:pt x="666826" y="19050"/>
                  </a:lnTo>
                  <a:lnTo>
                    <a:pt x="666826" y="0"/>
                  </a:lnTo>
                  <a:close/>
                </a:path>
                <a:path w="933450" h="19050">
                  <a:moveTo>
                    <a:pt x="704938" y="0"/>
                  </a:moveTo>
                  <a:lnTo>
                    <a:pt x="685888" y="0"/>
                  </a:lnTo>
                  <a:lnTo>
                    <a:pt x="685888" y="19050"/>
                  </a:lnTo>
                  <a:lnTo>
                    <a:pt x="704938" y="19050"/>
                  </a:lnTo>
                  <a:lnTo>
                    <a:pt x="704938" y="0"/>
                  </a:lnTo>
                  <a:close/>
                </a:path>
                <a:path w="933450" h="19050">
                  <a:moveTo>
                    <a:pt x="743038" y="0"/>
                  </a:moveTo>
                  <a:lnTo>
                    <a:pt x="723988" y="0"/>
                  </a:lnTo>
                  <a:lnTo>
                    <a:pt x="723988" y="19050"/>
                  </a:lnTo>
                  <a:lnTo>
                    <a:pt x="743038" y="19050"/>
                  </a:lnTo>
                  <a:lnTo>
                    <a:pt x="743038" y="0"/>
                  </a:lnTo>
                  <a:close/>
                </a:path>
                <a:path w="933450" h="19050">
                  <a:moveTo>
                    <a:pt x="781151" y="0"/>
                  </a:moveTo>
                  <a:lnTo>
                    <a:pt x="762088" y="0"/>
                  </a:lnTo>
                  <a:lnTo>
                    <a:pt x="762088" y="19050"/>
                  </a:lnTo>
                  <a:lnTo>
                    <a:pt x="781151" y="19050"/>
                  </a:lnTo>
                  <a:lnTo>
                    <a:pt x="781151" y="0"/>
                  </a:lnTo>
                  <a:close/>
                </a:path>
                <a:path w="933450" h="19050">
                  <a:moveTo>
                    <a:pt x="819251" y="0"/>
                  </a:moveTo>
                  <a:lnTo>
                    <a:pt x="800201" y="0"/>
                  </a:lnTo>
                  <a:lnTo>
                    <a:pt x="800201" y="19050"/>
                  </a:lnTo>
                  <a:lnTo>
                    <a:pt x="819251" y="19050"/>
                  </a:lnTo>
                  <a:lnTo>
                    <a:pt x="819251" y="0"/>
                  </a:lnTo>
                  <a:close/>
                </a:path>
                <a:path w="933450" h="19050">
                  <a:moveTo>
                    <a:pt x="857351" y="0"/>
                  </a:moveTo>
                  <a:lnTo>
                    <a:pt x="838301" y="0"/>
                  </a:lnTo>
                  <a:lnTo>
                    <a:pt x="838301" y="19050"/>
                  </a:lnTo>
                  <a:lnTo>
                    <a:pt x="857351" y="19050"/>
                  </a:lnTo>
                  <a:lnTo>
                    <a:pt x="857351" y="0"/>
                  </a:lnTo>
                  <a:close/>
                </a:path>
                <a:path w="933450" h="19050">
                  <a:moveTo>
                    <a:pt x="895464" y="0"/>
                  </a:moveTo>
                  <a:lnTo>
                    <a:pt x="876401" y="0"/>
                  </a:lnTo>
                  <a:lnTo>
                    <a:pt x="876401" y="19050"/>
                  </a:lnTo>
                  <a:lnTo>
                    <a:pt x="895464" y="19050"/>
                  </a:lnTo>
                  <a:lnTo>
                    <a:pt x="895464" y="0"/>
                  </a:lnTo>
                  <a:close/>
                </a:path>
                <a:path w="933450" h="19050">
                  <a:moveTo>
                    <a:pt x="932891" y="0"/>
                  </a:moveTo>
                  <a:lnTo>
                    <a:pt x="914514" y="0"/>
                  </a:lnTo>
                  <a:lnTo>
                    <a:pt x="914514" y="19050"/>
                  </a:lnTo>
                  <a:lnTo>
                    <a:pt x="932891" y="19050"/>
                  </a:lnTo>
                  <a:lnTo>
                    <a:pt x="932891" y="0"/>
                  </a:lnTo>
                  <a:close/>
                </a:path>
              </a:pathLst>
            </a:custGeom>
            <a:solidFill>
              <a:srgbClr val="83C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7926461" y="5686070"/>
            <a:ext cx="6268085" cy="19050"/>
            <a:chOff x="7926461" y="5686070"/>
            <a:chExt cx="6268085" cy="19050"/>
          </a:xfrm>
        </p:grpSpPr>
        <p:sp>
          <p:nvSpPr>
            <p:cNvPr id="37" name="object 37"/>
            <p:cNvSpPr/>
            <p:nvPr/>
          </p:nvSpPr>
          <p:spPr>
            <a:xfrm>
              <a:off x="7926451" y="5686081"/>
              <a:ext cx="2686685" cy="19050"/>
            </a:xfrm>
            <a:custGeom>
              <a:avLst/>
              <a:gdLst/>
              <a:ahLst/>
              <a:cxnLst/>
              <a:rect l="l" t="t" r="r" b="b"/>
              <a:pathLst>
                <a:path w="2686684" h="19050">
                  <a:moveTo>
                    <a:pt x="19062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9062" y="19050"/>
                  </a:lnTo>
                  <a:lnTo>
                    <a:pt x="19062" y="0"/>
                  </a:lnTo>
                  <a:close/>
                </a:path>
                <a:path w="2686684" h="19050">
                  <a:moveTo>
                    <a:pt x="57162" y="0"/>
                  </a:moveTo>
                  <a:lnTo>
                    <a:pt x="38112" y="0"/>
                  </a:lnTo>
                  <a:lnTo>
                    <a:pt x="38112" y="19050"/>
                  </a:lnTo>
                  <a:lnTo>
                    <a:pt x="57162" y="19050"/>
                  </a:lnTo>
                  <a:lnTo>
                    <a:pt x="57162" y="0"/>
                  </a:lnTo>
                  <a:close/>
                </a:path>
                <a:path w="2686684" h="19050">
                  <a:moveTo>
                    <a:pt x="95262" y="0"/>
                  </a:moveTo>
                  <a:lnTo>
                    <a:pt x="76212" y="0"/>
                  </a:lnTo>
                  <a:lnTo>
                    <a:pt x="76212" y="19050"/>
                  </a:lnTo>
                  <a:lnTo>
                    <a:pt x="95262" y="19050"/>
                  </a:lnTo>
                  <a:lnTo>
                    <a:pt x="95262" y="0"/>
                  </a:lnTo>
                  <a:close/>
                </a:path>
                <a:path w="2686684" h="19050">
                  <a:moveTo>
                    <a:pt x="133375" y="0"/>
                  </a:moveTo>
                  <a:lnTo>
                    <a:pt x="114312" y="0"/>
                  </a:lnTo>
                  <a:lnTo>
                    <a:pt x="114312" y="19050"/>
                  </a:lnTo>
                  <a:lnTo>
                    <a:pt x="133375" y="19050"/>
                  </a:lnTo>
                  <a:lnTo>
                    <a:pt x="133375" y="0"/>
                  </a:lnTo>
                  <a:close/>
                </a:path>
                <a:path w="2686684" h="19050">
                  <a:moveTo>
                    <a:pt x="171475" y="0"/>
                  </a:moveTo>
                  <a:lnTo>
                    <a:pt x="152425" y="0"/>
                  </a:lnTo>
                  <a:lnTo>
                    <a:pt x="152425" y="19050"/>
                  </a:lnTo>
                  <a:lnTo>
                    <a:pt x="171475" y="19050"/>
                  </a:lnTo>
                  <a:lnTo>
                    <a:pt x="171475" y="0"/>
                  </a:lnTo>
                  <a:close/>
                </a:path>
                <a:path w="2686684" h="19050">
                  <a:moveTo>
                    <a:pt x="209575" y="0"/>
                  </a:moveTo>
                  <a:lnTo>
                    <a:pt x="190525" y="0"/>
                  </a:lnTo>
                  <a:lnTo>
                    <a:pt x="190525" y="19050"/>
                  </a:lnTo>
                  <a:lnTo>
                    <a:pt x="209575" y="19050"/>
                  </a:lnTo>
                  <a:lnTo>
                    <a:pt x="209575" y="0"/>
                  </a:lnTo>
                  <a:close/>
                </a:path>
                <a:path w="2686684" h="19050">
                  <a:moveTo>
                    <a:pt x="247688" y="0"/>
                  </a:moveTo>
                  <a:lnTo>
                    <a:pt x="228638" y="0"/>
                  </a:lnTo>
                  <a:lnTo>
                    <a:pt x="228638" y="19050"/>
                  </a:lnTo>
                  <a:lnTo>
                    <a:pt x="247688" y="19050"/>
                  </a:lnTo>
                  <a:lnTo>
                    <a:pt x="247688" y="0"/>
                  </a:lnTo>
                  <a:close/>
                </a:path>
                <a:path w="2686684" h="19050">
                  <a:moveTo>
                    <a:pt x="285788" y="0"/>
                  </a:moveTo>
                  <a:lnTo>
                    <a:pt x="266738" y="0"/>
                  </a:lnTo>
                  <a:lnTo>
                    <a:pt x="266738" y="19050"/>
                  </a:lnTo>
                  <a:lnTo>
                    <a:pt x="285788" y="19050"/>
                  </a:lnTo>
                  <a:lnTo>
                    <a:pt x="285788" y="0"/>
                  </a:lnTo>
                  <a:close/>
                </a:path>
                <a:path w="2686684" h="19050">
                  <a:moveTo>
                    <a:pt x="323888" y="0"/>
                  </a:moveTo>
                  <a:lnTo>
                    <a:pt x="304838" y="0"/>
                  </a:lnTo>
                  <a:lnTo>
                    <a:pt x="304838" y="19050"/>
                  </a:lnTo>
                  <a:lnTo>
                    <a:pt x="323888" y="19050"/>
                  </a:lnTo>
                  <a:lnTo>
                    <a:pt x="323888" y="0"/>
                  </a:lnTo>
                  <a:close/>
                </a:path>
                <a:path w="2686684" h="19050">
                  <a:moveTo>
                    <a:pt x="362000" y="0"/>
                  </a:moveTo>
                  <a:lnTo>
                    <a:pt x="342950" y="0"/>
                  </a:lnTo>
                  <a:lnTo>
                    <a:pt x="342950" y="19050"/>
                  </a:lnTo>
                  <a:lnTo>
                    <a:pt x="362000" y="19050"/>
                  </a:lnTo>
                  <a:lnTo>
                    <a:pt x="362000" y="0"/>
                  </a:lnTo>
                  <a:close/>
                </a:path>
                <a:path w="2686684" h="19050">
                  <a:moveTo>
                    <a:pt x="400100" y="0"/>
                  </a:moveTo>
                  <a:lnTo>
                    <a:pt x="381050" y="0"/>
                  </a:lnTo>
                  <a:lnTo>
                    <a:pt x="381050" y="19050"/>
                  </a:lnTo>
                  <a:lnTo>
                    <a:pt x="400100" y="19050"/>
                  </a:lnTo>
                  <a:lnTo>
                    <a:pt x="400100" y="0"/>
                  </a:lnTo>
                  <a:close/>
                </a:path>
                <a:path w="2686684" h="19050">
                  <a:moveTo>
                    <a:pt x="438200" y="0"/>
                  </a:moveTo>
                  <a:lnTo>
                    <a:pt x="419150" y="0"/>
                  </a:lnTo>
                  <a:lnTo>
                    <a:pt x="419150" y="19050"/>
                  </a:lnTo>
                  <a:lnTo>
                    <a:pt x="438200" y="19050"/>
                  </a:lnTo>
                  <a:lnTo>
                    <a:pt x="438200" y="0"/>
                  </a:lnTo>
                  <a:close/>
                </a:path>
                <a:path w="2686684" h="19050">
                  <a:moveTo>
                    <a:pt x="476313" y="0"/>
                  </a:moveTo>
                  <a:lnTo>
                    <a:pt x="457263" y="0"/>
                  </a:lnTo>
                  <a:lnTo>
                    <a:pt x="457263" y="19050"/>
                  </a:lnTo>
                  <a:lnTo>
                    <a:pt x="476313" y="19050"/>
                  </a:lnTo>
                  <a:lnTo>
                    <a:pt x="476313" y="0"/>
                  </a:lnTo>
                  <a:close/>
                </a:path>
                <a:path w="2686684" h="19050">
                  <a:moveTo>
                    <a:pt x="514413" y="0"/>
                  </a:moveTo>
                  <a:lnTo>
                    <a:pt x="495363" y="0"/>
                  </a:lnTo>
                  <a:lnTo>
                    <a:pt x="495363" y="19050"/>
                  </a:lnTo>
                  <a:lnTo>
                    <a:pt x="514413" y="19050"/>
                  </a:lnTo>
                  <a:lnTo>
                    <a:pt x="514413" y="0"/>
                  </a:lnTo>
                  <a:close/>
                </a:path>
                <a:path w="2686684" h="19050">
                  <a:moveTo>
                    <a:pt x="552526" y="0"/>
                  </a:moveTo>
                  <a:lnTo>
                    <a:pt x="533463" y="0"/>
                  </a:lnTo>
                  <a:lnTo>
                    <a:pt x="533463" y="19050"/>
                  </a:lnTo>
                  <a:lnTo>
                    <a:pt x="552526" y="19050"/>
                  </a:lnTo>
                  <a:lnTo>
                    <a:pt x="552526" y="0"/>
                  </a:lnTo>
                  <a:close/>
                </a:path>
                <a:path w="2686684" h="19050">
                  <a:moveTo>
                    <a:pt x="590626" y="0"/>
                  </a:moveTo>
                  <a:lnTo>
                    <a:pt x="571576" y="0"/>
                  </a:lnTo>
                  <a:lnTo>
                    <a:pt x="571576" y="19050"/>
                  </a:lnTo>
                  <a:lnTo>
                    <a:pt x="590626" y="19050"/>
                  </a:lnTo>
                  <a:lnTo>
                    <a:pt x="590626" y="0"/>
                  </a:lnTo>
                  <a:close/>
                </a:path>
                <a:path w="2686684" h="19050">
                  <a:moveTo>
                    <a:pt x="628726" y="0"/>
                  </a:moveTo>
                  <a:lnTo>
                    <a:pt x="609676" y="0"/>
                  </a:lnTo>
                  <a:lnTo>
                    <a:pt x="609676" y="19050"/>
                  </a:lnTo>
                  <a:lnTo>
                    <a:pt x="628726" y="19050"/>
                  </a:lnTo>
                  <a:lnTo>
                    <a:pt x="628726" y="0"/>
                  </a:lnTo>
                  <a:close/>
                </a:path>
                <a:path w="2686684" h="19050">
                  <a:moveTo>
                    <a:pt x="666838" y="0"/>
                  </a:moveTo>
                  <a:lnTo>
                    <a:pt x="647776" y="0"/>
                  </a:lnTo>
                  <a:lnTo>
                    <a:pt x="647776" y="19050"/>
                  </a:lnTo>
                  <a:lnTo>
                    <a:pt x="666838" y="19050"/>
                  </a:lnTo>
                  <a:lnTo>
                    <a:pt x="666838" y="0"/>
                  </a:lnTo>
                  <a:close/>
                </a:path>
                <a:path w="2686684" h="19050">
                  <a:moveTo>
                    <a:pt x="704938" y="0"/>
                  </a:moveTo>
                  <a:lnTo>
                    <a:pt x="685888" y="0"/>
                  </a:lnTo>
                  <a:lnTo>
                    <a:pt x="685888" y="19050"/>
                  </a:lnTo>
                  <a:lnTo>
                    <a:pt x="704938" y="19050"/>
                  </a:lnTo>
                  <a:lnTo>
                    <a:pt x="704938" y="0"/>
                  </a:lnTo>
                  <a:close/>
                </a:path>
                <a:path w="2686684" h="19050">
                  <a:moveTo>
                    <a:pt x="743038" y="0"/>
                  </a:moveTo>
                  <a:lnTo>
                    <a:pt x="723988" y="0"/>
                  </a:lnTo>
                  <a:lnTo>
                    <a:pt x="723988" y="19050"/>
                  </a:lnTo>
                  <a:lnTo>
                    <a:pt x="743038" y="19050"/>
                  </a:lnTo>
                  <a:lnTo>
                    <a:pt x="743038" y="0"/>
                  </a:lnTo>
                  <a:close/>
                </a:path>
                <a:path w="2686684" h="19050">
                  <a:moveTo>
                    <a:pt x="781151" y="0"/>
                  </a:moveTo>
                  <a:lnTo>
                    <a:pt x="762088" y="0"/>
                  </a:lnTo>
                  <a:lnTo>
                    <a:pt x="762088" y="19050"/>
                  </a:lnTo>
                  <a:lnTo>
                    <a:pt x="781151" y="19050"/>
                  </a:lnTo>
                  <a:lnTo>
                    <a:pt x="781151" y="0"/>
                  </a:lnTo>
                  <a:close/>
                </a:path>
                <a:path w="2686684" h="19050">
                  <a:moveTo>
                    <a:pt x="819251" y="0"/>
                  </a:moveTo>
                  <a:lnTo>
                    <a:pt x="800201" y="0"/>
                  </a:lnTo>
                  <a:lnTo>
                    <a:pt x="800201" y="19050"/>
                  </a:lnTo>
                  <a:lnTo>
                    <a:pt x="819251" y="19050"/>
                  </a:lnTo>
                  <a:lnTo>
                    <a:pt x="819251" y="0"/>
                  </a:lnTo>
                  <a:close/>
                </a:path>
                <a:path w="2686684" h="19050">
                  <a:moveTo>
                    <a:pt x="857351" y="0"/>
                  </a:moveTo>
                  <a:lnTo>
                    <a:pt x="838301" y="0"/>
                  </a:lnTo>
                  <a:lnTo>
                    <a:pt x="838301" y="19050"/>
                  </a:lnTo>
                  <a:lnTo>
                    <a:pt x="857351" y="19050"/>
                  </a:lnTo>
                  <a:lnTo>
                    <a:pt x="857351" y="0"/>
                  </a:lnTo>
                  <a:close/>
                </a:path>
                <a:path w="2686684" h="19050">
                  <a:moveTo>
                    <a:pt x="895464" y="0"/>
                  </a:moveTo>
                  <a:lnTo>
                    <a:pt x="876414" y="0"/>
                  </a:lnTo>
                  <a:lnTo>
                    <a:pt x="876414" y="19050"/>
                  </a:lnTo>
                  <a:lnTo>
                    <a:pt x="895464" y="19050"/>
                  </a:lnTo>
                  <a:lnTo>
                    <a:pt x="895464" y="0"/>
                  </a:lnTo>
                  <a:close/>
                </a:path>
                <a:path w="2686684" h="19050">
                  <a:moveTo>
                    <a:pt x="933564" y="0"/>
                  </a:moveTo>
                  <a:lnTo>
                    <a:pt x="914514" y="0"/>
                  </a:lnTo>
                  <a:lnTo>
                    <a:pt x="914514" y="19050"/>
                  </a:lnTo>
                  <a:lnTo>
                    <a:pt x="933564" y="19050"/>
                  </a:lnTo>
                  <a:lnTo>
                    <a:pt x="933564" y="0"/>
                  </a:lnTo>
                  <a:close/>
                </a:path>
                <a:path w="2686684" h="19050">
                  <a:moveTo>
                    <a:pt x="971664" y="0"/>
                  </a:moveTo>
                  <a:lnTo>
                    <a:pt x="952614" y="0"/>
                  </a:lnTo>
                  <a:lnTo>
                    <a:pt x="952614" y="19050"/>
                  </a:lnTo>
                  <a:lnTo>
                    <a:pt x="971664" y="19050"/>
                  </a:lnTo>
                  <a:lnTo>
                    <a:pt x="971664" y="0"/>
                  </a:lnTo>
                  <a:close/>
                </a:path>
                <a:path w="2686684" h="19050">
                  <a:moveTo>
                    <a:pt x="1009777" y="0"/>
                  </a:moveTo>
                  <a:lnTo>
                    <a:pt x="990727" y="0"/>
                  </a:lnTo>
                  <a:lnTo>
                    <a:pt x="990727" y="19050"/>
                  </a:lnTo>
                  <a:lnTo>
                    <a:pt x="1009777" y="19050"/>
                  </a:lnTo>
                  <a:lnTo>
                    <a:pt x="1009777" y="0"/>
                  </a:lnTo>
                  <a:close/>
                </a:path>
                <a:path w="2686684" h="19050">
                  <a:moveTo>
                    <a:pt x="1047877" y="0"/>
                  </a:moveTo>
                  <a:lnTo>
                    <a:pt x="1028827" y="0"/>
                  </a:lnTo>
                  <a:lnTo>
                    <a:pt x="1028827" y="19050"/>
                  </a:lnTo>
                  <a:lnTo>
                    <a:pt x="1047877" y="19050"/>
                  </a:lnTo>
                  <a:lnTo>
                    <a:pt x="1047877" y="0"/>
                  </a:lnTo>
                  <a:close/>
                </a:path>
                <a:path w="2686684" h="19050">
                  <a:moveTo>
                    <a:pt x="1085989" y="0"/>
                  </a:moveTo>
                  <a:lnTo>
                    <a:pt x="1066927" y="0"/>
                  </a:lnTo>
                  <a:lnTo>
                    <a:pt x="1066927" y="19050"/>
                  </a:lnTo>
                  <a:lnTo>
                    <a:pt x="1085989" y="19050"/>
                  </a:lnTo>
                  <a:lnTo>
                    <a:pt x="1085989" y="0"/>
                  </a:lnTo>
                  <a:close/>
                </a:path>
                <a:path w="2686684" h="19050">
                  <a:moveTo>
                    <a:pt x="1124089" y="0"/>
                  </a:moveTo>
                  <a:lnTo>
                    <a:pt x="1105039" y="0"/>
                  </a:lnTo>
                  <a:lnTo>
                    <a:pt x="1105039" y="19050"/>
                  </a:lnTo>
                  <a:lnTo>
                    <a:pt x="1124089" y="19050"/>
                  </a:lnTo>
                  <a:lnTo>
                    <a:pt x="1124089" y="0"/>
                  </a:lnTo>
                  <a:close/>
                </a:path>
                <a:path w="2686684" h="19050">
                  <a:moveTo>
                    <a:pt x="1162189" y="0"/>
                  </a:moveTo>
                  <a:lnTo>
                    <a:pt x="1143139" y="0"/>
                  </a:lnTo>
                  <a:lnTo>
                    <a:pt x="1143139" y="19050"/>
                  </a:lnTo>
                  <a:lnTo>
                    <a:pt x="1162189" y="19050"/>
                  </a:lnTo>
                  <a:lnTo>
                    <a:pt x="1162189" y="0"/>
                  </a:lnTo>
                  <a:close/>
                </a:path>
                <a:path w="2686684" h="19050">
                  <a:moveTo>
                    <a:pt x="1200302" y="0"/>
                  </a:moveTo>
                  <a:lnTo>
                    <a:pt x="1181239" y="0"/>
                  </a:lnTo>
                  <a:lnTo>
                    <a:pt x="1181239" y="19050"/>
                  </a:lnTo>
                  <a:lnTo>
                    <a:pt x="1200302" y="19050"/>
                  </a:lnTo>
                  <a:lnTo>
                    <a:pt x="1200302" y="0"/>
                  </a:lnTo>
                  <a:close/>
                </a:path>
                <a:path w="2686684" h="19050">
                  <a:moveTo>
                    <a:pt x="1238402" y="0"/>
                  </a:moveTo>
                  <a:lnTo>
                    <a:pt x="1219352" y="0"/>
                  </a:lnTo>
                  <a:lnTo>
                    <a:pt x="1219352" y="19050"/>
                  </a:lnTo>
                  <a:lnTo>
                    <a:pt x="1238402" y="19050"/>
                  </a:lnTo>
                  <a:lnTo>
                    <a:pt x="1238402" y="0"/>
                  </a:lnTo>
                  <a:close/>
                </a:path>
                <a:path w="2686684" h="19050">
                  <a:moveTo>
                    <a:pt x="1276502" y="0"/>
                  </a:moveTo>
                  <a:lnTo>
                    <a:pt x="1257452" y="0"/>
                  </a:lnTo>
                  <a:lnTo>
                    <a:pt x="1257452" y="19050"/>
                  </a:lnTo>
                  <a:lnTo>
                    <a:pt x="1276502" y="19050"/>
                  </a:lnTo>
                  <a:lnTo>
                    <a:pt x="1276502" y="0"/>
                  </a:lnTo>
                  <a:close/>
                </a:path>
                <a:path w="2686684" h="19050">
                  <a:moveTo>
                    <a:pt x="1314615" y="0"/>
                  </a:moveTo>
                  <a:lnTo>
                    <a:pt x="1295552" y="0"/>
                  </a:lnTo>
                  <a:lnTo>
                    <a:pt x="1295552" y="19050"/>
                  </a:lnTo>
                  <a:lnTo>
                    <a:pt x="1314615" y="19050"/>
                  </a:lnTo>
                  <a:lnTo>
                    <a:pt x="1314615" y="0"/>
                  </a:lnTo>
                  <a:close/>
                </a:path>
                <a:path w="2686684" h="19050">
                  <a:moveTo>
                    <a:pt x="1352715" y="0"/>
                  </a:moveTo>
                  <a:lnTo>
                    <a:pt x="1333665" y="0"/>
                  </a:lnTo>
                  <a:lnTo>
                    <a:pt x="1333665" y="19050"/>
                  </a:lnTo>
                  <a:lnTo>
                    <a:pt x="1352715" y="19050"/>
                  </a:lnTo>
                  <a:lnTo>
                    <a:pt x="1352715" y="0"/>
                  </a:lnTo>
                  <a:close/>
                </a:path>
                <a:path w="2686684" h="19050">
                  <a:moveTo>
                    <a:pt x="1390815" y="0"/>
                  </a:moveTo>
                  <a:lnTo>
                    <a:pt x="1371765" y="0"/>
                  </a:lnTo>
                  <a:lnTo>
                    <a:pt x="1371765" y="19050"/>
                  </a:lnTo>
                  <a:lnTo>
                    <a:pt x="1390815" y="19050"/>
                  </a:lnTo>
                  <a:lnTo>
                    <a:pt x="1390815" y="0"/>
                  </a:lnTo>
                  <a:close/>
                </a:path>
                <a:path w="2686684" h="19050">
                  <a:moveTo>
                    <a:pt x="1428927" y="0"/>
                  </a:moveTo>
                  <a:lnTo>
                    <a:pt x="1409877" y="0"/>
                  </a:lnTo>
                  <a:lnTo>
                    <a:pt x="1409877" y="19050"/>
                  </a:lnTo>
                  <a:lnTo>
                    <a:pt x="1428927" y="19050"/>
                  </a:lnTo>
                  <a:lnTo>
                    <a:pt x="1428927" y="0"/>
                  </a:lnTo>
                  <a:close/>
                </a:path>
                <a:path w="2686684" h="19050">
                  <a:moveTo>
                    <a:pt x="1467027" y="0"/>
                  </a:moveTo>
                  <a:lnTo>
                    <a:pt x="1447977" y="0"/>
                  </a:lnTo>
                  <a:lnTo>
                    <a:pt x="1447977" y="19050"/>
                  </a:lnTo>
                  <a:lnTo>
                    <a:pt x="1467027" y="19050"/>
                  </a:lnTo>
                  <a:lnTo>
                    <a:pt x="1467027" y="0"/>
                  </a:lnTo>
                  <a:close/>
                </a:path>
                <a:path w="2686684" h="19050">
                  <a:moveTo>
                    <a:pt x="1505127" y="0"/>
                  </a:moveTo>
                  <a:lnTo>
                    <a:pt x="1486077" y="0"/>
                  </a:lnTo>
                  <a:lnTo>
                    <a:pt x="1486077" y="19050"/>
                  </a:lnTo>
                  <a:lnTo>
                    <a:pt x="1505127" y="19050"/>
                  </a:lnTo>
                  <a:lnTo>
                    <a:pt x="1505127" y="0"/>
                  </a:lnTo>
                  <a:close/>
                </a:path>
                <a:path w="2686684" h="19050">
                  <a:moveTo>
                    <a:pt x="1543240" y="0"/>
                  </a:moveTo>
                  <a:lnTo>
                    <a:pt x="1524190" y="0"/>
                  </a:lnTo>
                  <a:lnTo>
                    <a:pt x="1524190" y="19050"/>
                  </a:lnTo>
                  <a:lnTo>
                    <a:pt x="1543240" y="19050"/>
                  </a:lnTo>
                  <a:lnTo>
                    <a:pt x="1543240" y="0"/>
                  </a:lnTo>
                  <a:close/>
                </a:path>
                <a:path w="2686684" h="19050">
                  <a:moveTo>
                    <a:pt x="1581340" y="0"/>
                  </a:moveTo>
                  <a:lnTo>
                    <a:pt x="1562290" y="0"/>
                  </a:lnTo>
                  <a:lnTo>
                    <a:pt x="1562290" y="19050"/>
                  </a:lnTo>
                  <a:lnTo>
                    <a:pt x="1581340" y="19050"/>
                  </a:lnTo>
                  <a:lnTo>
                    <a:pt x="1581340" y="0"/>
                  </a:lnTo>
                  <a:close/>
                </a:path>
                <a:path w="2686684" h="19050">
                  <a:moveTo>
                    <a:pt x="1619453" y="0"/>
                  </a:moveTo>
                  <a:lnTo>
                    <a:pt x="1600390" y="0"/>
                  </a:lnTo>
                  <a:lnTo>
                    <a:pt x="1600390" y="19050"/>
                  </a:lnTo>
                  <a:lnTo>
                    <a:pt x="1619453" y="19050"/>
                  </a:lnTo>
                  <a:lnTo>
                    <a:pt x="1619453" y="0"/>
                  </a:lnTo>
                  <a:close/>
                </a:path>
                <a:path w="2686684" h="19050">
                  <a:moveTo>
                    <a:pt x="1657553" y="0"/>
                  </a:moveTo>
                  <a:lnTo>
                    <a:pt x="1638503" y="0"/>
                  </a:lnTo>
                  <a:lnTo>
                    <a:pt x="1638503" y="19050"/>
                  </a:lnTo>
                  <a:lnTo>
                    <a:pt x="1657553" y="19050"/>
                  </a:lnTo>
                  <a:lnTo>
                    <a:pt x="1657553" y="0"/>
                  </a:lnTo>
                  <a:close/>
                </a:path>
                <a:path w="2686684" h="19050">
                  <a:moveTo>
                    <a:pt x="1695653" y="0"/>
                  </a:moveTo>
                  <a:lnTo>
                    <a:pt x="1676603" y="0"/>
                  </a:lnTo>
                  <a:lnTo>
                    <a:pt x="1676603" y="19050"/>
                  </a:lnTo>
                  <a:lnTo>
                    <a:pt x="1695653" y="19050"/>
                  </a:lnTo>
                  <a:lnTo>
                    <a:pt x="1695653" y="0"/>
                  </a:lnTo>
                  <a:close/>
                </a:path>
                <a:path w="2686684" h="19050">
                  <a:moveTo>
                    <a:pt x="1733765" y="0"/>
                  </a:moveTo>
                  <a:lnTo>
                    <a:pt x="1714703" y="0"/>
                  </a:lnTo>
                  <a:lnTo>
                    <a:pt x="1714703" y="19050"/>
                  </a:lnTo>
                  <a:lnTo>
                    <a:pt x="1733765" y="19050"/>
                  </a:lnTo>
                  <a:lnTo>
                    <a:pt x="1733765" y="0"/>
                  </a:lnTo>
                  <a:close/>
                </a:path>
                <a:path w="2686684" h="19050">
                  <a:moveTo>
                    <a:pt x="1771865" y="0"/>
                  </a:moveTo>
                  <a:lnTo>
                    <a:pt x="1752815" y="0"/>
                  </a:lnTo>
                  <a:lnTo>
                    <a:pt x="1752815" y="19050"/>
                  </a:lnTo>
                  <a:lnTo>
                    <a:pt x="1771865" y="19050"/>
                  </a:lnTo>
                  <a:lnTo>
                    <a:pt x="1771865" y="0"/>
                  </a:lnTo>
                  <a:close/>
                </a:path>
                <a:path w="2686684" h="19050">
                  <a:moveTo>
                    <a:pt x="1809965" y="0"/>
                  </a:moveTo>
                  <a:lnTo>
                    <a:pt x="1790915" y="0"/>
                  </a:lnTo>
                  <a:lnTo>
                    <a:pt x="1790915" y="19050"/>
                  </a:lnTo>
                  <a:lnTo>
                    <a:pt x="1809965" y="19050"/>
                  </a:lnTo>
                  <a:lnTo>
                    <a:pt x="1809965" y="0"/>
                  </a:lnTo>
                  <a:close/>
                </a:path>
                <a:path w="2686684" h="19050">
                  <a:moveTo>
                    <a:pt x="1848078" y="0"/>
                  </a:moveTo>
                  <a:lnTo>
                    <a:pt x="1829015" y="0"/>
                  </a:lnTo>
                  <a:lnTo>
                    <a:pt x="1829015" y="19050"/>
                  </a:lnTo>
                  <a:lnTo>
                    <a:pt x="1848078" y="19050"/>
                  </a:lnTo>
                  <a:lnTo>
                    <a:pt x="1848078" y="0"/>
                  </a:lnTo>
                  <a:close/>
                </a:path>
                <a:path w="2686684" h="19050">
                  <a:moveTo>
                    <a:pt x="1886178" y="0"/>
                  </a:moveTo>
                  <a:lnTo>
                    <a:pt x="1867128" y="0"/>
                  </a:lnTo>
                  <a:lnTo>
                    <a:pt x="1867128" y="19050"/>
                  </a:lnTo>
                  <a:lnTo>
                    <a:pt x="1886178" y="19050"/>
                  </a:lnTo>
                  <a:lnTo>
                    <a:pt x="1886178" y="0"/>
                  </a:lnTo>
                  <a:close/>
                </a:path>
                <a:path w="2686684" h="19050">
                  <a:moveTo>
                    <a:pt x="1924278" y="0"/>
                  </a:moveTo>
                  <a:lnTo>
                    <a:pt x="1905228" y="0"/>
                  </a:lnTo>
                  <a:lnTo>
                    <a:pt x="1905228" y="19050"/>
                  </a:lnTo>
                  <a:lnTo>
                    <a:pt x="1924278" y="19050"/>
                  </a:lnTo>
                  <a:lnTo>
                    <a:pt x="1924278" y="0"/>
                  </a:lnTo>
                  <a:close/>
                </a:path>
                <a:path w="2686684" h="19050">
                  <a:moveTo>
                    <a:pt x="1962391" y="0"/>
                  </a:moveTo>
                  <a:lnTo>
                    <a:pt x="1943341" y="0"/>
                  </a:lnTo>
                  <a:lnTo>
                    <a:pt x="1943341" y="19050"/>
                  </a:lnTo>
                  <a:lnTo>
                    <a:pt x="1962391" y="19050"/>
                  </a:lnTo>
                  <a:lnTo>
                    <a:pt x="1962391" y="0"/>
                  </a:lnTo>
                  <a:close/>
                </a:path>
                <a:path w="2686684" h="19050">
                  <a:moveTo>
                    <a:pt x="2000491" y="0"/>
                  </a:moveTo>
                  <a:lnTo>
                    <a:pt x="1981441" y="0"/>
                  </a:lnTo>
                  <a:lnTo>
                    <a:pt x="1981441" y="19050"/>
                  </a:lnTo>
                  <a:lnTo>
                    <a:pt x="2000491" y="19050"/>
                  </a:lnTo>
                  <a:lnTo>
                    <a:pt x="2000491" y="0"/>
                  </a:lnTo>
                  <a:close/>
                </a:path>
                <a:path w="2686684" h="19050">
                  <a:moveTo>
                    <a:pt x="2038591" y="0"/>
                  </a:moveTo>
                  <a:lnTo>
                    <a:pt x="2019541" y="0"/>
                  </a:lnTo>
                  <a:lnTo>
                    <a:pt x="2019541" y="19050"/>
                  </a:lnTo>
                  <a:lnTo>
                    <a:pt x="2038591" y="19050"/>
                  </a:lnTo>
                  <a:lnTo>
                    <a:pt x="2038591" y="0"/>
                  </a:lnTo>
                  <a:close/>
                </a:path>
                <a:path w="2686684" h="19050">
                  <a:moveTo>
                    <a:pt x="2076704" y="0"/>
                  </a:moveTo>
                  <a:lnTo>
                    <a:pt x="2057654" y="0"/>
                  </a:lnTo>
                  <a:lnTo>
                    <a:pt x="2057654" y="19050"/>
                  </a:lnTo>
                  <a:lnTo>
                    <a:pt x="2076704" y="19050"/>
                  </a:lnTo>
                  <a:lnTo>
                    <a:pt x="2076704" y="0"/>
                  </a:lnTo>
                  <a:close/>
                </a:path>
                <a:path w="2686684" h="19050">
                  <a:moveTo>
                    <a:pt x="2114804" y="0"/>
                  </a:moveTo>
                  <a:lnTo>
                    <a:pt x="2095754" y="0"/>
                  </a:lnTo>
                  <a:lnTo>
                    <a:pt x="2095754" y="19050"/>
                  </a:lnTo>
                  <a:lnTo>
                    <a:pt x="2114804" y="19050"/>
                  </a:lnTo>
                  <a:lnTo>
                    <a:pt x="2114804" y="0"/>
                  </a:lnTo>
                  <a:close/>
                </a:path>
                <a:path w="2686684" h="19050">
                  <a:moveTo>
                    <a:pt x="2152904" y="0"/>
                  </a:moveTo>
                  <a:lnTo>
                    <a:pt x="2133854" y="0"/>
                  </a:lnTo>
                  <a:lnTo>
                    <a:pt x="2133854" y="19050"/>
                  </a:lnTo>
                  <a:lnTo>
                    <a:pt x="2152904" y="19050"/>
                  </a:lnTo>
                  <a:lnTo>
                    <a:pt x="2152904" y="0"/>
                  </a:lnTo>
                  <a:close/>
                </a:path>
                <a:path w="2686684" h="19050">
                  <a:moveTo>
                    <a:pt x="2191016" y="0"/>
                  </a:moveTo>
                  <a:lnTo>
                    <a:pt x="2171966" y="0"/>
                  </a:lnTo>
                  <a:lnTo>
                    <a:pt x="2171966" y="19050"/>
                  </a:lnTo>
                  <a:lnTo>
                    <a:pt x="2191016" y="19050"/>
                  </a:lnTo>
                  <a:lnTo>
                    <a:pt x="2191016" y="0"/>
                  </a:lnTo>
                  <a:close/>
                </a:path>
                <a:path w="2686684" h="19050">
                  <a:moveTo>
                    <a:pt x="2229116" y="0"/>
                  </a:moveTo>
                  <a:lnTo>
                    <a:pt x="2210066" y="0"/>
                  </a:lnTo>
                  <a:lnTo>
                    <a:pt x="2210066" y="19050"/>
                  </a:lnTo>
                  <a:lnTo>
                    <a:pt x="2229116" y="19050"/>
                  </a:lnTo>
                  <a:lnTo>
                    <a:pt x="2229116" y="0"/>
                  </a:lnTo>
                  <a:close/>
                </a:path>
                <a:path w="2686684" h="19050">
                  <a:moveTo>
                    <a:pt x="2267229" y="0"/>
                  </a:moveTo>
                  <a:lnTo>
                    <a:pt x="2248166" y="0"/>
                  </a:lnTo>
                  <a:lnTo>
                    <a:pt x="2248166" y="19050"/>
                  </a:lnTo>
                  <a:lnTo>
                    <a:pt x="2267229" y="19050"/>
                  </a:lnTo>
                  <a:lnTo>
                    <a:pt x="2267229" y="0"/>
                  </a:lnTo>
                  <a:close/>
                </a:path>
                <a:path w="2686684" h="19050">
                  <a:moveTo>
                    <a:pt x="2305329" y="0"/>
                  </a:moveTo>
                  <a:lnTo>
                    <a:pt x="2286279" y="0"/>
                  </a:lnTo>
                  <a:lnTo>
                    <a:pt x="2286279" y="19050"/>
                  </a:lnTo>
                  <a:lnTo>
                    <a:pt x="2305329" y="19050"/>
                  </a:lnTo>
                  <a:lnTo>
                    <a:pt x="2305329" y="0"/>
                  </a:lnTo>
                  <a:close/>
                </a:path>
                <a:path w="2686684" h="19050">
                  <a:moveTo>
                    <a:pt x="2343429" y="0"/>
                  </a:moveTo>
                  <a:lnTo>
                    <a:pt x="2324379" y="0"/>
                  </a:lnTo>
                  <a:lnTo>
                    <a:pt x="2324379" y="19050"/>
                  </a:lnTo>
                  <a:lnTo>
                    <a:pt x="2343429" y="19050"/>
                  </a:lnTo>
                  <a:lnTo>
                    <a:pt x="2343429" y="0"/>
                  </a:lnTo>
                  <a:close/>
                </a:path>
                <a:path w="2686684" h="19050">
                  <a:moveTo>
                    <a:pt x="2381542" y="0"/>
                  </a:moveTo>
                  <a:lnTo>
                    <a:pt x="2362479" y="0"/>
                  </a:lnTo>
                  <a:lnTo>
                    <a:pt x="2362479" y="19050"/>
                  </a:lnTo>
                  <a:lnTo>
                    <a:pt x="2381542" y="19050"/>
                  </a:lnTo>
                  <a:lnTo>
                    <a:pt x="2381542" y="0"/>
                  </a:lnTo>
                  <a:close/>
                </a:path>
                <a:path w="2686684" h="19050">
                  <a:moveTo>
                    <a:pt x="2419642" y="0"/>
                  </a:moveTo>
                  <a:lnTo>
                    <a:pt x="2400592" y="0"/>
                  </a:lnTo>
                  <a:lnTo>
                    <a:pt x="2400592" y="19050"/>
                  </a:lnTo>
                  <a:lnTo>
                    <a:pt x="2419642" y="19050"/>
                  </a:lnTo>
                  <a:lnTo>
                    <a:pt x="2419642" y="0"/>
                  </a:lnTo>
                  <a:close/>
                </a:path>
                <a:path w="2686684" h="19050">
                  <a:moveTo>
                    <a:pt x="2457742" y="0"/>
                  </a:moveTo>
                  <a:lnTo>
                    <a:pt x="2438692" y="0"/>
                  </a:lnTo>
                  <a:lnTo>
                    <a:pt x="2438692" y="19050"/>
                  </a:lnTo>
                  <a:lnTo>
                    <a:pt x="2457742" y="19050"/>
                  </a:lnTo>
                  <a:lnTo>
                    <a:pt x="2457742" y="0"/>
                  </a:lnTo>
                  <a:close/>
                </a:path>
                <a:path w="2686684" h="19050">
                  <a:moveTo>
                    <a:pt x="2495854" y="0"/>
                  </a:moveTo>
                  <a:lnTo>
                    <a:pt x="2476804" y="0"/>
                  </a:lnTo>
                  <a:lnTo>
                    <a:pt x="2476804" y="19050"/>
                  </a:lnTo>
                  <a:lnTo>
                    <a:pt x="2495854" y="19050"/>
                  </a:lnTo>
                  <a:lnTo>
                    <a:pt x="2495854" y="0"/>
                  </a:lnTo>
                  <a:close/>
                </a:path>
                <a:path w="2686684" h="19050">
                  <a:moveTo>
                    <a:pt x="2533954" y="0"/>
                  </a:moveTo>
                  <a:lnTo>
                    <a:pt x="2514904" y="0"/>
                  </a:lnTo>
                  <a:lnTo>
                    <a:pt x="2514904" y="19050"/>
                  </a:lnTo>
                  <a:lnTo>
                    <a:pt x="2533954" y="19050"/>
                  </a:lnTo>
                  <a:lnTo>
                    <a:pt x="2533954" y="0"/>
                  </a:lnTo>
                  <a:close/>
                </a:path>
                <a:path w="2686684" h="19050">
                  <a:moveTo>
                    <a:pt x="2572054" y="0"/>
                  </a:moveTo>
                  <a:lnTo>
                    <a:pt x="2553004" y="0"/>
                  </a:lnTo>
                  <a:lnTo>
                    <a:pt x="2553004" y="19050"/>
                  </a:lnTo>
                  <a:lnTo>
                    <a:pt x="2572054" y="19050"/>
                  </a:lnTo>
                  <a:lnTo>
                    <a:pt x="2572054" y="0"/>
                  </a:lnTo>
                  <a:close/>
                </a:path>
                <a:path w="2686684" h="19050">
                  <a:moveTo>
                    <a:pt x="2610167" y="0"/>
                  </a:moveTo>
                  <a:lnTo>
                    <a:pt x="2591117" y="0"/>
                  </a:lnTo>
                  <a:lnTo>
                    <a:pt x="2591117" y="19050"/>
                  </a:lnTo>
                  <a:lnTo>
                    <a:pt x="2610167" y="19050"/>
                  </a:lnTo>
                  <a:lnTo>
                    <a:pt x="2610167" y="0"/>
                  </a:lnTo>
                  <a:close/>
                </a:path>
                <a:path w="2686684" h="19050">
                  <a:moveTo>
                    <a:pt x="2648267" y="0"/>
                  </a:moveTo>
                  <a:lnTo>
                    <a:pt x="2629217" y="0"/>
                  </a:lnTo>
                  <a:lnTo>
                    <a:pt x="2629217" y="19050"/>
                  </a:lnTo>
                  <a:lnTo>
                    <a:pt x="2648267" y="19050"/>
                  </a:lnTo>
                  <a:lnTo>
                    <a:pt x="2648267" y="0"/>
                  </a:lnTo>
                  <a:close/>
                </a:path>
                <a:path w="2686684" h="19050">
                  <a:moveTo>
                    <a:pt x="2686367" y="0"/>
                  </a:moveTo>
                  <a:lnTo>
                    <a:pt x="2667317" y="0"/>
                  </a:lnTo>
                  <a:lnTo>
                    <a:pt x="2667317" y="19050"/>
                  </a:lnTo>
                  <a:lnTo>
                    <a:pt x="2686367" y="19050"/>
                  </a:lnTo>
                  <a:lnTo>
                    <a:pt x="2686367" y="0"/>
                  </a:lnTo>
                  <a:close/>
                </a:path>
              </a:pathLst>
            </a:custGeom>
            <a:solidFill>
              <a:srgbClr val="83C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593768" y="5686081"/>
              <a:ext cx="2686685" cy="19050"/>
            </a:xfrm>
            <a:custGeom>
              <a:avLst/>
              <a:gdLst/>
              <a:ahLst/>
              <a:cxnLst/>
              <a:rect l="l" t="t" r="r" b="b"/>
              <a:pathLst>
                <a:path w="2686684" h="19050">
                  <a:moveTo>
                    <a:pt x="1905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9050" y="19050"/>
                  </a:lnTo>
                  <a:lnTo>
                    <a:pt x="19050" y="0"/>
                  </a:lnTo>
                  <a:close/>
                </a:path>
                <a:path w="2686684" h="19050">
                  <a:moveTo>
                    <a:pt x="57162" y="0"/>
                  </a:moveTo>
                  <a:lnTo>
                    <a:pt x="38112" y="0"/>
                  </a:lnTo>
                  <a:lnTo>
                    <a:pt x="38112" y="19050"/>
                  </a:lnTo>
                  <a:lnTo>
                    <a:pt x="57162" y="19050"/>
                  </a:lnTo>
                  <a:lnTo>
                    <a:pt x="57162" y="0"/>
                  </a:lnTo>
                  <a:close/>
                </a:path>
                <a:path w="2686684" h="19050">
                  <a:moveTo>
                    <a:pt x="95262" y="0"/>
                  </a:moveTo>
                  <a:lnTo>
                    <a:pt x="76212" y="0"/>
                  </a:lnTo>
                  <a:lnTo>
                    <a:pt x="76212" y="19050"/>
                  </a:lnTo>
                  <a:lnTo>
                    <a:pt x="95262" y="19050"/>
                  </a:lnTo>
                  <a:lnTo>
                    <a:pt x="95262" y="0"/>
                  </a:lnTo>
                  <a:close/>
                </a:path>
                <a:path w="2686684" h="19050">
                  <a:moveTo>
                    <a:pt x="133375" y="0"/>
                  </a:moveTo>
                  <a:lnTo>
                    <a:pt x="114312" y="0"/>
                  </a:lnTo>
                  <a:lnTo>
                    <a:pt x="114312" y="19050"/>
                  </a:lnTo>
                  <a:lnTo>
                    <a:pt x="133375" y="19050"/>
                  </a:lnTo>
                  <a:lnTo>
                    <a:pt x="133375" y="0"/>
                  </a:lnTo>
                  <a:close/>
                </a:path>
                <a:path w="2686684" h="19050">
                  <a:moveTo>
                    <a:pt x="171475" y="0"/>
                  </a:moveTo>
                  <a:lnTo>
                    <a:pt x="152425" y="0"/>
                  </a:lnTo>
                  <a:lnTo>
                    <a:pt x="152425" y="19050"/>
                  </a:lnTo>
                  <a:lnTo>
                    <a:pt x="171475" y="19050"/>
                  </a:lnTo>
                  <a:lnTo>
                    <a:pt x="171475" y="0"/>
                  </a:lnTo>
                  <a:close/>
                </a:path>
                <a:path w="2686684" h="19050">
                  <a:moveTo>
                    <a:pt x="209575" y="0"/>
                  </a:moveTo>
                  <a:lnTo>
                    <a:pt x="190525" y="0"/>
                  </a:lnTo>
                  <a:lnTo>
                    <a:pt x="190525" y="19050"/>
                  </a:lnTo>
                  <a:lnTo>
                    <a:pt x="209575" y="19050"/>
                  </a:lnTo>
                  <a:lnTo>
                    <a:pt x="209575" y="0"/>
                  </a:lnTo>
                  <a:close/>
                </a:path>
                <a:path w="2686684" h="19050">
                  <a:moveTo>
                    <a:pt x="247688" y="0"/>
                  </a:moveTo>
                  <a:lnTo>
                    <a:pt x="228625" y="0"/>
                  </a:lnTo>
                  <a:lnTo>
                    <a:pt x="228625" y="19050"/>
                  </a:lnTo>
                  <a:lnTo>
                    <a:pt x="247688" y="19050"/>
                  </a:lnTo>
                  <a:lnTo>
                    <a:pt x="247688" y="0"/>
                  </a:lnTo>
                  <a:close/>
                </a:path>
                <a:path w="2686684" h="19050">
                  <a:moveTo>
                    <a:pt x="285788" y="0"/>
                  </a:moveTo>
                  <a:lnTo>
                    <a:pt x="266738" y="0"/>
                  </a:lnTo>
                  <a:lnTo>
                    <a:pt x="266738" y="19050"/>
                  </a:lnTo>
                  <a:lnTo>
                    <a:pt x="285788" y="19050"/>
                  </a:lnTo>
                  <a:lnTo>
                    <a:pt x="285788" y="0"/>
                  </a:lnTo>
                  <a:close/>
                </a:path>
                <a:path w="2686684" h="19050">
                  <a:moveTo>
                    <a:pt x="323888" y="0"/>
                  </a:moveTo>
                  <a:lnTo>
                    <a:pt x="304838" y="0"/>
                  </a:lnTo>
                  <a:lnTo>
                    <a:pt x="304838" y="19050"/>
                  </a:lnTo>
                  <a:lnTo>
                    <a:pt x="323888" y="19050"/>
                  </a:lnTo>
                  <a:lnTo>
                    <a:pt x="323888" y="0"/>
                  </a:lnTo>
                  <a:close/>
                </a:path>
                <a:path w="2686684" h="19050">
                  <a:moveTo>
                    <a:pt x="362000" y="0"/>
                  </a:moveTo>
                  <a:lnTo>
                    <a:pt x="342938" y="0"/>
                  </a:lnTo>
                  <a:lnTo>
                    <a:pt x="342938" y="19050"/>
                  </a:lnTo>
                  <a:lnTo>
                    <a:pt x="362000" y="19050"/>
                  </a:lnTo>
                  <a:lnTo>
                    <a:pt x="362000" y="0"/>
                  </a:lnTo>
                  <a:close/>
                </a:path>
                <a:path w="2686684" h="19050">
                  <a:moveTo>
                    <a:pt x="400100" y="0"/>
                  </a:moveTo>
                  <a:lnTo>
                    <a:pt x="381050" y="0"/>
                  </a:lnTo>
                  <a:lnTo>
                    <a:pt x="381050" y="19050"/>
                  </a:lnTo>
                  <a:lnTo>
                    <a:pt x="400100" y="19050"/>
                  </a:lnTo>
                  <a:lnTo>
                    <a:pt x="400100" y="0"/>
                  </a:lnTo>
                  <a:close/>
                </a:path>
                <a:path w="2686684" h="19050">
                  <a:moveTo>
                    <a:pt x="438200" y="0"/>
                  </a:moveTo>
                  <a:lnTo>
                    <a:pt x="419150" y="0"/>
                  </a:lnTo>
                  <a:lnTo>
                    <a:pt x="419150" y="19050"/>
                  </a:lnTo>
                  <a:lnTo>
                    <a:pt x="438200" y="19050"/>
                  </a:lnTo>
                  <a:lnTo>
                    <a:pt x="438200" y="0"/>
                  </a:lnTo>
                  <a:close/>
                </a:path>
                <a:path w="2686684" h="19050">
                  <a:moveTo>
                    <a:pt x="476313" y="0"/>
                  </a:moveTo>
                  <a:lnTo>
                    <a:pt x="457263" y="0"/>
                  </a:lnTo>
                  <a:lnTo>
                    <a:pt x="457263" y="19050"/>
                  </a:lnTo>
                  <a:lnTo>
                    <a:pt x="476313" y="19050"/>
                  </a:lnTo>
                  <a:lnTo>
                    <a:pt x="476313" y="0"/>
                  </a:lnTo>
                  <a:close/>
                </a:path>
                <a:path w="2686684" h="19050">
                  <a:moveTo>
                    <a:pt x="514413" y="0"/>
                  </a:moveTo>
                  <a:lnTo>
                    <a:pt x="495363" y="0"/>
                  </a:lnTo>
                  <a:lnTo>
                    <a:pt x="495363" y="19050"/>
                  </a:lnTo>
                  <a:lnTo>
                    <a:pt x="514413" y="19050"/>
                  </a:lnTo>
                  <a:lnTo>
                    <a:pt x="514413" y="0"/>
                  </a:lnTo>
                  <a:close/>
                </a:path>
                <a:path w="2686684" h="19050">
                  <a:moveTo>
                    <a:pt x="552513" y="0"/>
                  </a:moveTo>
                  <a:lnTo>
                    <a:pt x="533463" y="0"/>
                  </a:lnTo>
                  <a:lnTo>
                    <a:pt x="533463" y="19050"/>
                  </a:lnTo>
                  <a:lnTo>
                    <a:pt x="552513" y="19050"/>
                  </a:lnTo>
                  <a:lnTo>
                    <a:pt x="552513" y="0"/>
                  </a:lnTo>
                  <a:close/>
                </a:path>
                <a:path w="2686684" h="19050">
                  <a:moveTo>
                    <a:pt x="590626" y="0"/>
                  </a:moveTo>
                  <a:lnTo>
                    <a:pt x="571576" y="0"/>
                  </a:lnTo>
                  <a:lnTo>
                    <a:pt x="571576" y="19050"/>
                  </a:lnTo>
                  <a:lnTo>
                    <a:pt x="590626" y="19050"/>
                  </a:lnTo>
                  <a:lnTo>
                    <a:pt x="590626" y="0"/>
                  </a:lnTo>
                  <a:close/>
                </a:path>
                <a:path w="2686684" h="19050">
                  <a:moveTo>
                    <a:pt x="628726" y="0"/>
                  </a:moveTo>
                  <a:lnTo>
                    <a:pt x="609676" y="0"/>
                  </a:lnTo>
                  <a:lnTo>
                    <a:pt x="609676" y="19050"/>
                  </a:lnTo>
                  <a:lnTo>
                    <a:pt x="628726" y="19050"/>
                  </a:lnTo>
                  <a:lnTo>
                    <a:pt x="628726" y="0"/>
                  </a:lnTo>
                  <a:close/>
                </a:path>
                <a:path w="2686684" h="19050">
                  <a:moveTo>
                    <a:pt x="666838" y="0"/>
                  </a:moveTo>
                  <a:lnTo>
                    <a:pt x="647776" y="0"/>
                  </a:lnTo>
                  <a:lnTo>
                    <a:pt x="647776" y="19050"/>
                  </a:lnTo>
                  <a:lnTo>
                    <a:pt x="666838" y="19050"/>
                  </a:lnTo>
                  <a:lnTo>
                    <a:pt x="666838" y="0"/>
                  </a:lnTo>
                  <a:close/>
                </a:path>
                <a:path w="2686684" h="19050">
                  <a:moveTo>
                    <a:pt x="704938" y="0"/>
                  </a:moveTo>
                  <a:lnTo>
                    <a:pt x="685888" y="0"/>
                  </a:lnTo>
                  <a:lnTo>
                    <a:pt x="685888" y="19050"/>
                  </a:lnTo>
                  <a:lnTo>
                    <a:pt x="704938" y="19050"/>
                  </a:lnTo>
                  <a:lnTo>
                    <a:pt x="704938" y="0"/>
                  </a:lnTo>
                  <a:close/>
                </a:path>
                <a:path w="2686684" h="19050">
                  <a:moveTo>
                    <a:pt x="743038" y="0"/>
                  </a:moveTo>
                  <a:lnTo>
                    <a:pt x="723988" y="0"/>
                  </a:lnTo>
                  <a:lnTo>
                    <a:pt x="723988" y="19050"/>
                  </a:lnTo>
                  <a:lnTo>
                    <a:pt x="743038" y="19050"/>
                  </a:lnTo>
                  <a:lnTo>
                    <a:pt x="743038" y="0"/>
                  </a:lnTo>
                  <a:close/>
                </a:path>
                <a:path w="2686684" h="19050">
                  <a:moveTo>
                    <a:pt x="781151" y="0"/>
                  </a:moveTo>
                  <a:lnTo>
                    <a:pt x="762088" y="0"/>
                  </a:lnTo>
                  <a:lnTo>
                    <a:pt x="762088" y="19050"/>
                  </a:lnTo>
                  <a:lnTo>
                    <a:pt x="781151" y="19050"/>
                  </a:lnTo>
                  <a:lnTo>
                    <a:pt x="781151" y="0"/>
                  </a:lnTo>
                  <a:close/>
                </a:path>
                <a:path w="2686684" h="19050">
                  <a:moveTo>
                    <a:pt x="819251" y="0"/>
                  </a:moveTo>
                  <a:lnTo>
                    <a:pt x="800201" y="0"/>
                  </a:lnTo>
                  <a:lnTo>
                    <a:pt x="800201" y="19050"/>
                  </a:lnTo>
                  <a:lnTo>
                    <a:pt x="819251" y="19050"/>
                  </a:lnTo>
                  <a:lnTo>
                    <a:pt x="819251" y="0"/>
                  </a:lnTo>
                  <a:close/>
                </a:path>
                <a:path w="2686684" h="19050">
                  <a:moveTo>
                    <a:pt x="857351" y="0"/>
                  </a:moveTo>
                  <a:lnTo>
                    <a:pt x="838301" y="0"/>
                  </a:lnTo>
                  <a:lnTo>
                    <a:pt x="838301" y="19050"/>
                  </a:lnTo>
                  <a:lnTo>
                    <a:pt x="857351" y="19050"/>
                  </a:lnTo>
                  <a:lnTo>
                    <a:pt x="857351" y="0"/>
                  </a:lnTo>
                  <a:close/>
                </a:path>
                <a:path w="2686684" h="19050">
                  <a:moveTo>
                    <a:pt x="895464" y="0"/>
                  </a:moveTo>
                  <a:lnTo>
                    <a:pt x="876401" y="0"/>
                  </a:lnTo>
                  <a:lnTo>
                    <a:pt x="876401" y="19050"/>
                  </a:lnTo>
                  <a:lnTo>
                    <a:pt x="895464" y="19050"/>
                  </a:lnTo>
                  <a:lnTo>
                    <a:pt x="895464" y="0"/>
                  </a:lnTo>
                  <a:close/>
                </a:path>
                <a:path w="2686684" h="19050">
                  <a:moveTo>
                    <a:pt x="933564" y="0"/>
                  </a:moveTo>
                  <a:lnTo>
                    <a:pt x="914514" y="0"/>
                  </a:lnTo>
                  <a:lnTo>
                    <a:pt x="914514" y="19050"/>
                  </a:lnTo>
                  <a:lnTo>
                    <a:pt x="933564" y="19050"/>
                  </a:lnTo>
                  <a:lnTo>
                    <a:pt x="933564" y="0"/>
                  </a:lnTo>
                  <a:close/>
                </a:path>
                <a:path w="2686684" h="19050">
                  <a:moveTo>
                    <a:pt x="971664" y="0"/>
                  </a:moveTo>
                  <a:lnTo>
                    <a:pt x="952614" y="0"/>
                  </a:lnTo>
                  <a:lnTo>
                    <a:pt x="952614" y="19050"/>
                  </a:lnTo>
                  <a:lnTo>
                    <a:pt x="971664" y="19050"/>
                  </a:lnTo>
                  <a:lnTo>
                    <a:pt x="971664" y="0"/>
                  </a:lnTo>
                  <a:close/>
                </a:path>
                <a:path w="2686684" h="19050">
                  <a:moveTo>
                    <a:pt x="1009777" y="0"/>
                  </a:moveTo>
                  <a:lnTo>
                    <a:pt x="990727" y="0"/>
                  </a:lnTo>
                  <a:lnTo>
                    <a:pt x="990727" y="19050"/>
                  </a:lnTo>
                  <a:lnTo>
                    <a:pt x="1009777" y="19050"/>
                  </a:lnTo>
                  <a:lnTo>
                    <a:pt x="1009777" y="0"/>
                  </a:lnTo>
                  <a:close/>
                </a:path>
                <a:path w="2686684" h="19050">
                  <a:moveTo>
                    <a:pt x="1047877" y="0"/>
                  </a:moveTo>
                  <a:lnTo>
                    <a:pt x="1028827" y="0"/>
                  </a:lnTo>
                  <a:lnTo>
                    <a:pt x="1028827" y="19050"/>
                  </a:lnTo>
                  <a:lnTo>
                    <a:pt x="1047877" y="19050"/>
                  </a:lnTo>
                  <a:lnTo>
                    <a:pt x="1047877" y="0"/>
                  </a:lnTo>
                  <a:close/>
                </a:path>
                <a:path w="2686684" h="19050">
                  <a:moveTo>
                    <a:pt x="1085977" y="0"/>
                  </a:moveTo>
                  <a:lnTo>
                    <a:pt x="1066927" y="0"/>
                  </a:lnTo>
                  <a:lnTo>
                    <a:pt x="1066927" y="19050"/>
                  </a:lnTo>
                  <a:lnTo>
                    <a:pt x="1085977" y="19050"/>
                  </a:lnTo>
                  <a:lnTo>
                    <a:pt x="1085977" y="0"/>
                  </a:lnTo>
                  <a:close/>
                </a:path>
                <a:path w="2686684" h="19050">
                  <a:moveTo>
                    <a:pt x="1124089" y="0"/>
                  </a:moveTo>
                  <a:lnTo>
                    <a:pt x="1105039" y="0"/>
                  </a:lnTo>
                  <a:lnTo>
                    <a:pt x="1105039" y="19050"/>
                  </a:lnTo>
                  <a:lnTo>
                    <a:pt x="1124089" y="19050"/>
                  </a:lnTo>
                  <a:lnTo>
                    <a:pt x="1124089" y="0"/>
                  </a:lnTo>
                  <a:close/>
                </a:path>
                <a:path w="2686684" h="19050">
                  <a:moveTo>
                    <a:pt x="1162189" y="0"/>
                  </a:moveTo>
                  <a:lnTo>
                    <a:pt x="1143139" y="0"/>
                  </a:lnTo>
                  <a:lnTo>
                    <a:pt x="1143139" y="19050"/>
                  </a:lnTo>
                  <a:lnTo>
                    <a:pt x="1162189" y="19050"/>
                  </a:lnTo>
                  <a:lnTo>
                    <a:pt x="1162189" y="0"/>
                  </a:lnTo>
                  <a:close/>
                </a:path>
                <a:path w="2686684" h="19050">
                  <a:moveTo>
                    <a:pt x="1200302" y="0"/>
                  </a:moveTo>
                  <a:lnTo>
                    <a:pt x="1181239" y="0"/>
                  </a:lnTo>
                  <a:lnTo>
                    <a:pt x="1181239" y="19050"/>
                  </a:lnTo>
                  <a:lnTo>
                    <a:pt x="1200302" y="19050"/>
                  </a:lnTo>
                  <a:lnTo>
                    <a:pt x="1200302" y="0"/>
                  </a:lnTo>
                  <a:close/>
                </a:path>
                <a:path w="2686684" h="19050">
                  <a:moveTo>
                    <a:pt x="1238402" y="0"/>
                  </a:moveTo>
                  <a:lnTo>
                    <a:pt x="1219352" y="0"/>
                  </a:lnTo>
                  <a:lnTo>
                    <a:pt x="1219352" y="19050"/>
                  </a:lnTo>
                  <a:lnTo>
                    <a:pt x="1238402" y="19050"/>
                  </a:lnTo>
                  <a:lnTo>
                    <a:pt x="1238402" y="0"/>
                  </a:lnTo>
                  <a:close/>
                </a:path>
                <a:path w="2686684" h="19050">
                  <a:moveTo>
                    <a:pt x="1276502" y="0"/>
                  </a:moveTo>
                  <a:lnTo>
                    <a:pt x="1257452" y="0"/>
                  </a:lnTo>
                  <a:lnTo>
                    <a:pt x="1257452" y="19050"/>
                  </a:lnTo>
                  <a:lnTo>
                    <a:pt x="1276502" y="19050"/>
                  </a:lnTo>
                  <a:lnTo>
                    <a:pt x="1276502" y="0"/>
                  </a:lnTo>
                  <a:close/>
                </a:path>
                <a:path w="2686684" h="19050">
                  <a:moveTo>
                    <a:pt x="1314615" y="0"/>
                  </a:moveTo>
                  <a:lnTo>
                    <a:pt x="1295552" y="0"/>
                  </a:lnTo>
                  <a:lnTo>
                    <a:pt x="1295552" y="19050"/>
                  </a:lnTo>
                  <a:lnTo>
                    <a:pt x="1314615" y="19050"/>
                  </a:lnTo>
                  <a:lnTo>
                    <a:pt x="1314615" y="0"/>
                  </a:lnTo>
                  <a:close/>
                </a:path>
                <a:path w="2686684" h="19050">
                  <a:moveTo>
                    <a:pt x="1352715" y="0"/>
                  </a:moveTo>
                  <a:lnTo>
                    <a:pt x="1333665" y="0"/>
                  </a:lnTo>
                  <a:lnTo>
                    <a:pt x="1333665" y="19050"/>
                  </a:lnTo>
                  <a:lnTo>
                    <a:pt x="1352715" y="19050"/>
                  </a:lnTo>
                  <a:lnTo>
                    <a:pt x="1352715" y="0"/>
                  </a:lnTo>
                  <a:close/>
                </a:path>
                <a:path w="2686684" h="19050">
                  <a:moveTo>
                    <a:pt x="1390815" y="0"/>
                  </a:moveTo>
                  <a:lnTo>
                    <a:pt x="1371765" y="0"/>
                  </a:lnTo>
                  <a:lnTo>
                    <a:pt x="1371765" y="19050"/>
                  </a:lnTo>
                  <a:lnTo>
                    <a:pt x="1390815" y="19050"/>
                  </a:lnTo>
                  <a:lnTo>
                    <a:pt x="1390815" y="0"/>
                  </a:lnTo>
                  <a:close/>
                </a:path>
                <a:path w="2686684" h="19050">
                  <a:moveTo>
                    <a:pt x="1428927" y="0"/>
                  </a:moveTo>
                  <a:lnTo>
                    <a:pt x="1409865" y="0"/>
                  </a:lnTo>
                  <a:lnTo>
                    <a:pt x="1409865" y="19050"/>
                  </a:lnTo>
                  <a:lnTo>
                    <a:pt x="1428927" y="19050"/>
                  </a:lnTo>
                  <a:lnTo>
                    <a:pt x="1428927" y="0"/>
                  </a:lnTo>
                  <a:close/>
                </a:path>
                <a:path w="2686684" h="19050">
                  <a:moveTo>
                    <a:pt x="1467027" y="0"/>
                  </a:moveTo>
                  <a:lnTo>
                    <a:pt x="1447977" y="0"/>
                  </a:lnTo>
                  <a:lnTo>
                    <a:pt x="1447977" y="19050"/>
                  </a:lnTo>
                  <a:lnTo>
                    <a:pt x="1467027" y="19050"/>
                  </a:lnTo>
                  <a:lnTo>
                    <a:pt x="1467027" y="0"/>
                  </a:lnTo>
                  <a:close/>
                </a:path>
                <a:path w="2686684" h="19050">
                  <a:moveTo>
                    <a:pt x="1505127" y="0"/>
                  </a:moveTo>
                  <a:lnTo>
                    <a:pt x="1486077" y="0"/>
                  </a:lnTo>
                  <a:lnTo>
                    <a:pt x="1486077" y="19050"/>
                  </a:lnTo>
                  <a:lnTo>
                    <a:pt x="1505127" y="19050"/>
                  </a:lnTo>
                  <a:lnTo>
                    <a:pt x="1505127" y="0"/>
                  </a:lnTo>
                  <a:close/>
                </a:path>
                <a:path w="2686684" h="19050">
                  <a:moveTo>
                    <a:pt x="1543240" y="0"/>
                  </a:moveTo>
                  <a:lnTo>
                    <a:pt x="1524190" y="0"/>
                  </a:lnTo>
                  <a:lnTo>
                    <a:pt x="1524190" y="19050"/>
                  </a:lnTo>
                  <a:lnTo>
                    <a:pt x="1543240" y="19050"/>
                  </a:lnTo>
                  <a:lnTo>
                    <a:pt x="1543240" y="0"/>
                  </a:lnTo>
                  <a:close/>
                </a:path>
                <a:path w="2686684" h="19050">
                  <a:moveTo>
                    <a:pt x="1581340" y="0"/>
                  </a:moveTo>
                  <a:lnTo>
                    <a:pt x="1562290" y="0"/>
                  </a:lnTo>
                  <a:lnTo>
                    <a:pt x="1562290" y="19050"/>
                  </a:lnTo>
                  <a:lnTo>
                    <a:pt x="1581340" y="19050"/>
                  </a:lnTo>
                  <a:lnTo>
                    <a:pt x="1581340" y="0"/>
                  </a:lnTo>
                  <a:close/>
                </a:path>
                <a:path w="2686684" h="19050">
                  <a:moveTo>
                    <a:pt x="1619440" y="0"/>
                  </a:moveTo>
                  <a:lnTo>
                    <a:pt x="1600390" y="0"/>
                  </a:lnTo>
                  <a:lnTo>
                    <a:pt x="1600390" y="19050"/>
                  </a:lnTo>
                  <a:lnTo>
                    <a:pt x="1619440" y="19050"/>
                  </a:lnTo>
                  <a:lnTo>
                    <a:pt x="1619440" y="0"/>
                  </a:lnTo>
                  <a:close/>
                </a:path>
                <a:path w="2686684" h="19050">
                  <a:moveTo>
                    <a:pt x="1657553" y="0"/>
                  </a:moveTo>
                  <a:lnTo>
                    <a:pt x="1638503" y="0"/>
                  </a:lnTo>
                  <a:lnTo>
                    <a:pt x="1638503" y="19050"/>
                  </a:lnTo>
                  <a:lnTo>
                    <a:pt x="1657553" y="19050"/>
                  </a:lnTo>
                  <a:lnTo>
                    <a:pt x="1657553" y="0"/>
                  </a:lnTo>
                  <a:close/>
                </a:path>
                <a:path w="2686684" h="19050">
                  <a:moveTo>
                    <a:pt x="1695653" y="0"/>
                  </a:moveTo>
                  <a:lnTo>
                    <a:pt x="1676603" y="0"/>
                  </a:lnTo>
                  <a:lnTo>
                    <a:pt x="1676603" y="19050"/>
                  </a:lnTo>
                  <a:lnTo>
                    <a:pt x="1695653" y="19050"/>
                  </a:lnTo>
                  <a:lnTo>
                    <a:pt x="1695653" y="0"/>
                  </a:lnTo>
                  <a:close/>
                </a:path>
                <a:path w="2686684" h="19050">
                  <a:moveTo>
                    <a:pt x="1733753" y="0"/>
                  </a:moveTo>
                  <a:lnTo>
                    <a:pt x="1714703" y="0"/>
                  </a:lnTo>
                  <a:lnTo>
                    <a:pt x="1714703" y="19050"/>
                  </a:lnTo>
                  <a:lnTo>
                    <a:pt x="1733753" y="19050"/>
                  </a:lnTo>
                  <a:lnTo>
                    <a:pt x="1733753" y="0"/>
                  </a:lnTo>
                  <a:close/>
                </a:path>
                <a:path w="2686684" h="19050">
                  <a:moveTo>
                    <a:pt x="1771865" y="0"/>
                  </a:moveTo>
                  <a:lnTo>
                    <a:pt x="1752815" y="0"/>
                  </a:lnTo>
                  <a:lnTo>
                    <a:pt x="1752815" y="19050"/>
                  </a:lnTo>
                  <a:lnTo>
                    <a:pt x="1771865" y="19050"/>
                  </a:lnTo>
                  <a:lnTo>
                    <a:pt x="1771865" y="0"/>
                  </a:lnTo>
                  <a:close/>
                </a:path>
                <a:path w="2686684" h="19050">
                  <a:moveTo>
                    <a:pt x="1809965" y="0"/>
                  </a:moveTo>
                  <a:lnTo>
                    <a:pt x="1790915" y="0"/>
                  </a:lnTo>
                  <a:lnTo>
                    <a:pt x="1790915" y="19050"/>
                  </a:lnTo>
                  <a:lnTo>
                    <a:pt x="1809965" y="19050"/>
                  </a:lnTo>
                  <a:lnTo>
                    <a:pt x="1809965" y="0"/>
                  </a:lnTo>
                  <a:close/>
                </a:path>
                <a:path w="2686684" h="19050">
                  <a:moveTo>
                    <a:pt x="1848078" y="0"/>
                  </a:moveTo>
                  <a:lnTo>
                    <a:pt x="1829015" y="0"/>
                  </a:lnTo>
                  <a:lnTo>
                    <a:pt x="1829015" y="19050"/>
                  </a:lnTo>
                  <a:lnTo>
                    <a:pt x="1848078" y="19050"/>
                  </a:lnTo>
                  <a:lnTo>
                    <a:pt x="1848078" y="0"/>
                  </a:lnTo>
                  <a:close/>
                </a:path>
                <a:path w="2686684" h="19050">
                  <a:moveTo>
                    <a:pt x="1886178" y="0"/>
                  </a:moveTo>
                  <a:lnTo>
                    <a:pt x="1867128" y="0"/>
                  </a:lnTo>
                  <a:lnTo>
                    <a:pt x="1867128" y="19050"/>
                  </a:lnTo>
                  <a:lnTo>
                    <a:pt x="1886178" y="19050"/>
                  </a:lnTo>
                  <a:lnTo>
                    <a:pt x="1886178" y="0"/>
                  </a:lnTo>
                  <a:close/>
                </a:path>
                <a:path w="2686684" h="19050">
                  <a:moveTo>
                    <a:pt x="1924278" y="0"/>
                  </a:moveTo>
                  <a:lnTo>
                    <a:pt x="1905228" y="0"/>
                  </a:lnTo>
                  <a:lnTo>
                    <a:pt x="1905228" y="19050"/>
                  </a:lnTo>
                  <a:lnTo>
                    <a:pt x="1924278" y="19050"/>
                  </a:lnTo>
                  <a:lnTo>
                    <a:pt x="1924278" y="0"/>
                  </a:lnTo>
                  <a:close/>
                </a:path>
                <a:path w="2686684" h="19050">
                  <a:moveTo>
                    <a:pt x="1962391" y="0"/>
                  </a:moveTo>
                  <a:lnTo>
                    <a:pt x="1943328" y="0"/>
                  </a:lnTo>
                  <a:lnTo>
                    <a:pt x="1943328" y="19050"/>
                  </a:lnTo>
                  <a:lnTo>
                    <a:pt x="1962391" y="19050"/>
                  </a:lnTo>
                  <a:lnTo>
                    <a:pt x="1962391" y="0"/>
                  </a:lnTo>
                  <a:close/>
                </a:path>
                <a:path w="2686684" h="19050">
                  <a:moveTo>
                    <a:pt x="2000491" y="0"/>
                  </a:moveTo>
                  <a:lnTo>
                    <a:pt x="1981441" y="0"/>
                  </a:lnTo>
                  <a:lnTo>
                    <a:pt x="1981441" y="19050"/>
                  </a:lnTo>
                  <a:lnTo>
                    <a:pt x="2000491" y="19050"/>
                  </a:lnTo>
                  <a:lnTo>
                    <a:pt x="2000491" y="0"/>
                  </a:lnTo>
                  <a:close/>
                </a:path>
                <a:path w="2686684" h="19050">
                  <a:moveTo>
                    <a:pt x="2038591" y="0"/>
                  </a:moveTo>
                  <a:lnTo>
                    <a:pt x="2019541" y="0"/>
                  </a:lnTo>
                  <a:lnTo>
                    <a:pt x="2019541" y="19050"/>
                  </a:lnTo>
                  <a:lnTo>
                    <a:pt x="2038591" y="19050"/>
                  </a:lnTo>
                  <a:lnTo>
                    <a:pt x="2038591" y="0"/>
                  </a:lnTo>
                  <a:close/>
                </a:path>
                <a:path w="2686684" h="19050">
                  <a:moveTo>
                    <a:pt x="2076704" y="0"/>
                  </a:moveTo>
                  <a:lnTo>
                    <a:pt x="2057654" y="0"/>
                  </a:lnTo>
                  <a:lnTo>
                    <a:pt x="2057654" y="19050"/>
                  </a:lnTo>
                  <a:lnTo>
                    <a:pt x="2076704" y="19050"/>
                  </a:lnTo>
                  <a:lnTo>
                    <a:pt x="2076704" y="0"/>
                  </a:lnTo>
                  <a:close/>
                </a:path>
                <a:path w="2686684" h="19050">
                  <a:moveTo>
                    <a:pt x="2114804" y="0"/>
                  </a:moveTo>
                  <a:lnTo>
                    <a:pt x="2095754" y="0"/>
                  </a:lnTo>
                  <a:lnTo>
                    <a:pt x="2095754" y="19050"/>
                  </a:lnTo>
                  <a:lnTo>
                    <a:pt x="2114804" y="19050"/>
                  </a:lnTo>
                  <a:lnTo>
                    <a:pt x="2114804" y="0"/>
                  </a:lnTo>
                  <a:close/>
                </a:path>
                <a:path w="2686684" h="19050">
                  <a:moveTo>
                    <a:pt x="2152904" y="0"/>
                  </a:moveTo>
                  <a:lnTo>
                    <a:pt x="2133854" y="0"/>
                  </a:lnTo>
                  <a:lnTo>
                    <a:pt x="2133854" y="19050"/>
                  </a:lnTo>
                  <a:lnTo>
                    <a:pt x="2152904" y="19050"/>
                  </a:lnTo>
                  <a:lnTo>
                    <a:pt x="2152904" y="0"/>
                  </a:lnTo>
                  <a:close/>
                </a:path>
                <a:path w="2686684" h="19050">
                  <a:moveTo>
                    <a:pt x="2191016" y="0"/>
                  </a:moveTo>
                  <a:lnTo>
                    <a:pt x="2171966" y="0"/>
                  </a:lnTo>
                  <a:lnTo>
                    <a:pt x="2171966" y="19050"/>
                  </a:lnTo>
                  <a:lnTo>
                    <a:pt x="2191016" y="19050"/>
                  </a:lnTo>
                  <a:lnTo>
                    <a:pt x="2191016" y="0"/>
                  </a:lnTo>
                  <a:close/>
                </a:path>
                <a:path w="2686684" h="19050">
                  <a:moveTo>
                    <a:pt x="2229116" y="0"/>
                  </a:moveTo>
                  <a:lnTo>
                    <a:pt x="2210066" y="0"/>
                  </a:lnTo>
                  <a:lnTo>
                    <a:pt x="2210066" y="19050"/>
                  </a:lnTo>
                  <a:lnTo>
                    <a:pt x="2229116" y="19050"/>
                  </a:lnTo>
                  <a:lnTo>
                    <a:pt x="2229116" y="0"/>
                  </a:lnTo>
                  <a:close/>
                </a:path>
                <a:path w="2686684" h="19050">
                  <a:moveTo>
                    <a:pt x="2267216" y="0"/>
                  </a:moveTo>
                  <a:lnTo>
                    <a:pt x="2248166" y="0"/>
                  </a:lnTo>
                  <a:lnTo>
                    <a:pt x="2248166" y="19050"/>
                  </a:lnTo>
                  <a:lnTo>
                    <a:pt x="2267216" y="19050"/>
                  </a:lnTo>
                  <a:lnTo>
                    <a:pt x="2267216" y="0"/>
                  </a:lnTo>
                  <a:close/>
                </a:path>
                <a:path w="2686684" h="19050">
                  <a:moveTo>
                    <a:pt x="2305329" y="0"/>
                  </a:moveTo>
                  <a:lnTo>
                    <a:pt x="2286279" y="0"/>
                  </a:lnTo>
                  <a:lnTo>
                    <a:pt x="2286279" y="19050"/>
                  </a:lnTo>
                  <a:lnTo>
                    <a:pt x="2305329" y="19050"/>
                  </a:lnTo>
                  <a:lnTo>
                    <a:pt x="2305329" y="0"/>
                  </a:lnTo>
                  <a:close/>
                </a:path>
                <a:path w="2686684" h="19050">
                  <a:moveTo>
                    <a:pt x="2343429" y="0"/>
                  </a:moveTo>
                  <a:lnTo>
                    <a:pt x="2324379" y="0"/>
                  </a:lnTo>
                  <a:lnTo>
                    <a:pt x="2324379" y="19050"/>
                  </a:lnTo>
                  <a:lnTo>
                    <a:pt x="2343429" y="19050"/>
                  </a:lnTo>
                  <a:lnTo>
                    <a:pt x="2343429" y="0"/>
                  </a:lnTo>
                  <a:close/>
                </a:path>
                <a:path w="2686684" h="19050">
                  <a:moveTo>
                    <a:pt x="2381542" y="0"/>
                  </a:moveTo>
                  <a:lnTo>
                    <a:pt x="2362479" y="0"/>
                  </a:lnTo>
                  <a:lnTo>
                    <a:pt x="2362479" y="19050"/>
                  </a:lnTo>
                  <a:lnTo>
                    <a:pt x="2381542" y="19050"/>
                  </a:lnTo>
                  <a:lnTo>
                    <a:pt x="2381542" y="0"/>
                  </a:lnTo>
                  <a:close/>
                </a:path>
                <a:path w="2686684" h="19050">
                  <a:moveTo>
                    <a:pt x="2419642" y="0"/>
                  </a:moveTo>
                  <a:lnTo>
                    <a:pt x="2400592" y="0"/>
                  </a:lnTo>
                  <a:lnTo>
                    <a:pt x="2400592" y="19050"/>
                  </a:lnTo>
                  <a:lnTo>
                    <a:pt x="2419642" y="19050"/>
                  </a:lnTo>
                  <a:lnTo>
                    <a:pt x="2419642" y="0"/>
                  </a:lnTo>
                  <a:close/>
                </a:path>
                <a:path w="2686684" h="19050">
                  <a:moveTo>
                    <a:pt x="2457742" y="0"/>
                  </a:moveTo>
                  <a:lnTo>
                    <a:pt x="2438692" y="0"/>
                  </a:lnTo>
                  <a:lnTo>
                    <a:pt x="2438692" y="19050"/>
                  </a:lnTo>
                  <a:lnTo>
                    <a:pt x="2457742" y="19050"/>
                  </a:lnTo>
                  <a:lnTo>
                    <a:pt x="2457742" y="0"/>
                  </a:lnTo>
                  <a:close/>
                </a:path>
                <a:path w="2686684" h="19050">
                  <a:moveTo>
                    <a:pt x="2495854" y="0"/>
                  </a:moveTo>
                  <a:lnTo>
                    <a:pt x="2476792" y="0"/>
                  </a:lnTo>
                  <a:lnTo>
                    <a:pt x="2476792" y="19050"/>
                  </a:lnTo>
                  <a:lnTo>
                    <a:pt x="2495854" y="19050"/>
                  </a:lnTo>
                  <a:lnTo>
                    <a:pt x="2495854" y="0"/>
                  </a:lnTo>
                  <a:close/>
                </a:path>
                <a:path w="2686684" h="19050">
                  <a:moveTo>
                    <a:pt x="2533954" y="0"/>
                  </a:moveTo>
                  <a:lnTo>
                    <a:pt x="2514904" y="0"/>
                  </a:lnTo>
                  <a:lnTo>
                    <a:pt x="2514904" y="19050"/>
                  </a:lnTo>
                  <a:lnTo>
                    <a:pt x="2533954" y="19050"/>
                  </a:lnTo>
                  <a:lnTo>
                    <a:pt x="2533954" y="0"/>
                  </a:lnTo>
                  <a:close/>
                </a:path>
                <a:path w="2686684" h="19050">
                  <a:moveTo>
                    <a:pt x="2572054" y="0"/>
                  </a:moveTo>
                  <a:lnTo>
                    <a:pt x="2553004" y="0"/>
                  </a:lnTo>
                  <a:lnTo>
                    <a:pt x="2553004" y="19050"/>
                  </a:lnTo>
                  <a:lnTo>
                    <a:pt x="2572054" y="19050"/>
                  </a:lnTo>
                  <a:lnTo>
                    <a:pt x="2572054" y="0"/>
                  </a:lnTo>
                  <a:close/>
                </a:path>
                <a:path w="2686684" h="19050">
                  <a:moveTo>
                    <a:pt x="2610167" y="0"/>
                  </a:moveTo>
                  <a:lnTo>
                    <a:pt x="2591117" y="0"/>
                  </a:lnTo>
                  <a:lnTo>
                    <a:pt x="2591117" y="19050"/>
                  </a:lnTo>
                  <a:lnTo>
                    <a:pt x="2610167" y="19050"/>
                  </a:lnTo>
                  <a:lnTo>
                    <a:pt x="2610167" y="0"/>
                  </a:lnTo>
                  <a:close/>
                </a:path>
                <a:path w="2686684" h="19050">
                  <a:moveTo>
                    <a:pt x="2648267" y="0"/>
                  </a:moveTo>
                  <a:lnTo>
                    <a:pt x="2629217" y="0"/>
                  </a:lnTo>
                  <a:lnTo>
                    <a:pt x="2629217" y="19050"/>
                  </a:lnTo>
                  <a:lnTo>
                    <a:pt x="2648267" y="19050"/>
                  </a:lnTo>
                  <a:lnTo>
                    <a:pt x="2648267" y="0"/>
                  </a:lnTo>
                  <a:close/>
                </a:path>
                <a:path w="2686684" h="19050">
                  <a:moveTo>
                    <a:pt x="2686367" y="0"/>
                  </a:moveTo>
                  <a:lnTo>
                    <a:pt x="2667317" y="0"/>
                  </a:lnTo>
                  <a:lnTo>
                    <a:pt x="2667317" y="19050"/>
                  </a:lnTo>
                  <a:lnTo>
                    <a:pt x="2686367" y="19050"/>
                  </a:lnTo>
                  <a:lnTo>
                    <a:pt x="2686367" y="0"/>
                  </a:lnTo>
                  <a:close/>
                </a:path>
              </a:pathLst>
            </a:custGeom>
            <a:solidFill>
              <a:srgbClr val="83C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261086" y="5686081"/>
              <a:ext cx="933450" cy="19050"/>
            </a:xfrm>
            <a:custGeom>
              <a:avLst/>
              <a:gdLst/>
              <a:ahLst/>
              <a:cxnLst/>
              <a:rect l="l" t="t" r="r" b="b"/>
              <a:pathLst>
                <a:path w="933450" h="19050">
                  <a:moveTo>
                    <a:pt x="1905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9050" y="19050"/>
                  </a:lnTo>
                  <a:lnTo>
                    <a:pt x="19050" y="0"/>
                  </a:lnTo>
                  <a:close/>
                </a:path>
                <a:path w="933450" h="19050">
                  <a:moveTo>
                    <a:pt x="57162" y="0"/>
                  </a:moveTo>
                  <a:lnTo>
                    <a:pt x="38112" y="0"/>
                  </a:lnTo>
                  <a:lnTo>
                    <a:pt x="38112" y="19050"/>
                  </a:lnTo>
                  <a:lnTo>
                    <a:pt x="57162" y="19050"/>
                  </a:lnTo>
                  <a:lnTo>
                    <a:pt x="57162" y="0"/>
                  </a:lnTo>
                  <a:close/>
                </a:path>
                <a:path w="933450" h="19050">
                  <a:moveTo>
                    <a:pt x="95262" y="0"/>
                  </a:moveTo>
                  <a:lnTo>
                    <a:pt x="76212" y="0"/>
                  </a:lnTo>
                  <a:lnTo>
                    <a:pt x="76212" y="19050"/>
                  </a:lnTo>
                  <a:lnTo>
                    <a:pt x="95262" y="19050"/>
                  </a:lnTo>
                  <a:lnTo>
                    <a:pt x="95262" y="0"/>
                  </a:lnTo>
                  <a:close/>
                </a:path>
                <a:path w="933450" h="19050">
                  <a:moveTo>
                    <a:pt x="133362" y="0"/>
                  </a:moveTo>
                  <a:lnTo>
                    <a:pt x="114312" y="0"/>
                  </a:lnTo>
                  <a:lnTo>
                    <a:pt x="114312" y="19050"/>
                  </a:lnTo>
                  <a:lnTo>
                    <a:pt x="133362" y="19050"/>
                  </a:lnTo>
                  <a:lnTo>
                    <a:pt x="133362" y="0"/>
                  </a:lnTo>
                  <a:close/>
                </a:path>
                <a:path w="933450" h="19050">
                  <a:moveTo>
                    <a:pt x="171475" y="0"/>
                  </a:moveTo>
                  <a:lnTo>
                    <a:pt x="152425" y="0"/>
                  </a:lnTo>
                  <a:lnTo>
                    <a:pt x="152425" y="19050"/>
                  </a:lnTo>
                  <a:lnTo>
                    <a:pt x="171475" y="19050"/>
                  </a:lnTo>
                  <a:lnTo>
                    <a:pt x="171475" y="0"/>
                  </a:lnTo>
                  <a:close/>
                </a:path>
                <a:path w="933450" h="19050">
                  <a:moveTo>
                    <a:pt x="209575" y="0"/>
                  </a:moveTo>
                  <a:lnTo>
                    <a:pt x="190525" y="0"/>
                  </a:lnTo>
                  <a:lnTo>
                    <a:pt x="190525" y="19050"/>
                  </a:lnTo>
                  <a:lnTo>
                    <a:pt x="209575" y="19050"/>
                  </a:lnTo>
                  <a:lnTo>
                    <a:pt x="209575" y="0"/>
                  </a:lnTo>
                  <a:close/>
                </a:path>
                <a:path w="933450" h="19050">
                  <a:moveTo>
                    <a:pt x="247688" y="0"/>
                  </a:moveTo>
                  <a:lnTo>
                    <a:pt x="228625" y="0"/>
                  </a:lnTo>
                  <a:lnTo>
                    <a:pt x="228625" y="19050"/>
                  </a:lnTo>
                  <a:lnTo>
                    <a:pt x="247688" y="19050"/>
                  </a:lnTo>
                  <a:lnTo>
                    <a:pt x="247688" y="0"/>
                  </a:lnTo>
                  <a:close/>
                </a:path>
                <a:path w="933450" h="19050">
                  <a:moveTo>
                    <a:pt x="285788" y="0"/>
                  </a:moveTo>
                  <a:lnTo>
                    <a:pt x="266738" y="0"/>
                  </a:lnTo>
                  <a:lnTo>
                    <a:pt x="266738" y="19050"/>
                  </a:lnTo>
                  <a:lnTo>
                    <a:pt x="285788" y="19050"/>
                  </a:lnTo>
                  <a:lnTo>
                    <a:pt x="285788" y="0"/>
                  </a:lnTo>
                  <a:close/>
                </a:path>
                <a:path w="933450" h="19050">
                  <a:moveTo>
                    <a:pt x="323888" y="0"/>
                  </a:moveTo>
                  <a:lnTo>
                    <a:pt x="304838" y="0"/>
                  </a:lnTo>
                  <a:lnTo>
                    <a:pt x="304838" y="19050"/>
                  </a:lnTo>
                  <a:lnTo>
                    <a:pt x="323888" y="19050"/>
                  </a:lnTo>
                  <a:lnTo>
                    <a:pt x="323888" y="0"/>
                  </a:lnTo>
                  <a:close/>
                </a:path>
                <a:path w="933450" h="19050">
                  <a:moveTo>
                    <a:pt x="362000" y="0"/>
                  </a:moveTo>
                  <a:lnTo>
                    <a:pt x="342938" y="0"/>
                  </a:lnTo>
                  <a:lnTo>
                    <a:pt x="342938" y="19050"/>
                  </a:lnTo>
                  <a:lnTo>
                    <a:pt x="362000" y="19050"/>
                  </a:lnTo>
                  <a:lnTo>
                    <a:pt x="362000" y="0"/>
                  </a:lnTo>
                  <a:close/>
                </a:path>
                <a:path w="933450" h="19050">
                  <a:moveTo>
                    <a:pt x="400100" y="0"/>
                  </a:moveTo>
                  <a:lnTo>
                    <a:pt x="381050" y="0"/>
                  </a:lnTo>
                  <a:lnTo>
                    <a:pt x="381050" y="19050"/>
                  </a:lnTo>
                  <a:lnTo>
                    <a:pt x="400100" y="19050"/>
                  </a:lnTo>
                  <a:lnTo>
                    <a:pt x="400100" y="0"/>
                  </a:lnTo>
                  <a:close/>
                </a:path>
                <a:path w="933450" h="19050">
                  <a:moveTo>
                    <a:pt x="438200" y="0"/>
                  </a:moveTo>
                  <a:lnTo>
                    <a:pt x="419150" y="0"/>
                  </a:lnTo>
                  <a:lnTo>
                    <a:pt x="419150" y="19050"/>
                  </a:lnTo>
                  <a:lnTo>
                    <a:pt x="438200" y="19050"/>
                  </a:lnTo>
                  <a:lnTo>
                    <a:pt x="438200" y="0"/>
                  </a:lnTo>
                  <a:close/>
                </a:path>
                <a:path w="933450" h="19050">
                  <a:moveTo>
                    <a:pt x="476313" y="0"/>
                  </a:moveTo>
                  <a:lnTo>
                    <a:pt x="457250" y="0"/>
                  </a:lnTo>
                  <a:lnTo>
                    <a:pt x="457250" y="19050"/>
                  </a:lnTo>
                  <a:lnTo>
                    <a:pt x="476313" y="19050"/>
                  </a:lnTo>
                  <a:lnTo>
                    <a:pt x="476313" y="0"/>
                  </a:lnTo>
                  <a:close/>
                </a:path>
                <a:path w="933450" h="19050">
                  <a:moveTo>
                    <a:pt x="514413" y="0"/>
                  </a:moveTo>
                  <a:lnTo>
                    <a:pt x="495363" y="0"/>
                  </a:lnTo>
                  <a:lnTo>
                    <a:pt x="495363" y="19050"/>
                  </a:lnTo>
                  <a:lnTo>
                    <a:pt x="514413" y="19050"/>
                  </a:lnTo>
                  <a:lnTo>
                    <a:pt x="514413" y="0"/>
                  </a:lnTo>
                  <a:close/>
                </a:path>
                <a:path w="933450" h="19050">
                  <a:moveTo>
                    <a:pt x="552513" y="0"/>
                  </a:moveTo>
                  <a:lnTo>
                    <a:pt x="533463" y="0"/>
                  </a:lnTo>
                  <a:lnTo>
                    <a:pt x="533463" y="19050"/>
                  </a:lnTo>
                  <a:lnTo>
                    <a:pt x="552513" y="19050"/>
                  </a:lnTo>
                  <a:lnTo>
                    <a:pt x="552513" y="0"/>
                  </a:lnTo>
                  <a:close/>
                </a:path>
                <a:path w="933450" h="19050">
                  <a:moveTo>
                    <a:pt x="590626" y="0"/>
                  </a:moveTo>
                  <a:lnTo>
                    <a:pt x="571576" y="0"/>
                  </a:lnTo>
                  <a:lnTo>
                    <a:pt x="571576" y="19050"/>
                  </a:lnTo>
                  <a:lnTo>
                    <a:pt x="590626" y="19050"/>
                  </a:lnTo>
                  <a:lnTo>
                    <a:pt x="590626" y="0"/>
                  </a:lnTo>
                  <a:close/>
                </a:path>
                <a:path w="933450" h="19050">
                  <a:moveTo>
                    <a:pt x="628726" y="0"/>
                  </a:moveTo>
                  <a:lnTo>
                    <a:pt x="609676" y="0"/>
                  </a:lnTo>
                  <a:lnTo>
                    <a:pt x="609676" y="19050"/>
                  </a:lnTo>
                  <a:lnTo>
                    <a:pt x="628726" y="19050"/>
                  </a:lnTo>
                  <a:lnTo>
                    <a:pt x="628726" y="0"/>
                  </a:lnTo>
                  <a:close/>
                </a:path>
                <a:path w="933450" h="19050">
                  <a:moveTo>
                    <a:pt x="666826" y="0"/>
                  </a:moveTo>
                  <a:lnTo>
                    <a:pt x="647776" y="0"/>
                  </a:lnTo>
                  <a:lnTo>
                    <a:pt x="647776" y="19050"/>
                  </a:lnTo>
                  <a:lnTo>
                    <a:pt x="666826" y="19050"/>
                  </a:lnTo>
                  <a:lnTo>
                    <a:pt x="666826" y="0"/>
                  </a:lnTo>
                  <a:close/>
                </a:path>
                <a:path w="933450" h="19050">
                  <a:moveTo>
                    <a:pt x="704938" y="0"/>
                  </a:moveTo>
                  <a:lnTo>
                    <a:pt x="685888" y="0"/>
                  </a:lnTo>
                  <a:lnTo>
                    <a:pt x="685888" y="19050"/>
                  </a:lnTo>
                  <a:lnTo>
                    <a:pt x="704938" y="19050"/>
                  </a:lnTo>
                  <a:lnTo>
                    <a:pt x="704938" y="0"/>
                  </a:lnTo>
                  <a:close/>
                </a:path>
                <a:path w="933450" h="19050">
                  <a:moveTo>
                    <a:pt x="743038" y="0"/>
                  </a:moveTo>
                  <a:lnTo>
                    <a:pt x="723988" y="0"/>
                  </a:lnTo>
                  <a:lnTo>
                    <a:pt x="723988" y="19050"/>
                  </a:lnTo>
                  <a:lnTo>
                    <a:pt x="743038" y="19050"/>
                  </a:lnTo>
                  <a:lnTo>
                    <a:pt x="743038" y="0"/>
                  </a:lnTo>
                  <a:close/>
                </a:path>
                <a:path w="933450" h="19050">
                  <a:moveTo>
                    <a:pt x="781151" y="0"/>
                  </a:moveTo>
                  <a:lnTo>
                    <a:pt x="762088" y="0"/>
                  </a:lnTo>
                  <a:lnTo>
                    <a:pt x="762088" y="19050"/>
                  </a:lnTo>
                  <a:lnTo>
                    <a:pt x="781151" y="19050"/>
                  </a:lnTo>
                  <a:lnTo>
                    <a:pt x="781151" y="0"/>
                  </a:lnTo>
                  <a:close/>
                </a:path>
                <a:path w="933450" h="19050">
                  <a:moveTo>
                    <a:pt x="819251" y="0"/>
                  </a:moveTo>
                  <a:lnTo>
                    <a:pt x="800201" y="0"/>
                  </a:lnTo>
                  <a:lnTo>
                    <a:pt x="800201" y="19050"/>
                  </a:lnTo>
                  <a:lnTo>
                    <a:pt x="819251" y="19050"/>
                  </a:lnTo>
                  <a:lnTo>
                    <a:pt x="819251" y="0"/>
                  </a:lnTo>
                  <a:close/>
                </a:path>
                <a:path w="933450" h="19050">
                  <a:moveTo>
                    <a:pt x="857351" y="0"/>
                  </a:moveTo>
                  <a:lnTo>
                    <a:pt x="838301" y="0"/>
                  </a:lnTo>
                  <a:lnTo>
                    <a:pt x="838301" y="19050"/>
                  </a:lnTo>
                  <a:lnTo>
                    <a:pt x="857351" y="19050"/>
                  </a:lnTo>
                  <a:lnTo>
                    <a:pt x="857351" y="0"/>
                  </a:lnTo>
                  <a:close/>
                </a:path>
                <a:path w="933450" h="19050">
                  <a:moveTo>
                    <a:pt x="895464" y="0"/>
                  </a:moveTo>
                  <a:lnTo>
                    <a:pt x="876401" y="0"/>
                  </a:lnTo>
                  <a:lnTo>
                    <a:pt x="876401" y="19050"/>
                  </a:lnTo>
                  <a:lnTo>
                    <a:pt x="895464" y="19050"/>
                  </a:lnTo>
                  <a:lnTo>
                    <a:pt x="895464" y="0"/>
                  </a:lnTo>
                  <a:close/>
                </a:path>
                <a:path w="933450" h="19050">
                  <a:moveTo>
                    <a:pt x="932891" y="0"/>
                  </a:moveTo>
                  <a:lnTo>
                    <a:pt x="914514" y="0"/>
                  </a:lnTo>
                  <a:lnTo>
                    <a:pt x="914514" y="19050"/>
                  </a:lnTo>
                  <a:lnTo>
                    <a:pt x="932891" y="19050"/>
                  </a:lnTo>
                  <a:lnTo>
                    <a:pt x="932891" y="0"/>
                  </a:lnTo>
                  <a:close/>
                </a:path>
              </a:pathLst>
            </a:custGeom>
            <a:solidFill>
              <a:srgbClr val="83C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7926461" y="6308722"/>
            <a:ext cx="6268085" cy="19050"/>
            <a:chOff x="7926461" y="6308722"/>
            <a:chExt cx="6268085" cy="19050"/>
          </a:xfrm>
        </p:grpSpPr>
        <p:sp>
          <p:nvSpPr>
            <p:cNvPr id="41" name="object 41"/>
            <p:cNvSpPr/>
            <p:nvPr/>
          </p:nvSpPr>
          <p:spPr>
            <a:xfrm>
              <a:off x="7926451" y="6308724"/>
              <a:ext cx="2686685" cy="19050"/>
            </a:xfrm>
            <a:custGeom>
              <a:avLst/>
              <a:gdLst/>
              <a:ahLst/>
              <a:cxnLst/>
              <a:rect l="l" t="t" r="r" b="b"/>
              <a:pathLst>
                <a:path w="2686684" h="19050">
                  <a:moveTo>
                    <a:pt x="19062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9062" y="19050"/>
                  </a:lnTo>
                  <a:lnTo>
                    <a:pt x="19062" y="0"/>
                  </a:lnTo>
                  <a:close/>
                </a:path>
                <a:path w="2686684" h="19050">
                  <a:moveTo>
                    <a:pt x="57162" y="0"/>
                  </a:moveTo>
                  <a:lnTo>
                    <a:pt x="38112" y="0"/>
                  </a:lnTo>
                  <a:lnTo>
                    <a:pt x="38112" y="19050"/>
                  </a:lnTo>
                  <a:lnTo>
                    <a:pt x="57162" y="19050"/>
                  </a:lnTo>
                  <a:lnTo>
                    <a:pt x="57162" y="0"/>
                  </a:lnTo>
                  <a:close/>
                </a:path>
                <a:path w="2686684" h="19050">
                  <a:moveTo>
                    <a:pt x="95262" y="0"/>
                  </a:moveTo>
                  <a:lnTo>
                    <a:pt x="76212" y="0"/>
                  </a:lnTo>
                  <a:lnTo>
                    <a:pt x="76212" y="19050"/>
                  </a:lnTo>
                  <a:lnTo>
                    <a:pt x="95262" y="19050"/>
                  </a:lnTo>
                  <a:lnTo>
                    <a:pt x="95262" y="0"/>
                  </a:lnTo>
                  <a:close/>
                </a:path>
                <a:path w="2686684" h="19050">
                  <a:moveTo>
                    <a:pt x="133375" y="0"/>
                  </a:moveTo>
                  <a:lnTo>
                    <a:pt x="114312" y="0"/>
                  </a:lnTo>
                  <a:lnTo>
                    <a:pt x="114312" y="19050"/>
                  </a:lnTo>
                  <a:lnTo>
                    <a:pt x="133375" y="19050"/>
                  </a:lnTo>
                  <a:lnTo>
                    <a:pt x="133375" y="0"/>
                  </a:lnTo>
                  <a:close/>
                </a:path>
                <a:path w="2686684" h="19050">
                  <a:moveTo>
                    <a:pt x="171475" y="0"/>
                  </a:moveTo>
                  <a:lnTo>
                    <a:pt x="152425" y="0"/>
                  </a:lnTo>
                  <a:lnTo>
                    <a:pt x="152425" y="19050"/>
                  </a:lnTo>
                  <a:lnTo>
                    <a:pt x="171475" y="19050"/>
                  </a:lnTo>
                  <a:lnTo>
                    <a:pt x="171475" y="0"/>
                  </a:lnTo>
                  <a:close/>
                </a:path>
                <a:path w="2686684" h="19050">
                  <a:moveTo>
                    <a:pt x="209575" y="0"/>
                  </a:moveTo>
                  <a:lnTo>
                    <a:pt x="190525" y="0"/>
                  </a:lnTo>
                  <a:lnTo>
                    <a:pt x="190525" y="19050"/>
                  </a:lnTo>
                  <a:lnTo>
                    <a:pt x="209575" y="19050"/>
                  </a:lnTo>
                  <a:lnTo>
                    <a:pt x="209575" y="0"/>
                  </a:lnTo>
                  <a:close/>
                </a:path>
                <a:path w="2686684" h="19050">
                  <a:moveTo>
                    <a:pt x="247688" y="0"/>
                  </a:moveTo>
                  <a:lnTo>
                    <a:pt x="228638" y="0"/>
                  </a:lnTo>
                  <a:lnTo>
                    <a:pt x="228638" y="19050"/>
                  </a:lnTo>
                  <a:lnTo>
                    <a:pt x="247688" y="19050"/>
                  </a:lnTo>
                  <a:lnTo>
                    <a:pt x="247688" y="0"/>
                  </a:lnTo>
                  <a:close/>
                </a:path>
                <a:path w="2686684" h="19050">
                  <a:moveTo>
                    <a:pt x="285788" y="0"/>
                  </a:moveTo>
                  <a:lnTo>
                    <a:pt x="266738" y="0"/>
                  </a:lnTo>
                  <a:lnTo>
                    <a:pt x="266738" y="19050"/>
                  </a:lnTo>
                  <a:lnTo>
                    <a:pt x="285788" y="19050"/>
                  </a:lnTo>
                  <a:lnTo>
                    <a:pt x="285788" y="0"/>
                  </a:lnTo>
                  <a:close/>
                </a:path>
                <a:path w="2686684" h="19050">
                  <a:moveTo>
                    <a:pt x="323888" y="0"/>
                  </a:moveTo>
                  <a:lnTo>
                    <a:pt x="304838" y="0"/>
                  </a:lnTo>
                  <a:lnTo>
                    <a:pt x="304838" y="19050"/>
                  </a:lnTo>
                  <a:lnTo>
                    <a:pt x="323888" y="19050"/>
                  </a:lnTo>
                  <a:lnTo>
                    <a:pt x="323888" y="0"/>
                  </a:lnTo>
                  <a:close/>
                </a:path>
                <a:path w="2686684" h="19050">
                  <a:moveTo>
                    <a:pt x="362000" y="0"/>
                  </a:moveTo>
                  <a:lnTo>
                    <a:pt x="342950" y="0"/>
                  </a:lnTo>
                  <a:lnTo>
                    <a:pt x="342950" y="19050"/>
                  </a:lnTo>
                  <a:lnTo>
                    <a:pt x="362000" y="19050"/>
                  </a:lnTo>
                  <a:lnTo>
                    <a:pt x="362000" y="0"/>
                  </a:lnTo>
                  <a:close/>
                </a:path>
                <a:path w="2686684" h="19050">
                  <a:moveTo>
                    <a:pt x="400100" y="0"/>
                  </a:moveTo>
                  <a:lnTo>
                    <a:pt x="381050" y="0"/>
                  </a:lnTo>
                  <a:lnTo>
                    <a:pt x="381050" y="19050"/>
                  </a:lnTo>
                  <a:lnTo>
                    <a:pt x="400100" y="19050"/>
                  </a:lnTo>
                  <a:lnTo>
                    <a:pt x="400100" y="0"/>
                  </a:lnTo>
                  <a:close/>
                </a:path>
                <a:path w="2686684" h="19050">
                  <a:moveTo>
                    <a:pt x="438200" y="0"/>
                  </a:moveTo>
                  <a:lnTo>
                    <a:pt x="419150" y="0"/>
                  </a:lnTo>
                  <a:lnTo>
                    <a:pt x="419150" y="19050"/>
                  </a:lnTo>
                  <a:lnTo>
                    <a:pt x="438200" y="19050"/>
                  </a:lnTo>
                  <a:lnTo>
                    <a:pt x="438200" y="0"/>
                  </a:lnTo>
                  <a:close/>
                </a:path>
                <a:path w="2686684" h="19050">
                  <a:moveTo>
                    <a:pt x="476313" y="0"/>
                  </a:moveTo>
                  <a:lnTo>
                    <a:pt x="457263" y="0"/>
                  </a:lnTo>
                  <a:lnTo>
                    <a:pt x="457263" y="19050"/>
                  </a:lnTo>
                  <a:lnTo>
                    <a:pt x="476313" y="19050"/>
                  </a:lnTo>
                  <a:lnTo>
                    <a:pt x="476313" y="0"/>
                  </a:lnTo>
                  <a:close/>
                </a:path>
                <a:path w="2686684" h="19050">
                  <a:moveTo>
                    <a:pt x="514413" y="0"/>
                  </a:moveTo>
                  <a:lnTo>
                    <a:pt x="495363" y="0"/>
                  </a:lnTo>
                  <a:lnTo>
                    <a:pt x="495363" y="19050"/>
                  </a:lnTo>
                  <a:lnTo>
                    <a:pt x="514413" y="19050"/>
                  </a:lnTo>
                  <a:lnTo>
                    <a:pt x="514413" y="0"/>
                  </a:lnTo>
                  <a:close/>
                </a:path>
                <a:path w="2686684" h="19050">
                  <a:moveTo>
                    <a:pt x="552526" y="0"/>
                  </a:moveTo>
                  <a:lnTo>
                    <a:pt x="533463" y="0"/>
                  </a:lnTo>
                  <a:lnTo>
                    <a:pt x="533463" y="19050"/>
                  </a:lnTo>
                  <a:lnTo>
                    <a:pt x="552526" y="19050"/>
                  </a:lnTo>
                  <a:lnTo>
                    <a:pt x="552526" y="0"/>
                  </a:lnTo>
                  <a:close/>
                </a:path>
                <a:path w="2686684" h="19050">
                  <a:moveTo>
                    <a:pt x="590626" y="0"/>
                  </a:moveTo>
                  <a:lnTo>
                    <a:pt x="571576" y="0"/>
                  </a:lnTo>
                  <a:lnTo>
                    <a:pt x="571576" y="19050"/>
                  </a:lnTo>
                  <a:lnTo>
                    <a:pt x="590626" y="19050"/>
                  </a:lnTo>
                  <a:lnTo>
                    <a:pt x="590626" y="0"/>
                  </a:lnTo>
                  <a:close/>
                </a:path>
                <a:path w="2686684" h="19050">
                  <a:moveTo>
                    <a:pt x="628726" y="0"/>
                  </a:moveTo>
                  <a:lnTo>
                    <a:pt x="609676" y="0"/>
                  </a:lnTo>
                  <a:lnTo>
                    <a:pt x="609676" y="19050"/>
                  </a:lnTo>
                  <a:lnTo>
                    <a:pt x="628726" y="19050"/>
                  </a:lnTo>
                  <a:lnTo>
                    <a:pt x="628726" y="0"/>
                  </a:lnTo>
                  <a:close/>
                </a:path>
                <a:path w="2686684" h="19050">
                  <a:moveTo>
                    <a:pt x="666838" y="0"/>
                  </a:moveTo>
                  <a:lnTo>
                    <a:pt x="647776" y="0"/>
                  </a:lnTo>
                  <a:lnTo>
                    <a:pt x="647776" y="19050"/>
                  </a:lnTo>
                  <a:lnTo>
                    <a:pt x="666838" y="19050"/>
                  </a:lnTo>
                  <a:lnTo>
                    <a:pt x="666838" y="0"/>
                  </a:lnTo>
                  <a:close/>
                </a:path>
                <a:path w="2686684" h="19050">
                  <a:moveTo>
                    <a:pt x="704938" y="0"/>
                  </a:moveTo>
                  <a:lnTo>
                    <a:pt x="685888" y="0"/>
                  </a:lnTo>
                  <a:lnTo>
                    <a:pt x="685888" y="19050"/>
                  </a:lnTo>
                  <a:lnTo>
                    <a:pt x="704938" y="19050"/>
                  </a:lnTo>
                  <a:lnTo>
                    <a:pt x="704938" y="0"/>
                  </a:lnTo>
                  <a:close/>
                </a:path>
                <a:path w="2686684" h="19050">
                  <a:moveTo>
                    <a:pt x="743038" y="0"/>
                  </a:moveTo>
                  <a:lnTo>
                    <a:pt x="723988" y="0"/>
                  </a:lnTo>
                  <a:lnTo>
                    <a:pt x="723988" y="19050"/>
                  </a:lnTo>
                  <a:lnTo>
                    <a:pt x="743038" y="19050"/>
                  </a:lnTo>
                  <a:lnTo>
                    <a:pt x="743038" y="0"/>
                  </a:lnTo>
                  <a:close/>
                </a:path>
                <a:path w="2686684" h="19050">
                  <a:moveTo>
                    <a:pt x="781151" y="0"/>
                  </a:moveTo>
                  <a:lnTo>
                    <a:pt x="762088" y="0"/>
                  </a:lnTo>
                  <a:lnTo>
                    <a:pt x="762088" y="19050"/>
                  </a:lnTo>
                  <a:lnTo>
                    <a:pt x="781151" y="19050"/>
                  </a:lnTo>
                  <a:lnTo>
                    <a:pt x="781151" y="0"/>
                  </a:lnTo>
                  <a:close/>
                </a:path>
                <a:path w="2686684" h="19050">
                  <a:moveTo>
                    <a:pt x="819251" y="0"/>
                  </a:moveTo>
                  <a:lnTo>
                    <a:pt x="800201" y="0"/>
                  </a:lnTo>
                  <a:lnTo>
                    <a:pt x="800201" y="19050"/>
                  </a:lnTo>
                  <a:lnTo>
                    <a:pt x="819251" y="19050"/>
                  </a:lnTo>
                  <a:lnTo>
                    <a:pt x="819251" y="0"/>
                  </a:lnTo>
                  <a:close/>
                </a:path>
                <a:path w="2686684" h="19050">
                  <a:moveTo>
                    <a:pt x="857351" y="0"/>
                  </a:moveTo>
                  <a:lnTo>
                    <a:pt x="838301" y="0"/>
                  </a:lnTo>
                  <a:lnTo>
                    <a:pt x="838301" y="19050"/>
                  </a:lnTo>
                  <a:lnTo>
                    <a:pt x="857351" y="19050"/>
                  </a:lnTo>
                  <a:lnTo>
                    <a:pt x="857351" y="0"/>
                  </a:lnTo>
                  <a:close/>
                </a:path>
                <a:path w="2686684" h="19050">
                  <a:moveTo>
                    <a:pt x="895464" y="0"/>
                  </a:moveTo>
                  <a:lnTo>
                    <a:pt x="876414" y="0"/>
                  </a:lnTo>
                  <a:lnTo>
                    <a:pt x="876414" y="19050"/>
                  </a:lnTo>
                  <a:lnTo>
                    <a:pt x="895464" y="19050"/>
                  </a:lnTo>
                  <a:lnTo>
                    <a:pt x="895464" y="0"/>
                  </a:lnTo>
                  <a:close/>
                </a:path>
                <a:path w="2686684" h="19050">
                  <a:moveTo>
                    <a:pt x="933564" y="0"/>
                  </a:moveTo>
                  <a:lnTo>
                    <a:pt x="914514" y="0"/>
                  </a:lnTo>
                  <a:lnTo>
                    <a:pt x="914514" y="19050"/>
                  </a:lnTo>
                  <a:lnTo>
                    <a:pt x="933564" y="19050"/>
                  </a:lnTo>
                  <a:lnTo>
                    <a:pt x="933564" y="0"/>
                  </a:lnTo>
                  <a:close/>
                </a:path>
                <a:path w="2686684" h="19050">
                  <a:moveTo>
                    <a:pt x="971664" y="0"/>
                  </a:moveTo>
                  <a:lnTo>
                    <a:pt x="952614" y="0"/>
                  </a:lnTo>
                  <a:lnTo>
                    <a:pt x="952614" y="19050"/>
                  </a:lnTo>
                  <a:lnTo>
                    <a:pt x="971664" y="19050"/>
                  </a:lnTo>
                  <a:lnTo>
                    <a:pt x="971664" y="0"/>
                  </a:lnTo>
                  <a:close/>
                </a:path>
                <a:path w="2686684" h="19050">
                  <a:moveTo>
                    <a:pt x="1009777" y="0"/>
                  </a:moveTo>
                  <a:lnTo>
                    <a:pt x="990727" y="0"/>
                  </a:lnTo>
                  <a:lnTo>
                    <a:pt x="990727" y="19050"/>
                  </a:lnTo>
                  <a:lnTo>
                    <a:pt x="1009777" y="19050"/>
                  </a:lnTo>
                  <a:lnTo>
                    <a:pt x="1009777" y="0"/>
                  </a:lnTo>
                  <a:close/>
                </a:path>
                <a:path w="2686684" h="19050">
                  <a:moveTo>
                    <a:pt x="1047877" y="0"/>
                  </a:moveTo>
                  <a:lnTo>
                    <a:pt x="1028827" y="0"/>
                  </a:lnTo>
                  <a:lnTo>
                    <a:pt x="1028827" y="19050"/>
                  </a:lnTo>
                  <a:lnTo>
                    <a:pt x="1047877" y="19050"/>
                  </a:lnTo>
                  <a:lnTo>
                    <a:pt x="1047877" y="0"/>
                  </a:lnTo>
                  <a:close/>
                </a:path>
                <a:path w="2686684" h="19050">
                  <a:moveTo>
                    <a:pt x="1085989" y="0"/>
                  </a:moveTo>
                  <a:lnTo>
                    <a:pt x="1066927" y="0"/>
                  </a:lnTo>
                  <a:lnTo>
                    <a:pt x="1066927" y="19050"/>
                  </a:lnTo>
                  <a:lnTo>
                    <a:pt x="1085989" y="19050"/>
                  </a:lnTo>
                  <a:lnTo>
                    <a:pt x="1085989" y="0"/>
                  </a:lnTo>
                  <a:close/>
                </a:path>
                <a:path w="2686684" h="19050">
                  <a:moveTo>
                    <a:pt x="1124089" y="0"/>
                  </a:moveTo>
                  <a:lnTo>
                    <a:pt x="1105039" y="0"/>
                  </a:lnTo>
                  <a:lnTo>
                    <a:pt x="1105039" y="19050"/>
                  </a:lnTo>
                  <a:lnTo>
                    <a:pt x="1124089" y="19050"/>
                  </a:lnTo>
                  <a:lnTo>
                    <a:pt x="1124089" y="0"/>
                  </a:lnTo>
                  <a:close/>
                </a:path>
                <a:path w="2686684" h="19050">
                  <a:moveTo>
                    <a:pt x="1162189" y="0"/>
                  </a:moveTo>
                  <a:lnTo>
                    <a:pt x="1143139" y="0"/>
                  </a:lnTo>
                  <a:lnTo>
                    <a:pt x="1143139" y="19050"/>
                  </a:lnTo>
                  <a:lnTo>
                    <a:pt x="1162189" y="19050"/>
                  </a:lnTo>
                  <a:lnTo>
                    <a:pt x="1162189" y="0"/>
                  </a:lnTo>
                  <a:close/>
                </a:path>
                <a:path w="2686684" h="19050">
                  <a:moveTo>
                    <a:pt x="1200302" y="0"/>
                  </a:moveTo>
                  <a:lnTo>
                    <a:pt x="1181239" y="0"/>
                  </a:lnTo>
                  <a:lnTo>
                    <a:pt x="1181239" y="19050"/>
                  </a:lnTo>
                  <a:lnTo>
                    <a:pt x="1200302" y="19050"/>
                  </a:lnTo>
                  <a:lnTo>
                    <a:pt x="1200302" y="0"/>
                  </a:lnTo>
                  <a:close/>
                </a:path>
                <a:path w="2686684" h="19050">
                  <a:moveTo>
                    <a:pt x="1238402" y="0"/>
                  </a:moveTo>
                  <a:lnTo>
                    <a:pt x="1219352" y="0"/>
                  </a:lnTo>
                  <a:lnTo>
                    <a:pt x="1219352" y="19050"/>
                  </a:lnTo>
                  <a:lnTo>
                    <a:pt x="1238402" y="19050"/>
                  </a:lnTo>
                  <a:lnTo>
                    <a:pt x="1238402" y="0"/>
                  </a:lnTo>
                  <a:close/>
                </a:path>
                <a:path w="2686684" h="19050">
                  <a:moveTo>
                    <a:pt x="1276502" y="0"/>
                  </a:moveTo>
                  <a:lnTo>
                    <a:pt x="1257452" y="0"/>
                  </a:lnTo>
                  <a:lnTo>
                    <a:pt x="1257452" y="19050"/>
                  </a:lnTo>
                  <a:lnTo>
                    <a:pt x="1276502" y="19050"/>
                  </a:lnTo>
                  <a:lnTo>
                    <a:pt x="1276502" y="0"/>
                  </a:lnTo>
                  <a:close/>
                </a:path>
                <a:path w="2686684" h="19050">
                  <a:moveTo>
                    <a:pt x="1314615" y="0"/>
                  </a:moveTo>
                  <a:lnTo>
                    <a:pt x="1295552" y="0"/>
                  </a:lnTo>
                  <a:lnTo>
                    <a:pt x="1295552" y="19050"/>
                  </a:lnTo>
                  <a:lnTo>
                    <a:pt x="1314615" y="19050"/>
                  </a:lnTo>
                  <a:lnTo>
                    <a:pt x="1314615" y="0"/>
                  </a:lnTo>
                  <a:close/>
                </a:path>
                <a:path w="2686684" h="19050">
                  <a:moveTo>
                    <a:pt x="1352715" y="0"/>
                  </a:moveTo>
                  <a:lnTo>
                    <a:pt x="1333665" y="0"/>
                  </a:lnTo>
                  <a:lnTo>
                    <a:pt x="1333665" y="19050"/>
                  </a:lnTo>
                  <a:lnTo>
                    <a:pt x="1352715" y="19050"/>
                  </a:lnTo>
                  <a:lnTo>
                    <a:pt x="1352715" y="0"/>
                  </a:lnTo>
                  <a:close/>
                </a:path>
                <a:path w="2686684" h="19050">
                  <a:moveTo>
                    <a:pt x="1390815" y="0"/>
                  </a:moveTo>
                  <a:lnTo>
                    <a:pt x="1371765" y="0"/>
                  </a:lnTo>
                  <a:lnTo>
                    <a:pt x="1371765" y="19050"/>
                  </a:lnTo>
                  <a:lnTo>
                    <a:pt x="1390815" y="19050"/>
                  </a:lnTo>
                  <a:lnTo>
                    <a:pt x="1390815" y="0"/>
                  </a:lnTo>
                  <a:close/>
                </a:path>
                <a:path w="2686684" h="19050">
                  <a:moveTo>
                    <a:pt x="1428927" y="0"/>
                  </a:moveTo>
                  <a:lnTo>
                    <a:pt x="1409877" y="0"/>
                  </a:lnTo>
                  <a:lnTo>
                    <a:pt x="1409877" y="19050"/>
                  </a:lnTo>
                  <a:lnTo>
                    <a:pt x="1428927" y="19050"/>
                  </a:lnTo>
                  <a:lnTo>
                    <a:pt x="1428927" y="0"/>
                  </a:lnTo>
                  <a:close/>
                </a:path>
                <a:path w="2686684" h="19050">
                  <a:moveTo>
                    <a:pt x="1467027" y="0"/>
                  </a:moveTo>
                  <a:lnTo>
                    <a:pt x="1447977" y="0"/>
                  </a:lnTo>
                  <a:lnTo>
                    <a:pt x="1447977" y="19050"/>
                  </a:lnTo>
                  <a:lnTo>
                    <a:pt x="1467027" y="19050"/>
                  </a:lnTo>
                  <a:lnTo>
                    <a:pt x="1467027" y="0"/>
                  </a:lnTo>
                  <a:close/>
                </a:path>
                <a:path w="2686684" h="19050">
                  <a:moveTo>
                    <a:pt x="1505127" y="0"/>
                  </a:moveTo>
                  <a:lnTo>
                    <a:pt x="1486077" y="0"/>
                  </a:lnTo>
                  <a:lnTo>
                    <a:pt x="1486077" y="19050"/>
                  </a:lnTo>
                  <a:lnTo>
                    <a:pt x="1505127" y="19050"/>
                  </a:lnTo>
                  <a:lnTo>
                    <a:pt x="1505127" y="0"/>
                  </a:lnTo>
                  <a:close/>
                </a:path>
                <a:path w="2686684" h="19050">
                  <a:moveTo>
                    <a:pt x="1543240" y="0"/>
                  </a:moveTo>
                  <a:lnTo>
                    <a:pt x="1524190" y="0"/>
                  </a:lnTo>
                  <a:lnTo>
                    <a:pt x="1524190" y="19050"/>
                  </a:lnTo>
                  <a:lnTo>
                    <a:pt x="1543240" y="19050"/>
                  </a:lnTo>
                  <a:lnTo>
                    <a:pt x="1543240" y="0"/>
                  </a:lnTo>
                  <a:close/>
                </a:path>
                <a:path w="2686684" h="19050">
                  <a:moveTo>
                    <a:pt x="1581340" y="0"/>
                  </a:moveTo>
                  <a:lnTo>
                    <a:pt x="1562290" y="0"/>
                  </a:lnTo>
                  <a:lnTo>
                    <a:pt x="1562290" y="19050"/>
                  </a:lnTo>
                  <a:lnTo>
                    <a:pt x="1581340" y="19050"/>
                  </a:lnTo>
                  <a:lnTo>
                    <a:pt x="1581340" y="0"/>
                  </a:lnTo>
                  <a:close/>
                </a:path>
                <a:path w="2686684" h="19050">
                  <a:moveTo>
                    <a:pt x="1619453" y="0"/>
                  </a:moveTo>
                  <a:lnTo>
                    <a:pt x="1600390" y="0"/>
                  </a:lnTo>
                  <a:lnTo>
                    <a:pt x="1600390" y="19050"/>
                  </a:lnTo>
                  <a:lnTo>
                    <a:pt x="1619453" y="19050"/>
                  </a:lnTo>
                  <a:lnTo>
                    <a:pt x="1619453" y="0"/>
                  </a:lnTo>
                  <a:close/>
                </a:path>
                <a:path w="2686684" h="19050">
                  <a:moveTo>
                    <a:pt x="1657553" y="0"/>
                  </a:moveTo>
                  <a:lnTo>
                    <a:pt x="1638503" y="0"/>
                  </a:lnTo>
                  <a:lnTo>
                    <a:pt x="1638503" y="19050"/>
                  </a:lnTo>
                  <a:lnTo>
                    <a:pt x="1657553" y="19050"/>
                  </a:lnTo>
                  <a:lnTo>
                    <a:pt x="1657553" y="0"/>
                  </a:lnTo>
                  <a:close/>
                </a:path>
                <a:path w="2686684" h="19050">
                  <a:moveTo>
                    <a:pt x="1695653" y="0"/>
                  </a:moveTo>
                  <a:lnTo>
                    <a:pt x="1676603" y="0"/>
                  </a:lnTo>
                  <a:lnTo>
                    <a:pt x="1676603" y="19050"/>
                  </a:lnTo>
                  <a:lnTo>
                    <a:pt x="1695653" y="19050"/>
                  </a:lnTo>
                  <a:lnTo>
                    <a:pt x="1695653" y="0"/>
                  </a:lnTo>
                  <a:close/>
                </a:path>
                <a:path w="2686684" h="19050">
                  <a:moveTo>
                    <a:pt x="1733765" y="0"/>
                  </a:moveTo>
                  <a:lnTo>
                    <a:pt x="1714703" y="0"/>
                  </a:lnTo>
                  <a:lnTo>
                    <a:pt x="1714703" y="19050"/>
                  </a:lnTo>
                  <a:lnTo>
                    <a:pt x="1733765" y="19050"/>
                  </a:lnTo>
                  <a:lnTo>
                    <a:pt x="1733765" y="0"/>
                  </a:lnTo>
                  <a:close/>
                </a:path>
                <a:path w="2686684" h="19050">
                  <a:moveTo>
                    <a:pt x="1771865" y="0"/>
                  </a:moveTo>
                  <a:lnTo>
                    <a:pt x="1752815" y="0"/>
                  </a:lnTo>
                  <a:lnTo>
                    <a:pt x="1752815" y="19050"/>
                  </a:lnTo>
                  <a:lnTo>
                    <a:pt x="1771865" y="19050"/>
                  </a:lnTo>
                  <a:lnTo>
                    <a:pt x="1771865" y="0"/>
                  </a:lnTo>
                  <a:close/>
                </a:path>
                <a:path w="2686684" h="19050">
                  <a:moveTo>
                    <a:pt x="1809965" y="0"/>
                  </a:moveTo>
                  <a:lnTo>
                    <a:pt x="1790915" y="0"/>
                  </a:lnTo>
                  <a:lnTo>
                    <a:pt x="1790915" y="19050"/>
                  </a:lnTo>
                  <a:lnTo>
                    <a:pt x="1809965" y="19050"/>
                  </a:lnTo>
                  <a:lnTo>
                    <a:pt x="1809965" y="0"/>
                  </a:lnTo>
                  <a:close/>
                </a:path>
                <a:path w="2686684" h="19050">
                  <a:moveTo>
                    <a:pt x="1848078" y="0"/>
                  </a:moveTo>
                  <a:lnTo>
                    <a:pt x="1829015" y="0"/>
                  </a:lnTo>
                  <a:lnTo>
                    <a:pt x="1829015" y="19050"/>
                  </a:lnTo>
                  <a:lnTo>
                    <a:pt x="1848078" y="19050"/>
                  </a:lnTo>
                  <a:lnTo>
                    <a:pt x="1848078" y="0"/>
                  </a:lnTo>
                  <a:close/>
                </a:path>
                <a:path w="2686684" h="19050">
                  <a:moveTo>
                    <a:pt x="1886178" y="0"/>
                  </a:moveTo>
                  <a:lnTo>
                    <a:pt x="1867128" y="0"/>
                  </a:lnTo>
                  <a:lnTo>
                    <a:pt x="1867128" y="19050"/>
                  </a:lnTo>
                  <a:lnTo>
                    <a:pt x="1886178" y="19050"/>
                  </a:lnTo>
                  <a:lnTo>
                    <a:pt x="1886178" y="0"/>
                  </a:lnTo>
                  <a:close/>
                </a:path>
                <a:path w="2686684" h="19050">
                  <a:moveTo>
                    <a:pt x="1924278" y="0"/>
                  </a:moveTo>
                  <a:lnTo>
                    <a:pt x="1905228" y="0"/>
                  </a:lnTo>
                  <a:lnTo>
                    <a:pt x="1905228" y="19050"/>
                  </a:lnTo>
                  <a:lnTo>
                    <a:pt x="1924278" y="19050"/>
                  </a:lnTo>
                  <a:lnTo>
                    <a:pt x="1924278" y="0"/>
                  </a:lnTo>
                  <a:close/>
                </a:path>
                <a:path w="2686684" h="19050">
                  <a:moveTo>
                    <a:pt x="1962391" y="0"/>
                  </a:moveTo>
                  <a:lnTo>
                    <a:pt x="1943341" y="0"/>
                  </a:lnTo>
                  <a:lnTo>
                    <a:pt x="1943341" y="19050"/>
                  </a:lnTo>
                  <a:lnTo>
                    <a:pt x="1962391" y="19050"/>
                  </a:lnTo>
                  <a:lnTo>
                    <a:pt x="1962391" y="0"/>
                  </a:lnTo>
                  <a:close/>
                </a:path>
                <a:path w="2686684" h="19050">
                  <a:moveTo>
                    <a:pt x="2000491" y="0"/>
                  </a:moveTo>
                  <a:lnTo>
                    <a:pt x="1981441" y="0"/>
                  </a:lnTo>
                  <a:lnTo>
                    <a:pt x="1981441" y="19050"/>
                  </a:lnTo>
                  <a:lnTo>
                    <a:pt x="2000491" y="19050"/>
                  </a:lnTo>
                  <a:lnTo>
                    <a:pt x="2000491" y="0"/>
                  </a:lnTo>
                  <a:close/>
                </a:path>
                <a:path w="2686684" h="19050">
                  <a:moveTo>
                    <a:pt x="2038591" y="0"/>
                  </a:moveTo>
                  <a:lnTo>
                    <a:pt x="2019541" y="0"/>
                  </a:lnTo>
                  <a:lnTo>
                    <a:pt x="2019541" y="19050"/>
                  </a:lnTo>
                  <a:lnTo>
                    <a:pt x="2038591" y="19050"/>
                  </a:lnTo>
                  <a:lnTo>
                    <a:pt x="2038591" y="0"/>
                  </a:lnTo>
                  <a:close/>
                </a:path>
                <a:path w="2686684" h="19050">
                  <a:moveTo>
                    <a:pt x="2076704" y="0"/>
                  </a:moveTo>
                  <a:lnTo>
                    <a:pt x="2057654" y="0"/>
                  </a:lnTo>
                  <a:lnTo>
                    <a:pt x="2057654" y="19050"/>
                  </a:lnTo>
                  <a:lnTo>
                    <a:pt x="2076704" y="19050"/>
                  </a:lnTo>
                  <a:lnTo>
                    <a:pt x="2076704" y="0"/>
                  </a:lnTo>
                  <a:close/>
                </a:path>
                <a:path w="2686684" h="19050">
                  <a:moveTo>
                    <a:pt x="2114804" y="0"/>
                  </a:moveTo>
                  <a:lnTo>
                    <a:pt x="2095754" y="0"/>
                  </a:lnTo>
                  <a:lnTo>
                    <a:pt x="2095754" y="19050"/>
                  </a:lnTo>
                  <a:lnTo>
                    <a:pt x="2114804" y="19050"/>
                  </a:lnTo>
                  <a:lnTo>
                    <a:pt x="2114804" y="0"/>
                  </a:lnTo>
                  <a:close/>
                </a:path>
                <a:path w="2686684" h="19050">
                  <a:moveTo>
                    <a:pt x="2152904" y="0"/>
                  </a:moveTo>
                  <a:lnTo>
                    <a:pt x="2133854" y="0"/>
                  </a:lnTo>
                  <a:lnTo>
                    <a:pt x="2133854" y="19050"/>
                  </a:lnTo>
                  <a:lnTo>
                    <a:pt x="2152904" y="19050"/>
                  </a:lnTo>
                  <a:lnTo>
                    <a:pt x="2152904" y="0"/>
                  </a:lnTo>
                  <a:close/>
                </a:path>
                <a:path w="2686684" h="19050">
                  <a:moveTo>
                    <a:pt x="2191016" y="0"/>
                  </a:moveTo>
                  <a:lnTo>
                    <a:pt x="2171966" y="0"/>
                  </a:lnTo>
                  <a:lnTo>
                    <a:pt x="2171966" y="19050"/>
                  </a:lnTo>
                  <a:lnTo>
                    <a:pt x="2191016" y="19050"/>
                  </a:lnTo>
                  <a:lnTo>
                    <a:pt x="2191016" y="0"/>
                  </a:lnTo>
                  <a:close/>
                </a:path>
                <a:path w="2686684" h="19050">
                  <a:moveTo>
                    <a:pt x="2229116" y="0"/>
                  </a:moveTo>
                  <a:lnTo>
                    <a:pt x="2210066" y="0"/>
                  </a:lnTo>
                  <a:lnTo>
                    <a:pt x="2210066" y="19050"/>
                  </a:lnTo>
                  <a:lnTo>
                    <a:pt x="2229116" y="19050"/>
                  </a:lnTo>
                  <a:lnTo>
                    <a:pt x="2229116" y="0"/>
                  </a:lnTo>
                  <a:close/>
                </a:path>
                <a:path w="2686684" h="19050">
                  <a:moveTo>
                    <a:pt x="2267229" y="0"/>
                  </a:moveTo>
                  <a:lnTo>
                    <a:pt x="2248166" y="0"/>
                  </a:lnTo>
                  <a:lnTo>
                    <a:pt x="2248166" y="19050"/>
                  </a:lnTo>
                  <a:lnTo>
                    <a:pt x="2267229" y="19050"/>
                  </a:lnTo>
                  <a:lnTo>
                    <a:pt x="2267229" y="0"/>
                  </a:lnTo>
                  <a:close/>
                </a:path>
                <a:path w="2686684" h="19050">
                  <a:moveTo>
                    <a:pt x="2305329" y="0"/>
                  </a:moveTo>
                  <a:lnTo>
                    <a:pt x="2286279" y="0"/>
                  </a:lnTo>
                  <a:lnTo>
                    <a:pt x="2286279" y="19050"/>
                  </a:lnTo>
                  <a:lnTo>
                    <a:pt x="2305329" y="19050"/>
                  </a:lnTo>
                  <a:lnTo>
                    <a:pt x="2305329" y="0"/>
                  </a:lnTo>
                  <a:close/>
                </a:path>
                <a:path w="2686684" h="19050">
                  <a:moveTo>
                    <a:pt x="2343429" y="0"/>
                  </a:moveTo>
                  <a:lnTo>
                    <a:pt x="2324379" y="0"/>
                  </a:lnTo>
                  <a:lnTo>
                    <a:pt x="2324379" y="19050"/>
                  </a:lnTo>
                  <a:lnTo>
                    <a:pt x="2343429" y="19050"/>
                  </a:lnTo>
                  <a:lnTo>
                    <a:pt x="2343429" y="0"/>
                  </a:lnTo>
                  <a:close/>
                </a:path>
                <a:path w="2686684" h="19050">
                  <a:moveTo>
                    <a:pt x="2381542" y="0"/>
                  </a:moveTo>
                  <a:lnTo>
                    <a:pt x="2362479" y="0"/>
                  </a:lnTo>
                  <a:lnTo>
                    <a:pt x="2362479" y="19050"/>
                  </a:lnTo>
                  <a:lnTo>
                    <a:pt x="2381542" y="19050"/>
                  </a:lnTo>
                  <a:lnTo>
                    <a:pt x="2381542" y="0"/>
                  </a:lnTo>
                  <a:close/>
                </a:path>
                <a:path w="2686684" h="19050">
                  <a:moveTo>
                    <a:pt x="2419642" y="0"/>
                  </a:moveTo>
                  <a:lnTo>
                    <a:pt x="2400592" y="0"/>
                  </a:lnTo>
                  <a:lnTo>
                    <a:pt x="2400592" y="19050"/>
                  </a:lnTo>
                  <a:lnTo>
                    <a:pt x="2419642" y="19050"/>
                  </a:lnTo>
                  <a:lnTo>
                    <a:pt x="2419642" y="0"/>
                  </a:lnTo>
                  <a:close/>
                </a:path>
                <a:path w="2686684" h="19050">
                  <a:moveTo>
                    <a:pt x="2457742" y="0"/>
                  </a:moveTo>
                  <a:lnTo>
                    <a:pt x="2438692" y="0"/>
                  </a:lnTo>
                  <a:lnTo>
                    <a:pt x="2438692" y="19050"/>
                  </a:lnTo>
                  <a:lnTo>
                    <a:pt x="2457742" y="19050"/>
                  </a:lnTo>
                  <a:lnTo>
                    <a:pt x="2457742" y="0"/>
                  </a:lnTo>
                  <a:close/>
                </a:path>
                <a:path w="2686684" h="19050">
                  <a:moveTo>
                    <a:pt x="2495854" y="0"/>
                  </a:moveTo>
                  <a:lnTo>
                    <a:pt x="2476804" y="0"/>
                  </a:lnTo>
                  <a:lnTo>
                    <a:pt x="2476804" y="19050"/>
                  </a:lnTo>
                  <a:lnTo>
                    <a:pt x="2495854" y="19050"/>
                  </a:lnTo>
                  <a:lnTo>
                    <a:pt x="2495854" y="0"/>
                  </a:lnTo>
                  <a:close/>
                </a:path>
                <a:path w="2686684" h="19050">
                  <a:moveTo>
                    <a:pt x="2533954" y="0"/>
                  </a:moveTo>
                  <a:lnTo>
                    <a:pt x="2514904" y="0"/>
                  </a:lnTo>
                  <a:lnTo>
                    <a:pt x="2514904" y="19050"/>
                  </a:lnTo>
                  <a:lnTo>
                    <a:pt x="2533954" y="19050"/>
                  </a:lnTo>
                  <a:lnTo>
                    <a:pt x="2533954" y="0"/>
                  </a:lnTo>
                  <a:close/>
                </a:path>
                <a:path w="2686684" h="19050">
                  <a:moveTo>
                    <a:pt x="2572054" y="0"/>
                  </a:moveTo>
                  <a:lnTo>
                    <a:pt x="2553004" y="0"/>
                  </a:lnTo>
                  <a:lnTo>
                    <a:pt x="2553004" y="19050"/>
                  </a:lnTo>
                  <a:lnTo>
                    <a:pt x="2572054" y="19050"/>
                  </a:lnTo>
                  <a:lnTo>
                    <a:pt x="2572054" y="0"/>
                  </a:lnTo>
                  <a:close/>
                </a:path>
                <a:path w="2686684" h="19050">
                  <a:moveTo>
                    <a:pt x="2610167" y="0"/>
                  </a:moveTo>
                  <a:lnTo>
                    <a:pt x="2591117" y="0"/>
                  </a:lnTo>
                  <a:lnTo>
                    <a:pt x="2591117" y="19050"/>
                  </a:lnTo>
                  <a:lnTo>
                    <a:pt x="2610167" y="19050"/>
                  </a:lnTo>
                  <a:lnTo>
                    <a:pt x="2610167" y="0"/>
                  </a:lnTo>
                  <a:close/>
                </a:path>
                <a:path w="2686684" h="19050">
                  <a:moveTo>
                    <a:pt x="2648267" y="0"/>
                  </a:moveTo>
                  <a:lnTo>
                    <a:pt x="2629217" y="0"/>
                  </a:lnTo>
                  <a:lnTo>
                    <a:pt x="2629217" y="19050"/>
                  </a:lnTo>
                  <a:lnTo>
                    <a:pt x="2648267" y="19050"/>
                  </a:lnTo>
                  <a:lnTo>
                    <a:pt x="2648267" y="0"/>
                  </a:lnTo>
                  <a:close/>
                </a:path>
                <a:path w="2686684" h="19050">
                  <a:moveTo>
                    <a:pt x="2686367" y="0"/>
                  </a:moveTo>
                  <a:lnTo>
                    <a:pt x="2667317" y="0"/>
                  </a:lnTo>
                  <a:lnTo>
                    <a:pt x="2667317" y="19050"/>
                  </a:lnTo>
                  <a:lnTo>
                    <a:pt x="2686367" y="19050"/>
                  </a:lnTo>
                  <a:lnTo>
                    <a:pt x="2686367" y="0"/>
                  </a:lnTo>
                  <a:close/>
                </a:path>
              </a:pathLst>
            </a:custGeom>
            <a:solidFill>
              <a:srgbClr val="83C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593768" y="6308724"/>
              <a:ext cx="2686685" cy="19050"/>
            </a:xfrm>
            <a:custGeom>
              <a:avLst/>
              <a:gdLst/>
              <a:ahLst/>
              <a:cxnLst/>
              <a:rect l="l" t="t" r="r" b="b"/>
              <a:pathLst>
                <a:path w="2686684" h="19050">
                  <a:moveTo>
                    <a:pt x="1905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9050" y="19050"/>
                  </a:lnTo>
                  <a:lnTo>
                    <a:pt x="19050" y="0"/>
                  </a:lnTo>
                  <a:close/>
                </a:path>
                <a:path w="2686684" h="19050">
                  <a:moveTo>
                    <a:pt x="57162" y="0"/>
                  </a:moveTo>
                  <a:lnTo>
                    <a:pt x="38112" y="0"/>
                  </a:lnTo>
                  <a:lnTo>
                    <a:pt x="38112" y="19050"/>
                  </a:lnTo>
                  <a:lnTo>
                    <a:pt x="57162" y="19050"/>
                  </a:lnTo>
                  <a:lnTo>
                    <a:pt x="57162" y="0"/>
                  </a:lnTo>
                  <a:close/>
                </a:path>
                <a:path w="2686684" h="19050">
                  <a:moveTo>
                    <a:pt x="95262" y="0"/>
                  </a:moveTo>
                  <a:lnTo>
                    <a:pt x="76212" y="0"/>
                  </a:lnTo>
                  <a:lnTo>
                    <a:pt x="76212" y="19050"/>
                  </a:lnTo>
                  <a:lnTo>
                    <a:pt x="95262" y="19050"/>
                  </a:lnTo>
                  <a:lnTo>
                    <a:pt x="95262" y="0"/>
                  </a:lnTo>
                  <a:close/>
                </a:path>
                <a:path w="2686684" h="19050">
                  <a:moveTo>
                    <a:pt x="133375" y="0"/>
                  </a:moveTo>
                  <a:lnTo>
                    <a:pt x="114312" y="0"/>
                  </a:lnTo>
                  <a:lnTo>
                    <a:pt x="114312" y="19050"/>
                  </a:lnTo>
                  <a:lnTo>
                    <a:pt x="133375" y="19050"/>
                  </a:lnTo>
                  <a:lnTo>
                    <a:pt x="133375" y="0"/>
                  </a:lnTo>
                  <a:close/>
                </a:path>
                <a:path w="2686684" h="19050">
                  <a:moveTo>
                    <a:pt x="171475" y="0"/>
                  </a:moveTo>
                  <a:lnTo>
                    <a:pt x="152425" y="0"/>
                  </a:lnTo>
                  <a:lnTo>
                    <a:pt x="152425" y="19050"/>
                  </a:lnTo>
                  <a:lnTo>
                    <a:pt x="171475" y="19050"/>
                  </a:lnTo>
                  <a:lnTo>
                    <a:pt x="171475" y="0"/>
                  </a:lnTo>
                  <a:close/>
                </a:path>
                <a:path w="2686684" h="19050">
                  <a:moveTo>
                    <a:pt x="209575" y="0"/>
                  </a:moveTo>
                  <a:lnTo>
                    <a:pt x="190525" y="0"/>
                  </a:lnTo>
                  <a:lnTo>
                    <a:pt x="190525" y="19050"/>
                  </a:lnTo>
                  <a:lnTo>
                    <a:pt x="209575" y="19050"/>
                  </a:lnTo>
                  <a:lnTo>
                    <a:pt x="209575" y="0"/>
                  </a:lnTo>
                  <a:close/>
                </a:path>
                <a:path w="2686684" h="19050">
                  <a:moveTo>
                    <a:pt x="247688" y="0"/>
                  </a:moveTo>
                  <a:lnTo>
                    <a:pt x="228625" y="0"/>
                  </a:lnTo>
                  <a:lnTo>
                    <a:pt x="228625" y="19050"/>
                  </a:lnTo>
                  <a:lnTo>
                    <a:pt x="247688" y="19050"/>
                  </a:lnTo>
                  <a:lnTo>
                    <a:pt x="247688" y="0"/>
                  </a:lnTo>
                  <a:close/>
                </a:path>
                <a:path w="2686684" h="19050">
                  <a:moveTo>
                    <a:pt x="285788" y="0"/>
                  </a:moveTo>
                  <a:lnTo>
                    <a:pt x="266738" y="0"/>
                  </a:lnTo>
                  <a:lnTo>
                    <a:pt x="266738" y="19050"/>
                  </a:lnTo>
                  <a:lnTo>
                    <a:pt x="285788" y="19050"/>
                  </a:lnTo>
                  <a:lnTo>
                    <a:pt x="285788" y="0"/>
                  </a:lnTo>
                  <a:close/>
                </a:path>
                <a:path w="2686684" h="19050">
                  <a:moveTo>
                    <a:pt x="323888" y="0"/>
                  </a:moveTo>
                  <a:lnTo>
                    <a:pt x="304838" y="0"/>
                  </a:lnTo>
                  <a:lnTo>
                    <a:pt x="304838" y="19050"/>
                  </a:lnTo>
                  <a:lnTo>
                    <a:pt x="323888" y="19050"/>
                  </a:lnTo>
                  <a:lnTo>
                    <a:pt x="323888" y="0"/>
                  </a:lnTo>
                  <a:close/>
                </a:path>
                <a:path w="2686684" h="19050">
                  <a:moveTo>
                    <a:pt x="362000" y="0"/>
                  </a:moveTo>
                  <a:lnTo>
                    <a:pt x="342938" y="0"/>
                  </a:lnTo>
                  <a:lnTo>
                    <a:pt x="342938" y="19050"/>
                  </a:lnTo>
                  <a:lnTo>
                    <a:pt x="362000" y="19050"/>
                  </a:lnTo>
                  <a:lnTo>
                    <a:pt x="362000" y="0"/>
                  </a:lnTo>
                  <a:close/>
                </a:path>
                <a:path w="2686684" h="19050">
                  <a:moveTo>
                    <a:pt x="400100" y="0"/>
                  </a:moveTo>
                  <a:lnTo>
                    <a:pt x="381050" y="0"/>
                  </a:lnTo>
                  <a:lnTo>
                    <a:pt x="381050" y="19050"/>
                  </a:lnTo>
                  <a:lnTo>
                    <a:pt x="400100" y="19050"/>
                  </a:lnTo>
                  <a:lnTo>
                    <a:pt x="400100" y="0"/>
                  </a:lnTo>
                  <a:close/>
                </a:path>
                <a:path w="2686684" h="19050">
                  <a:moveTo>
                    <a:pt x="438200" y="0"/>
                  </a:moveTo>
                  <a:lnTo>
                    <a:pt x="419150" y="0"/>
                  </a:lnTo>
                  <a:lnTo>
                    <a:pt x="419150" y="19050"/>
                  </a:lnTo>
                  <a:lnTo>
                    <a:pt x="438200" y="19050"/>
                  </a:lnTo>
                  <a:lnTo>
                    <a:pt x="438200" y="0"/>
                  </a:lnTo>
                  <a:close/>
                </a:path>
                <a:path w="2686684" h="19050">
                  <a:moveTo>
                    <a:pt x="476313" y="0"/>
                  </a:moveTo>
                  <a:lnTo>
                    <a:pt x="457263" y="0"/>
                  </a:lnTo>
                  <a:lnTo>
                    <a:pt x="457263" y="19050"/>
                  </a:lnTo>
                  <a:lnTo>
                    <a:pt x="476313" y="19050"/>
                  </a:lnTo>
                  <a:lnTo>
                    <a:pt x="476313" y="0"/>
                  </a:lnTo>
                  <a:close/>
                </a:path>
                <a:path w="2686684" h="19050">
                  <a:moveTo>
                    <a:pt x="514413" y="0"/>
                  </a:moveTo>
                  <a:lnTo>
                    <a:pt x="495363" y="0"/>
                  </a:lnTo>
                  <a:lnTo>
                    <a:pt x="495363" y="19050"/>
                  </a:lnTo>
                  <a:lnTo>
                    <a:pt x="514413" y="19050"/>
                  </a:lnTo>
                  <a:lnTo>
                    <a:pt x="514413" y="0"/>
                  </a:lnTo>
                  <a:close/>
                </a:path>
                <a:path w="2686684" h="19050">
                  <a:moveTo>
                    <a:pt x="552513" y="0"/>
                  </a:moveTo>
                  <a:lnTo>
                    <a:pt x="533463" y="0"/>
                  </a:lnTo>
                  <a:lnTo>
                    <a:pt x="533463" y="19050"/>
                  </a:lnTo>
                  <a:lnTo>
                    <a:pt x="552513" y="19050"/>
                  </a:lnTo>
                  <a:lnTo>
                    <a:pt x="552513" y="0"/>
                  </a:lnTo>
                  <a:close/>
                </a:path>
                <a:path w="2686684" h="19050">
                  <a:moveTo>
                    <a:pt x="590626" y="0"/>
                  </a:moveTo>
                  <a:lnTo>
                    <a:pt x="571576" y="0"/>
                  </a:lnTo>
                  <a:lnTo>
                    <a:pt x="571576" y="19050"/>
                  </a:lnTo>
                  <a:lnTo>
                    <a:pt x="590626" y="19050"/>
                  </a:lnTo>
                  <a:lnTo>
                    <a:pt x="590626" y="0"/>
                  </a:lnTo>
                  <a:close/>
                </a:path>
                <a:path w="2686684" h="19050">
                  <a:moveTo>
                    <a:pt x="628726" y="0"/>
                  </a:moveTo>
                  <a:lnTo>
                    <a:pt x="609676" y="0"/>
                  </a:lnTo>
                  <a:lnTo>
                    <a:pt x="609676" y="19050"/>
                  </a:lnTo>
                  <a:lnTo>
                    <a:pt x="628726" y="19050"/>
                  </a:lnTo>
                  <a:lnTo>
                    <a:pt x="628726" y="0"/>
                  </a:lnTo>
                  <a:close/>
                </a:path>
                <a:path w="2686684" h="19050">
                  <a:moveTo>
                    <a:pt x="666838" y="0"/>
                  </a:moveTo>
                  <a:lnTo>
                    <a:pt x="647776" y="0"/>
                  </a:lnTo>
                  <a:lnTo>
                    <a:pt x="647776" y="19050"/>
                  </a:lnTo>
                  <a:lnTo>
                    <a:pt x="666838" y="19050"/>
                  </a:lnTo>
                  <a:lnTo>
                    <a:pt x="666838" y="0"/>
                  </a:lnTo>
                  <a:close/>
                </a:path>
                <a:path w="2686684" h="19050">
                  <a:moveTo>
                    <a:pt x="704938" y="0"/>
                  </a:moveTo>
                  <a:lnTo>
                    <a:pt x="685888" y="0"/>
                  </a:lnTo>
                  <a:lnTo>
                    <a:pt x="685888" y="19050"/>
                  </a:lnTo>
                  <a:lnTo>
                    <a:pt x="704938" y="19050"/>
                  </a:lnTo>
                  <a:lnTo>
                    <a:pt x="704938" y="0"/>
                  </a:lnTo>
                  <a:close/>
                </a:path>
                <a:path w="2686684" h="19050">
                  <a:moveTo>
                    <a:pt x="743038" y="0"/>
                  </a:moveTo>
                  <a:lnTo>
                    <a:pt x="723988" y="0"/>
                  </a:lnTo>
                  <a:lnTo>
                    <a:pt x="723988" y="19050"/>
                  </a:lnTo>
                  <a:lnTo>
                    <a:pt x="743038" y="19050"/>
                  </a:lnTo>
                  <a:lnTo>
                    <a:pt x="743038" y="0"/>
                  </a:lnTo>
                  <a:close/>
                </a:path>
                <a:path w="2686684" h="19050">
                  <a:moveTo>
                    <a:pt x="781151" y="0"/>
                  </a:moveTo>
                  <a:lnTo>
                    <a:pt x="762088" y="0"/>
                  </a:lnTo>
                  <a:lnTo>
                    <a:pt x="762088" y="19050"/>
                  </a:lnTo>
                  <a:lnTo>
                    <a:pt x="781151" y="19050"/>
                  </a:lnTo>
                  <a:lnTo>
                    <a:pt x="781151" y="0"/>
                  </a:lnTo>
                  <a:close/>
                </a:path>
                <a:path w="2686684" h="19050">
                  <a:moveTo>
                    <a:pt x="819251" y="0"/>
                  </a:moveTo>
                  <a:lnTo>
                    <a:pt x="800201" y="0"/>
                  </a:lnTo>
                  <a:lnTo>
                    <a:pt x="800201" y="19050"/>
                  </a:lnTo>
                  <a:lnTo>
                    <a:pt x="819251" y="19050"/>
                  </a:lnTo>
                  <a:lnTo>
                    <a:pt x="819251" y="0"/>
                  </a:lnTo>
                  <a:close/>
                </a:path>
                <a:path w="2686684" h="19050">
                  <a:moveTo>
                    <a:pt x="857351" y="0"/>
                  </a:moveTo>
                  <a:lnTo>
                    <a:pt x="838301" y="0"/>
                  </a:lnTo>
                  <a:lnTo>
                    <a:pt x="838301" y="19050"/>
                  </a:lnTo>
                  <a:lnTo>
                    <a:pt x="857351" y="19050"/>
                  </a:lnTo>
                  <a:lnTo>
                    <a:pt x="857351" y="0"/>
                  </a:lnTo>
                  <a:close/>
                </a:path>
                <a:path w="2686684" h="19050">
                  <a:moveTo>
                    <a:pt x="895464" y="0"/>
                  </a:moveTo>
                  <a:lnTo>
                    <a:pt x="876401" y="0"/>
                  </a:lnTo>
                  <a:lnTo>
                    <a:pt x="876401" y="19050"/>
                  </a:lnTo>
                  <a:lnTo>
                    <a:pt x="895464" y="19050"/>
                  </a:lnTo>
                  <a:lnTo>
                    <a:pt x="895464" y="0"/>
                  </a:lnTo>
                  <a:close/>
                </a:path>
                <a:path w="2686684" h="19050">
                  <a:moveTo>
                    <a:pt x="933564" y="0"/>
                  </a:moveTo>
                  <a:lnTo>
                    <a:pt x="914514" y="0"/>
                  </a:lnTo>
                  <a:lnTo>
                    <a:pt x="914514" y="19050"/>
                  </a:lnTo>
                  <a:lnTo>
                    <a:pt x="933564" y="19050"/>
                  </a:lnTo>
                  <a:lnTo>
                    <a:pt x="933564" y="0"/>
                  </a:lnTo>
                  <a:close/>
                </a:path>
                <a:path w="2686684" h="19050">
                  <a:moveTo>
                    <a:pt x="971664" y="0"/>
                  </a:moveTo>
                  <a:lnTo>
                    <a:pt x="952614" y="0"/>
                  </a:lnTo>
                  <a:lnTo>
                    <a:pt x="952614" y="19050"/>
                  </a:lnTo>
                  <a:lnTo>
                    <a:pt x="971664" y="19050"/>
                  </a:lnTo>
                  <a:lnTo>
                    <a:pt x="971664" y="0"/>
                  </a:lnTo>
                  <a:close/>
                </a:path>
                <a:path w="2686684" h="19050">
                  <a:moveTo>
                    <a:pt x="1009777" y="0"/>
                  </a:moveTo>
                  <a:lnTo>
                    <a:pt x="990727" y="0"/>
                  </a:lnTo>
                  <a:lnTo>
                    <a:pt x="990727" y="19050"/>
                  </a:lnTo>
                  <a:lnTo>
                    <a:pt x="1009777" y="19050"/>
                  </a:lnTo>
                  <a:lnTo>
                    <a:pt x="1009777" y="0"/>
                  </a:lnTo>
                  <a:close/>
                </a:path>
                <a:path w="2686684" h="19050">
                  <a:moveTo>
                    <a:pt x="1047877" y="0"/>
                  </a:moveTo>
                  <a:lnTo>
                    <a:pt x="1028827" y="0"/>
                  </a:lnTo>
                  <a:lnTo>
                    <a:pt x="1028827" y="19050"/>
                  </a:lnTo>
                  <a:lnTo>
                    <a:pt x="1047877" y="19050"/>
                  </a:lnTo>
                  <a:lnTo>
                    <a:pt x="1047877" y="0"/>
                  </a:lnTo>
                  <a:close/>
                </a:path>
                <a:path w="2686684" h="19050">
                  <a:moveTo>
                    <a:pt x="1085977" y="0"/>
                  </a:moveTo>
                  <a:lnTo>
                    <a:pt x="1066927" y="0"/>
                  </a:lnTo>
                  <a:lnTo>
                    <a:pt x="1066927" y="19050"/>
                  </a:lnTo>
                  <a:lnTo>
                    <a:pt x="1085977" y="19050"/>
                  </a:lnTo>
                  <a:lnTo>
                    <a:pt x="1085977" y="0"/>
                  </a:lnTo>
                  <a:close/>
                </a:path>
                <a:path w="2686684" h="19050">
                  <a:moveTo>
                    <a:pt x="1124089" y="0"/>
                  </a:moveTo>
                  <a:lnTo>
                    <a:pt x="1105039" y="0"/>
                  </a:lnTo>
                  <a:lnTo>
                    <a:pt x="1105039" y="19050"/>
                  </a:lnTo>
                  <a:lnTo>
                    <a:pt x="1124089" y="19050"/>
                  </a:lnTo>
                  <a:lnTo>
                    <a:pt x="1124089" y="0"/>
                  </a:lnTo>
                  <a:close/>
                </a:path>
                <a:path w="2686684" h="19050">
                  <a:moveTo>
                    <a:pt x="1162189" y="0"/>
                  </a:moveTo>
                  <a:lnTo>
                    <a:pt x="1143139" y="0"/>
                  </a:lnTo>
                  <a:lnTo>
                    <a:pt x="1143139" y="19050"/>
                  </a:lnTo>
                  <a:lnTo>
                    <a:pt x="1162189" y="19050"/>
                  </a:lnTo>
                  <a:lnTo>
                    <a:pt x="1162189" y="0"/>
                  </a:lnTo>
                  <a:close/>
                </a:path>
                <a:path w="2686684" h="19050">
                  <a:moveTo>
                    <a:pt x="1200302" y="0"/>
                  </a:moveTo>
                  <a:lnTo>
                    <a:pt x="1181239" y="0"/>
                  </a:lnTo>
                  <a:lnTo>
                    <a:pt x="1181239" y="19050"/>
                  </a:lnTo>
                  <a:lnTo>
                    <a:pt x="1200302" y="19050"/>
                  </a:lnTo>
                  <a:lnTo>
                    <a:pt x="1200302" y="0"/>
                  </a:lnTo>
                  <a:close/>
                </a:path>
                <a:path w="2686684" h="19050">
                  <a:moveTo>
                    <a:pt x="1238402" y="0"/>
                  </a:moveTo>
                  <a:lnTo>
                    <a:pt x="1219352" y="0"/>
                  </a:lnTo>
                  <a:lnTo>
                    <a:pt x="1219352" y="19050"/>
                  </a:lnTo>
                  <a:lnTo>
                    <a:pt x="1238402" y="19050"/>
                  </a:lnTo>
                  <a:lnTo>
                    <a:pt x="1238402" y="0"/>
                  </a:lnTo>
                  <a:close/>
                </a:path>
                <a:path w="2686684" h="19050">
                  <a:moveTo>
                    <a:pt x="1276502" y="0"/>
                  </a:moveTo>
                  <a:lnTo>
                    <a:pt x="1257452" y="0"/>
                  </a:lnTo>
                  <a:lnTo>
                    <a:pt x="1257452" y="19050"/>
                  </a:lnTo>
                  <a:lnTo>
                    <a:pt x="1276502" y="19050"/>
                  </a:lnTo>
                  <a:lnTo>
                    <a:pt x="1276502" y="0"/>
                  </a:lnTo>
                  <a:close/>
                </a:path>
                <a:path w="2686684" h="19050">
                  <a:moveTo>
                    <a:pt x="1314615" y="0"/>
                  </a:moveTo>
                  <a:lnTo>
                    <a:pt x="1295552" y="0"/>
                  </a:lnTo>
                  <a:lnTo>
                    <a:pt x="1295552" y="19050"/>
                  </a:lnTo>
                  <a:lnTo>
                    <a:pt x="1314615" y="19050"/>
                  </a:lnTo>
                  <a:lnTo>
                    <a:pt x="1314615" y="0"/>
                  </a:lnTo>
                  <a:close/>
                </a:path>
                <a:path w="2686684" h="19050">
                  <a:moveTo>
                    <a:pt x="1352715" y="0"/>
                  </a:moveTo>
                  <a:lnTo>
                    <a:pt x="1333665" y="0"/>
                  </a:lnTo>
                  <a:lnTo>
                    <a:pt x="1333665" y="19050"/>
                  </a:lnTo>
                  <a:lnTo>
                    <a:pt x="1352715" y="19050"/>
                  </a:lnTo>
                  <a:lnTo>
                    <a:pt x="1352715" y="0"/>
                  </a:lnTo>
                  <a:close/>
                </a:path>
                <a:path w="2686684" h="19050">
                  <a:moveTo>
                    <a:pt x="1390815" y="0"/>
                  </a:moveTo>
                  <a:lnTo>
                    <a:pt x="1371765" y="0"/>
                  </a:lnTo>
                  <a:lnTo>
                    <a:pt x="1371765" y="19050"/>
                  </a:lnTo>
                  <a:lnTo>
                    <a:pt x="1390815" y="19050"/>
                  </a:lnTo>
                  <a:lnTo>
                    <a:pt x="1390815" y="0"/>
                  </a:lnTo>
                  <a:close/>
                </a:path>
                <a:path w="2686684" h="19050">
                  <a:moveTo>
                    <a:pt x="1428927" y="0"/>
                  </a:moveTo>
                  <a:lnTo>
                    <a:pt x="1409865" y="0"/>
                  </a:lnTo>
                  <a:lnTo>
                    <a:pt x="1409865" y="19050"/>
                  </a:lnTo>
                  <a:lnTo>
                    <a:pt x="1428927" y="19050"/>
                  </a:lnTo>
                  <a:lnTo>
                    <a:pt x="1428927" y="0"/>
                  </a:lnTo>
                  <a:close/>
                </a:path>
                <a:path w="2686684" h="19050">
                  <a:moveTo>
                    <a:pt x="1467027" y="0"/>
                  </a:moveTo>
                  <a:lnTo>
                    <a:pt x="1447977" y="0"/>
                  </a:lnTo>
                  <a:lnTo>
                    <a:pt x="1447977" y="19050"/>
                  </a:lnTo>
                  <a:lnTo>
                    <a:pt x="1467027" y="19050"/>
                  </a:lnTo>
                  <a:lnTo>
                    <a:pt x="1467027" y="0"/>
                  </a:lnTo>
                  <a:close/>
                </a:path>
                <a:path w="2686684" h="19050">
                  <a:moveTo>
                    <a:pt x="1505127" y="0"/>
                  </a:moveTo>
                  <a:lnTo>
                    <a:pt x="1486077" y="0"/>
                  </a:lnTo>
                  <a:lnTo>
                    <a:pt x="1486077" y="19050"/>
                  </a:lnTo>
                  <a:lnTo>
                    <a:pt x="1505127" y="19050"/>
                  </a:lnTo>
                  <a:lnTo>
                    <a:pt x="1505127" y="0"/>
                  </a:lnTo>
                  <a:close/>
                </a:path>
                <a:path w="2686684" h="19050">
                  <a:moveTo>
                    <a:pt x="1543240" y="0"/>
                  </a:moveTo>
                  <a:lnTo>
                    <a:pt x="1524190" y="0"/>
                  </a:lnTo>
                  <a:lnTo>
                    <a:pt x="1524190" y="19050"/>
                  </a:lnTo>
                  <a:lnTo>
                    <a:pt x="1543240" y="19050"/>
                  </a:lnTo>
                  <a:lnTo>
                    <a:pt x="1543240" y="0"/>
                  </a:lnTo>
                  <a:close/>
                </a:path>
                <a:path w="2686684" h="19050">
                  <a:moveTo>
                    <a:pt x="1581340" y="0"/>
                  </a:moveTo>
                  <a:lnTo>
                    <a:pt x="1562290" y="0"/>
                  </a:lnTo>
                  <a:lnTo>
                    <a:pt x="1562290" y="19050"/>
                  </a:lnTo>
                  <a:lnTo>
                    <a:pt x="1581340" y="19050"/>
                  </a:lnTo>
                  <a:lnTo>
                    <a:pt x="1581340" y="0"/>
                  </a:lnTo>
                  <a:close/>
                </a:path>
                <a:path w="2686684" h="19050">
                  <a:moveTo>
                    <a:pt x="1619440" y="0"/>
                  </a:moveTo>
                  <a:lnTo>
                    <a:pt x="1600390" y="0"/>
                  </a:lnTo>
                  <a:lnTo>
                    <a:pt x="1600390" y="19050"/>
                  </a:lnTo>
                  <a:lnTo>
                    <a:pt x="1619440" y="19050"/>
                  </a:lnTo>
                  <a:lnTo>
                    <a:pt x="1619440" y="0"/>
                  </a:lnTo>
                  <a:close/>
                </a:path>
                <a:path w="2686684" h="19050">
                  <a:moveTo>
                    <a:pt x="1657553" y="0"/>
                  </a:moveTo>
                  <a:lnTo>
                    <a:pt x="1638503" y="0"/>
                  </a:lnTo>
                  <a:lnTo>
                    <a:pt x="1638503" y="19050"/>
                  </a:lnTo>
                  <a:lnTo>
                    <a:pt x="1657553" y="19050"/>
                  </a:lnTo>
                  <a:lnTo>
                    <a:pt x="1657553" y="0"/>
                  </a:lnTo>
                  <a:close/>
                </a:path>
                <a:path w="2686684" h="19050">
                  <a:moveTo>
                    <a:pt x="1695653" y="0"/>
                  </a:moveTo>
                  <a:lnTo>
                    <a:pt x="1676603" y="0"/>
                  </a:lnTo>
                  <a:lnTo>
                    <a:pt x="1676603" y="19050"/>
                  </a:lnTo>
                  <a:lnTo>
                    <a:pt x="1695653" y="19050"/>
                  </a:lnTo>
                  <a:lnTo>
                    <a:pt x="1695653" y="0"/>
                  </a:lnTo>
                  <a:close/>
                </a:path>
                <a:path w="2686684" h="19050">
                  <a:moveTo>
                    <a:pt x="1733753" y="0"/>
                  </a:moveTo>
                  <a:lnTo>
                    <a:pt x="1714703" y="0"/>
                  </a:lnTo>
                  <a:lnTo>
                    <a:pt x="1714703" y="19050"/>
                  </a:lnTo>
                  <a:lnTo>
                    <a:pt x="1733753" y="19050"/>
                  </a:lnTo>
                  <a:lnTo>
                    <a:pt x="1733753" y="0"/>
                  </a:lnTo>
                  <a:close/>
                </a:path>
                <a:path w="2686684" h="19050">
                  <a:moveTo>
                    <a:pt x="1771865" y="0"/>
                  </a:moveTo>
                  <a:lnTo>
                    <a:pt x="1752815" y="0"/>
                  </a:lnTo>
                  <a:lnTo>
                    <a:pt x="1752815" y="19050"/>
                  </a:lnTo>
                  <a:lnTo>
                    <a:pt x="1771865" y="19050"/>
                  </a:lnTo>
                  <a:lnTo>
                    <a:pt x="1771865" y="0"/>
                  </a:lnTo>
                  <a:close/>
                </a:path>
                <a:path w="2686684" h="19050">
                  <a:moveTo>
                    <a:pt x="1809965" y="0"/>
                  </a:moveTo>
                  <a:lnTo>
                    <a:pt x="1790915" y="0"/>
                  </a:lnTo>
                  <a:lnTo>
                    <a:pt x="1790915" y="19050"/>
                  </a:lnTo>
                  <a:lnTo>
                    <a:pt x="1809965" y="19050"/>
                  </a:lnTo>
                  <a:lnTo>
                    <a:pt x="1809965" y="0"/>
                  </a:lnTo>
                  <a:close/>
                </a:path>
                <a:path w="2686684" h="19050">
                  <a:moveTo>
                    <a:pt x="1848078" y="0"/>
                  </a:moveTo>
                  <a:lnTo>
                    <a:pt x="1829015" y="0"/>
                  </a:lnTo>
                  <a:lnTo>
                    <a:pt x="1829015" y="19050"/>
                  </a:lnTo>
                  <a:lnTo>
                    <a:pt x="1848078" y="19050"/>
                  </a:lnTo>
                  <a:lnTo>
                    <a:pt x="1848078" y="0"/>
                  </a:lnTo>
                  <a:close/>
                </a:path>
                <a:path w="2686684" h="19050">
                  <a:moveTo>
                    <a:pt x="1886178" y="0"/>
                  </a:moveTo>
                  <a:lnTo>
                    <a:pt x="1867128" y="0"/>
                  </a:lnTo>
                  <a:lnTo>
                    <a:pt x="1867128" y="19050"/>
                  </a:lnTo>
                  <a:lnTo>
                    <a:pt x="1886178" y="19050"/>
                  </a:lnTo>
                  <a:lnTo>
                    <a:pt x="1886178" y="0"/>
                  </a:lnTo>
                  <a:close/>
                </a:path>
                <a:path w="2686684" h="19050">
                  <a:moveTo>
                    <a:pt x="1924278" y="0"/>
                  </a:moveTo>
                  <a:lnTo>
                    <a:pt x="1905228" y="0"/>
                  </a:lnTo>
                  <a:lnTo>
                    <a:pt x="1905228" y="19050"/>
                  </a:lnTo>
                  <a:lnTo>
                    <a:pt x="1924278" y="19050"/>
                  </a:lnTo>
                  <a:lnTo>
                    <a:pt x="1924278" y="0"/>
                  </a:lnTo>
                  <a:close/>
                </a:path>
                <a:path w="2686684" h="19050">
                  <a:moveTo>
                    <a:pt x="1962391" y="0"/>
                  </a:moveTo>
                  <a:lnTo>
                    <a:pt x="1943328" y="0"/>
                  </a:lnTo>
                  <a:lnTo>
                    <a:pt x="1943328" y="19050"/>
                  </a:lnTo>
                  <a:lnTo>
                    <a:pt x="1962391" y="19050"/>
                  </a:lnTo>
                  <a:lnTo>
                    <a:pt x="1962391" y="0"/>
                  </a:lnTo>
                  <a:close/>
                </a:path>
                <a:path w="2686684" h="19050">
                  <a:moveTo>
                    <a:pt x="2000491" y="0"/>
                  </a:moveTo>
                  <a:lnTo>
                    <a:pt x="1981441" y="0"/>
                  </a:lnTo>
                  <a:lnTo>
                    <a:pt x="1981441" y="19050"/>
                  </a:lnTo>
                  <a:lnTo>
                    <a:pt x="2000491" y="19050"/>
                  </a:lnTo>
                  <a:lnTo>
                    <a:pt x="2000491" y="0"/>
                  </a:lnTo>
                  <a:close/>
                </a:path>
                <a:path w="2686684" h="19050">
                  <a:moveTo>
                    <a:pt x="2038591" y="0"/>
                  </a:moveTo>
                  <a:lnTo>
                    <a:pt x="2019541" y="0"/>
                  </a:lnTo>
                  <a:lnTo>
                    <a:pt x="2019541" y="19050"/>
                  </a:lnTo>
                  <a:lnTo>
                    <a:pt x="2038591" y="19050"/>
                  </a:lnTo>
                  <a:lnTo>
                    <a:pt x="2038591" y="0"/>
                  </a:lnTo>
                  <a:close/>
                </a:path>
                <a:path w="2686684" h="19050">
                  <a:moveTo>
                    <a:pt x="2076704" y="0"/>
                  </a:moveTo>
                  <a:lnTo>
                    <a:pt x="2057654" y="0"/>
                  </a:lnTo>
                  <a:lnTo>
                    <a:pt x="2057654" y="19050"/>
                  </a:lnTo>
                  <a:lnTo>
                    <a:pt x="2076704" y="19050"/>
                  </a:lnTo>
                  <a:lnTo>
                    <a:pt x="2076704" y="0"/>
                  </a:lnTo>
                  <a:close/>
                </a:path>
                <a:path w="2686684" h="19050">
                  <a:moveTo>
                    <a:pt x="2114804" y="0"/>
                  </a:moveTo>
                  <a:lnTo>
                    <a:pt x="2095754" y="0"/>
                  </a:lnTo>
                  <a:lnTo>
                    <a:pt x="2095754" y="19050"/>
                  </a:lnTo>
                  <a:lnTo>
                    <a:pt x="2114804" y="19050"/>
                  </a:lnTo>
                  <a:lnTo>
                    <a:pt x="2114804" y="0"/>
                  </a:lnTo>
                  <a:close/>
                </a:path>
                <a:path w="2686684" h="19050">
                  <a:moveTo>
                    <a:pt x="2152904" y="0"/>
                  </a:moveTo>
                  <a:lnTo>
                    <a:pt x="2133854" y="0"/>
                  </a:lnTo>
                  <a:lnTo>
                    <a:pt x="2133854" y="19050"/>
                  </a:lnTo>
                  <a:lnTo>
                    <a:pt x="2152904" y="19050"/>
                  </a:lnTo>
                  <a:lnTo>
                    <a:pt x="2152904" y="0"/>
                  </a:lnTo>
                  <a:close/>
                </a:path>
                <a:path w="2686684" h="19050">
                  <a:moveTo>
                    <a:pt x="2191016" y="0"/>
                  </a:moveTo>
                  <a:lnTo>
                    <a:pt x="2171966" y="0"/>
                  </a:lnTo>
                  <a:lnTo>
                    <a:pt x="2171966" y="19050"/>
                  </a:lnTo>
                  <a:lnTo>
                    <a:pt x="2191016" y="19050"/>
                  </a:lnTo>
                  <a:lnTo>
                    <a:pt x="2191016" y="0"/>
                  </a:lnTo>
                  <a:close/>
                </a:path>
                <a:path w="2686684" h="19050">
                  <a:moveTo>
                    <a:pt x="2229116" y="0"/>
                  </a:moveTo>
                  <a:lnTo>
                    <a:pt x="2210066" y="0"/>
                  </a:lnTo>
                  <a:lnTo>
                    <a:pt x="2210066" y="19050"/>
                  </a:lnTo>
                  <a:lnTo>
                    <a:pt x="2229116" y="19050"/>
                  </a:lnTo>
                  <a:lnTo>
                    <a:pt x="2229116" y="0"/>
                  </a:lnTo>
                  <a:close/>
                </a:path>
                <a:path w="2686684" h="19050">
                  <a:moveTo>
                    <a:pt x="2267216" y="0"/>
                  </a:moveTo>
                  <a:lnTo>
                    <a:pt x="2248166" y="0"/>
                  </a:lnTo>
                  <a:lnTo>
                    <a:pt x="2248166" y="19050"/>
                  </a:lnTo>
                  <a:lnTo>
                    <a:pt x="2267216" y="19050"/>
                  </a:lnTo>
                  <a:lnTo>
                    <a:pt x="2267216" y="0"/>
                  </a:lnTo>
                  <a:close/>
                </a:path>
                <a:path w="2686684" h="19050">
                  <a:moveTo>
                    <a:pt x="2305329" y="0"/>
                  </a:moveTo>
                  <a:lnTo>
                    <a:pt x="2286279" y="0"/>
                  </a:lnTo>
                  <a:lnTo>
                    <a:pt x="2286279" y="19050"/>
                  </a:lnTo>
                  <a:lnTo>
                    <a:pt x="2305329" y="19050"/>
                  </a:lnTo>
                  <a:lnTo>
                    <a:pt x="2305329" y="0"/>
                  </a:lnTo>
                  <a:close/>
                </a:path>
                <a:path w="2686684" h="19050">
                  <a:moveTo>
                    <a:pt x="2343429" y="0"/>
                  </a:moveTo>
                  <a:lnTo>
                    <a:pt x="2324379" y="0"/>
                  </a:lnTo>
                  <a:lnTo>
                    <a:pt x="2324379" y="19050"/>
                  </a:lnTo>
                  <a:lnTo>
                    <a:pt x="2343429" y="19050"/>
                  </a:lnTo>
                  <a:lnTo>
                    <a:pt x="2343429" y="0"/>
                  </a:lnTo>
                  <a:close/>
                </a:path>
                <a:path w="2686684" h="19050">
                  <a:moveTo>
                    <a:pt x="2381542" y="0"/>
                  </a:moveTo>
                  <a:lnTo>
                    <a:pt x="2362479" y="0"/>
                  </a:lnTo>
                  <a:lnTo>
                    <a:pt x="2362479" y="19050"/>
                  </a:lnTo>
                  <a:lnTo>
                    <a:pt x="2381542" y="19050"/>
                  </a:lnTo>
                  <a:lnTo>
                    <a:pt x="2381542" y="0"/>
                  </a:lnTo>
                  <a:close/>
                </a:path>
                <a:path w="2686684" h="19050">
                  <a:moveTo>
                    <a:pt x="2419642" y="0"/>
                  </a:moveTo>
                  <a:lnTo>
                    <a:pt x="2400592" y="0"/>
                  </a:lnTo>
                  <a:lnTo>
                    <a:pt x="2400592" y="19050"/>
                  </a:lnTo>
                  <a:lnTo>
                    <a:pt x="2419642" y="19050"/>
                  </a:lnTo>
                  <a:lnTo>
                    <a:pt x="2419642" y="0"/>
                  </a:lnTo>
                  <a:close/>
                </a:path>
                <a:path w="2686684" h="19050">
                  <a:moveTo>
                    <a:pt x="2457742" y="0"/>
                  </a:moveTo>
                  <a:lnTo>
                    <a:pt x="2438692" y="0"/>
                  </a:lnTo>
                  <a:lnTo>
                    <a:pt x="2438692" y="19050"/>
                  </a:lnTo>
                  <a:lnTo>
                    <a:pt x="2457742" y="19050"/>
                  </a:lnTo>
                  <a:lnTo>
                    <a:pt x="2457742" y="0"/>
                  </a:lnTo>
                  <a:close/>
                </a:path>
                <a:path w="2686684" h="19050">
                  <a:moveTo>
                    <a:pt x="2495854" y="0"/>
                  </a:moveTo>
                  <a:lnTo>
                    <a:pt x="2476792" y="0"/>
                  </a:lnTo>
                  <a:lnTo>
                    <a:pt x="2476792" y="19050"/>
                  </a:lnTo>
                  <a:lnTo>
                    <a:pt x="2495854" y="19050"/>
                  </a:lnTo>
                  <a:lnTo>
                    <a:pt x="2495854" y="0"/>
                  </a:lnTo>
                  <a:close/>
                </a:path>
                <a:path w="2686684" h="19050">
                  <a:moveTo>
                    <a:pt x="2533954" y="0"/>
                  </a:moveTo>
                  <a:lnTo>
                    <a:pt x="2514904" y="0"/>
                  </a:lnTo>
                  <a:lnTo>
                    <a:pt x="2514904" y="19050"/>
                  </a:lnTo>
                  <a:lnTo>
                    <a:pt x="2533954" y="19050"/>
                  </a:lnTo>
                  <a:lnTo>
                    <a:pt x="2533954" y="0"/>
                  </a:lnTo>
                  <a:close/>
                </a:path>
                <a:path w="2686684" h="19050">
                  <a:moveTo>
                    <a:pt x="2572054" y="0"/>
                  </a:moveTo>
                  <a:lnTo>
                    <a:pt x="2553004" y="0"/>
                  </a:lnTo>
                  <a:lnTo>
                    <a:pt x="2553004" y="19050"/>
                  </a:lnTo>
                  <a:lnTo>
                    <a:pt x="2572054" y="19050"/>
                  </a:lnTo>
                  <a:lnTo>
                    <a:pt x="2572054" y="0"/>
                  </a:lnTo>
                  <a:close/>
                </a:path>
                <a:path w="2686684" h="19050">
                  <a:moveTo>
                    <a:pt x="2610167" y="0"/>
                  </a:moveTo>
                  <a:lnTo>
                    <a:pt x="2591117" y="0"/>
                  </a:lnTo>
                  <a:lnTo>
                    <a:pt x="2591117" y="19050"/>
                  </a:lnTo>
                  <a:lnTo>
                    <a:pt x="2610167" y="19050"/>
                  </a:lnTo>
                  <a:lnTo>
                    <a:pt x="2610167" y="0"/>
                  </a:lnTo>
                  <a:close/>
                </a:path>
                <a:path w="2686684" h="19050">
                  <a:moveTo>
                    <a:pt x="2648267" y="0"/>
                  </a:moveTo>
                  <a:lnTo>
                    <a:pt x="2629217" y="0"/>
                  </a:lnTo>
                  <a:lnTo>
                    <a:pt x="2629217" y="19050"/>
                  </a:lnTo>
                  <a:lnTo>
                    <a:pt x="2648267" y="19050"/>
                  </a:lnTo>
                  <a:lnTo>
                    <a:pt x="2648267" y="0"/>
                  </a:lnTo>
                  <a:close/>
                </a:path>
                <a:path w="2686684" h="19050">
                  <a:moveTo>
                    <a:pt x="2686367" y="0"/>
                  </a:moveTo>
                  <a:lnTo>
                    <a:pt x="2667317" y="0"/>
                  </a:lnTo>
                  <a:lnTo>
                    <a:pt x="2667317" y="19050"/>
                  </a:lnTo>
                  <a:lnTo>
                    <a:pt x="2686367" y="19050"/>
                  </a:lnTo>
                  <a:lnTo>
                    <a:pt x="2686367" y="0"/>
                  </a:lnTo>
                  <a:close/>
                </a:path>
              </a:pathLst>
            </a:custGeom>
            <a:solidFill>
              <a:srgbClr val="83C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3261086" y="6308724"/>
              <a:ext cx="933450" cy="19050"/>
            </a:xfrm>
            <a:custGeom>
              <a:avLst/>
              <a:gdLst/>
              <a:ahLst/>
              <a:cxnLst/>
              <a:rect l="l" t="t" r="r" b="b"/>
              <a:pathLst>
                <a:path w="933450" h="19050">
                  <a:moveTo>
                    <a:pt x="1905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9050" y="19050"/>
                  </a:lnTo>
                  <a:lnTo>
                    <a:pt x="19050" y="0"/>
                  </a:lnTo>
                  <a:close/>
                </a:path>
                <a:path w="933450" h="19050">
                  <a:moveTo>
                    <a:pt x="57162" y="0"/>
                  </a:moveTo>
                  <a:lnTo>
                    <a:pt x="38112" y="0"/>
                  </a:lnTo>
                  <a:lnTo>
                    <a:pt x="38112" y="19050"/>
                  </a:lnTo>
                  <a:lnTo>
                    <a:pt x="57162" y="19050"/>
                  </a:lnTo>
                  <a:lnTo>
                    <a:pt x="57162" y="0"/>
                  </a:lnTo>
                  <a:close/>
                </a:path>
                <a:path w="933450" h="19050">
                  <a:moveTo>
                    <a:pt x="95262" y="0"/>
                  </a:moveTo>
                  <a:lnTo>
                    <a:pt x="76212" y="0"/>
                  </a:lnTo>
                  <a:lnTo>
                    <a:pt x="76212" y="19050"/>
                  </a:lnTo>
                  <a:lnTo>
                    <a:pt x="95262" y="19050"/>
                  </a:lnTo>
                  <a:lnTo>
                    <a:pt x="95262" y="0"/>
                  </a:lnTo>
                  <a:close/>
                </a:path>
                <a:path w="933450" h="19050">
                  <a:moveTo>
                    <a:pt x="133362" y="0"/>
                  </a:moveTo>
                  <a:lnTo>
                    <a:pt x="114312" y="0"/>
                  </a:lnTo>
                  <a:lnTo>
                    <a:pt x="114312" y="19050"/>
                  </a:lnTo>
                  <a:lnTo>
                    <a:pt x="133362" y="19050"/>
                  </a:lnTo>
                  <a:lnTo>
                    <a:pt x="133362" y="0"/>
                  </a:lnTo>
                  <a:close/>
                </a:path>
                <a:path w="933450" h="19050">
                  <a:moveTo>
                    <a:pt x="171475" y="0"/>
                  </a:moveTo>
                  <a:lnTo>
                    <a:pt x="152425" y="0"/>
                  </a:lnTo>
                  <a:lnTo>
                    <a:pt x="152425" y="19050"/>
                  </a:lnTo>
                  <a:lnTo>
                    <a:pt x="171475" y="19050"/>
                  </a:lnTo>
                  <a:lnTo>
                    <a:pt x="171475" y="0"/>
                  </a:lnTo>
                  <a:close/>
                </a:path>
                <a:path w="933450" h="19050">
                  <a:moveTo>
                    <a:pt x="209575" y="0"/>
                  </a:moveTo>
                  <a:lnTo>
                    <a:pt x="190525" y="0"/>
                  </a:lnTo>
                  <a:lnTo>
                    <a:pt x="190525" y="19050"/>
                  </a:lnTo>
                  <a:lnTo>
                    <a:pt x="209575" y="19050"/>
                  </a:lnTo>
                  <a:lnTo>
                    <a:pt x="209575" y="0"/>
                  </a:lnTo>
                  <a:close/>
                </a:path>
                <a:path w="933450" h="19050">
                  <a:moveTo>
                    <a:pt x="247688" y="0"/>
                  </a:moveTo>
                  <a:lnTo>
                    <a:pt x="228625" y="0"/>
                  </a:lnTo>
                  <a:lnTo>
                    <a:pt x="228625" y="19050"/>
                  </a:lnTo>
                  <a:lnTo>
                    <a:pt x="247688" y="19050"/>
                  </a:lnTo>
                  <a:lnTo>
                    <a:pt x="247688" y="0"/>
                  </a:lnTo>
                  <a:close/>
                </a:path>
                <a:path w="933450" h="19050">
                  <a:moveTo>
                    <a:pt x="285788" y="0"/>
                  </a:moveTo>
                  <a:lnTo>
                    <a:pt x="266738" y="0"/>
                  </a:lnTo>
                  <a:lnTo>
                    <a:pt x="266738" y="19050"/>
                  </a:lnTo>
                  <a:lnTo>
                    <a:pt x="285788" y="19050"/>
                  </a:lnTo>
                  <a:lnTo>
                    <a:pt x="285788" y="0"/>
                  </a:lnTo>
                  <a:close/>
                </a:path>
                <a:path w="933450" h="19050">
                  <a:moveTo>
                    <a:pt x="323888" y="0"/>
                  </a:moveTo>
                  <a:lnTo>
                    <a:pt x="304838" y="0"/>
                  </a:lnTo>
                  <a:lnTo>
                    <a:pt x="304838" y="19050"/>
                  </a:lnTo>
                  <a:lnTo>
                    <a:pt x="323888" y="19050"/>
                  </a:lnTo>
                  <a:lnTo>
                    <a:pt x="323888" y="0"/>
                  </a:lnTo>
                  <a:close/>
                </a:path>
                <a:path w="933450" h="19050">
                  <a:moveTo>
                    <a:pt x="362000" y="0"/>
                  </a:moveTo>
                  <a:lnTo>
                    <a:pt x="342938" y="0"/>
                  </a:lnTo>
                  <a:lnTo>
                    <a:pt x="342938" y="19050"/>
                  </a:lnTo>
                  <a:lnTo>
                    <a:pt x="362000" y="19050"/>
                  </a:lnTo>
                  <a:lnTo>
                    <a:pt x="362000" y="0"/>
                  </a:lnTo>
                  <a:close/>
                </a:path>
                <a:path w="933450" h="19050">
                  <a:moveTo>
                    <a:pt x="400100" y="0"/>
                  </a:moveTo>
                  <a:lnTo>
                    <a:pt x="381050" y="0"/>
                  </a:lnTo>
                  <a:lnTo>
                    <a:pt x="381050" y="19050"/>
                  </a:lnTo>
                  <a:lnTo>
                    <a:pt x="400100" y="19050"/>
                  </a:lnTo>
                  <a:lnTo>
                    <a:pt x="400100" y="0"/>
                  </a:lnTo>
                  <a:close/>
                </a:path>
                <a:path w="933450" h="19050">
                  <a:moveTo>
                    <a:pt x="438200" y="0"/>
                  </a:moveTo>
                  <a:lnTo>
                    <a:pt x="419150" y="0"/>
                  </a:lnTo>
                  <a:lnTo>
                    <a:pt x="419150" y="19050"/>
                  </a:lnTo>
                  <a:lnTo>
                    <a:pt x="438200" y="19050"/>
                  </a:lnTo>
                  <a:lnTo>
                    <a:pt x="438200" y="0"/>
                  </a:lnTo>
                  <a:close/>
                </a:path>
                <a:path w="933450" h="19050">
                  <a:moveTo>
                    <a:pt x="476313" y="0"/>
                  </a:moveTo>
                  <a:lnTo>
                    <a:pt x="457250" y="0"/>
                  </a:lnTo>
                  <a:lnTo>
                    <a:pt x="457250" y="19050"/>
                  </a:lnTo>
                  <a:lnTo>
                    <a:pt x="476313" y="19050"/>
                  </a:lnTo>
                  <a:lnTo>
                    <a:pt x="476313" y="0"/>
                  </a:lnTo>
                  <a:close/>
                </a:path>
                <a:path w="933450" h="19050">
                  <a:moveTo>
                    <a:pt x="514413" y="0"/>
                  </a:moveTo>
                  <a:lnTo>
                    <a:pt x="495363" y="0"/>
                  </a:lnTo>
                  <a:lnTo>
                    <a:pt x="495363" y="19050"/>
                  </a:lnTo>
                  <a:lnTo>
                    <a:pt x="514413" y="19050"/>
                  </a:lnTo>
                  <a:lnTo>
                    <a:pt x="514413" y="0"/>
                  </a:lnTo>
                  <a:close/>
                </a:path>
                <a:path w="933450" h="19050">
                  <a:moveTo>
                    <a:pt x="552513" y="0"/>
                  </a:moveTo>
                  <a:lnTo>
                    <a:pt x="533463" y="0"/>
                  </a:lnTo>
                  <a:lnTo>
                    <a:pt x="533463" y="19050"/>
                  </a:lnTo>
                  <a:lnTo>
                    <a:pt x="552513" y="19050"/>
                  </a:lnTo>
                  <a:lnTo>
                    <a:pt x="552513" y="0"/>
                  </a:lnTo>
                  <a:close/>
                </a:path>
                <a:path w="933450" h="19050">
                  <a:moveTo>
                    <a:pt x="590626" y="0"/>
                  </a:moveTo>
                  <a:lnTo>
                    <a:pt x="571576" y="0"/>
                  </a:lnTo>
                  <a:lnTo>
                    <a:pt x="571576" y="19050"/>
                  </a:lnTo>
                  <a:lnTo>
                    <a:pt x="590626" y="19050"/>
                  </a:lnTo>
                  <a:lnTo>
                    <a:pt x="590626" y="0"/>
                  </a:lnTo>
                  <a:close/>
                </a:path>
                <a:path w="933450" h="19050">
                  <a:moveTo>
                    <a:pt x="628726" y="0"/>
                  </a:moveTo>
                  <a:lnTo>
                    <a:pt x="609676" y="0"/>
                  </a:lnTo>
                  <a:lnTo>
                    <a:pt x="609676" y="19050"/>
                  </a:lnTo>
                  <a:lnTo>
                    <a:pt x="628726" y="19050"/>
                  </a:lnTo>
                  <a:lnTo>
                    <a:pt x="628726" y="0"/>
                  </a:lnTo>
                  <a:close/>
                </a:path>
                <a:path w="933450" h="19050">
                  <a:moveTo>
                    <a:pt x="666826" y="0"/>
                  </a:moveTo>
                  <a:lnTo>
                    <a:pt x="647776" y="0"/>
                  </a:lnTo>
                  <a:lnTo>
                    <a:pt x="647776" y="19050"/>
                  </a:lnTo>
                  <a:lnTo>
                    <a:pt x="666826" y="19050"/>
                  </a:lnTo>
                  <a:lnTo>
                    <a:pt x="666826" y="0"/>
                  </a:lnTo>
                  <a:close/>
                </a:path>
                <a:path w="933450" h="19050">
                  <a:moveTo>
                    <a:pt x="704938" y="0"/>
                  </a:moveTo>
                  <a:lnTo>
                    <a:pt x="685888" y="0"/>
                  </a:lnTo>
                  <a:lnTo>
                    <a:pt x="685888" y="19050"/>
                  </a:lnTo>
                  <a:lnTo>
                    <a:pt x="704938" y="19050"/>
                  </a:lnTo>
                  <a:lnTo>
                    <a:pt x="704938" y="0"/>
                  </a:lnTo>
                  <a:close/>
                </a:path>
                <a:path w="933450" h="19050">
                  <a:moveTo>
                    <a:pt x="743038" y="0"/>
                  </a:moveTo>
                  <a:lnTo>
                    <a:pt x="723988" y="0"/>
                  </a:lnTo>
                  <a:lnTo>
                    <a:pt x="723988" y="19050"/>
                  </a:lnTo>
                  <a:lnTo>
                    <a:pt x="743038" y="19050"/>
                  </a:lnTo>
                  <a:lnTo>
                    <a:pt x="743038" y="0"/>
                  </a:lnTo>
                  <a:close/>
                </a:path>
                <a:path w="933450" h="19050">
                  <a:moveTo>
                    <a:pt x="781151" y="0"/>
                  </a:moveTo>
                  <a:lnTo>
                    <a:pt x="762088" y="0"/>
                  </a:lnTo>
                  <a:lnTo>
                    <a:pt x="762088" y="19050"/>
                  </a:lnTo>
                  <a:lnTo>
                    <a:pt x="781151" y="19050"/>
                  </a:lnTo>
                  <a:lnTo>
                    <a:pt x="781151" y="0"/>
                  </a:lnTo>
                  <a:close/>
                </a:path>
                <a:path w="933450" h="19050">
                  <a:moveTo>
                    <a:pt x="819251" y="0"/>
                  </a:moveTo>
                  <a:lnTo>
                    <a:pt x="800201" y="0"/>
                  </a:lnTo>
                  <a:lnTo>
                    <a:pt x="800201" y="19050"/>
                  </a:lnTo>
                  <a:lnTo>
                    <a:pt x="819251" y="19050"/>
                  </a:lnTo>
                  <a:lnTo>
                    <a:pt x="819251" y="0"/>
                  </a:lnTo>
                  <a:close/>
                </a:path>
                <a:path w="933450" h="19050">
                  <a:moveTo>
                    <a:pt x="857351" y="0"/>
                  </a:moveTo>
                  <a:lnTo>
                    <a:pt x="838301" y="0"/>
                  </a:lnTo>
                  <a:lnTo>
                    <a:pt x="838301" y="19050"/>
                  </a:lnTo>
                  <a:lnTo>
                    <a:pt x="857351" y="19050"/>
                  </a:lnTo>
                  <a:lnTo>
                    <a:pt x="857351" y="0"/>
                  </a:lnTo>
                  <a:close/>
                </a:path>
                <a:path w="933450" h="19050">
                  <a:moveTo>
                    <a:pt x="895464" y="0"/>
                  </a:moveTo>
                  <a:lnTo>
                    <a:pt x="876401" y="0"/>
                  </a:lnTo>
                  <a:lnTo>
                    <a:pt x="876401" y="19050"/>
                  </a:lnTo>
                  <a:lnTo>
                    <a:pt x="895464" y="19050"/>
                  </a:lnTo>
                  <a:lnTo>
                    <a:pt x="895464" y="0"/>
                  </a:lnTo>
                  <a:close/>
                </a:path>
                <a:path w="933450" h="19050">
                  <a:moveTo>
                    <a:pt x="932891" y="0"/>
                  </a:moveTo>
                  <a:lnTo>
                    <a:pt x="914514" y="0"/>
                  </a:lnTo>
                  <a:lnTo>
                    <a:pt x="914514" y="19050"/>
                  </a:lnTo>
                  <a:lnTo>
                    <a:pt x="932891" y="19050"/>
                  </a:lnTo>
                  <a:lnTo>
                    <a:pt x="932891" y="0"/>
                  </a:lnTo>
                  <a:close/>
                </a:path>
              </a:pathLst>
            </a:custGeom>
            <a:solidFill>
              <a:srgbClr val="83C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7926461" y="6893277"/>
            <a:ext cx="6268085" cy="19050"/>
            <a:chOff x="7926461" y="6893277"/>
            <a:chExt cx="6268085" cy="19050"/>
          </a:xfrm>
        </p:grpSpPr>
        <p:sp>
          <p:nvSpPr>
            <p:cNvPr id="45" name="object 45"/>
            <p:cNvSpPr/>
            <p:nvPr/>
          </p:nvSpPr>
          <p:spPr>
            <a:xfrm>
              <a:off x="7926451" y="6893279"/>
              <a:ext cx="2686685" cy="19050"/>
            </a:xfrm>
            <a:custGeom>
              <a:avLst/>
              <a:gdLst/>
              <a:ahLst/>
              <a:cxnLst/>
              <a:rect l="l" t="t" r="r" b="b"/>
              <a:pathLst>
                <a:path w="2686684" h="19050">
                  <a:moveTo>
                    <a:pt x="19062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9062" y="19050"/>
                  </a:lnTo>
                  <a:lnTo>
                    <a:pt x="19062" y="0"/>
                  </a:lnTo>
                  <a:close/>
                </a:path>
                <a:path w="2686684" h="19050">
                  <a:moveTo>
                    <a:pt x="57162" y="0"/>
                  </a:moveTo>
                  <a:lnTo>
                    <a:pt x="38112" y="0"/>
                  </a:lnTo>
                  <a:lnTo>
                    <a:pt x="38112" y="19050"/>
                  </a:lnTo>
                  <a:lnTo>
                    <a:pt x="57162" y="19050"/>
                  </a:lnTo>
                  <a:lnTo>
                    <a:pt x="57162" y="0"/>
                  </a:lnTo>
                  <a:close/>
                </a:path>
                <a:path w="2686684" h="19050">
                  <a:moveTo>
                    <a:pt x="95262" y="0"/>
                  </a:moveTo>
                  <a:lnTo>
                    <a:pt x="76212" y="0"/>
                  </a:lnTo>
                  <a:lnTo>
                    <a:pt x="76212" y="19050"/>
                  </a:lnTo>
                  <a:lnTo>
                    <a:pt x="95262" y="19050"/>
                  </a:lnTo>
                  <a:lnTo>
                    <a:pt x="95262" y="0"/>
                  </a:lnTo>
                  <a:close/>
                </a:path>
                <a:path w="2686684" h="19050">
                  <a:moveTo>
                    <a:pt x="133375" y="0"/>
                  </a:moveTo>
                  <a:lnTo>
                    <a:pt x="114312" y="0"/>
                  </a:lnTo>
                  <a:lnTo>
                    <a:pt x="114312" y="19050"/>
                  </a:lnTo>
                  <a:lnTo>
                    <a:pt x="133375" y="19050"/>
                  </a:lnTo>
                  <a:lnTo>
                    <a:pt x="133375" y="0"/>
                  </a:lnTo>
                  <a:close/>
                </a:path>
                <a:path w="2686684" h="19050">
                  <a:moveTo>
                    <a:pt x="171475" y="0"/>
                  </a:moveTo>
                  <a:lnTo>
                    <a:pt x="152425" y="0"/>
                  </a:lnTo>
                  <a:lnTo>
                    <a:pt x="152425" y="19050"/>
                  </a:lnTo>
                  <a:lnTo>
                    <a:pt x="171475" y="19050"/>
                  </a:lnTo>
                  <a:lnTo>
                    <a:pt x="171475" y="0"/>
                  </a:lnTo>
                  <a:close/>
                </a:path>
                <a:path w="2686684" h="19050">
                  <a:moveTo>
                    <a:pt x="209575" y="0"/>
                  </a:moveTo>
                  <a:lnTo>
                    <a:pt x="190525" y="0"/>
                  </a:lnTo>
                  <a:lnTo>
                    <a:pt x="190525" y="19050"/>
                  </a:lnTo>
                  <a:lnTo>
                    <a:pt x="209575" y="19050"/>
                  </a:lnTo>
                  <a:lnTo>
                    <a:pt x="209575" y="0"/>
                  </a:lnTo>
                  <a:close/>
                </a:path>
                <a:path w="2686684" h="19050">
                  <a:moveTo>
                    <a:pt x="247688" y="0"/>
                  </a:moveTo>
                  <a:lnTo>
                    <a:pt x="228638" y="0"/>
                  </a:lnTo>
                  <a:lnTo>
                    <a:pt x="228638" y="19050"/>
                  </a:lnTo>
                  <a:lnTo>
                    <a:pt x="247688" y="19050"/>
                  </a:lnTo>
                  <a:lnTo>
                    <a:pt x="247688" y="0"/>
                  </a:lnTo>
                  <a:close/>
                </a:path>
                <a:path w="2686684" h="19050">
                  <a:moveTo>
                    <a:pt x="285788" y="0"/>
                  </a:moveTo>
                  <a:lnTo>
                    <a:pt x="266738" y="0"/>
                  </a:lnTo>
                  <a:lnTo>
                    <a:pt x="266738" y="19050"/>
                  </a:lnTo>
                  <a:lnTo>
                    <a:pt x="285788" y="19050"/>
                  </a:lnTo>
                  <a:lnTo>
                    <a:pt x="285788" y="0"/>
                  </a:lnTo>
                  <a:close/>
                </a:path>
                <a:path w="2686684" h="19050">
                  <a:moveTo>
                    <a:pt x="323888" y="0"/>
                  </a:moveTo>
                  <a:lnTo>
                    <a:pt x="304838" y="0"/>
                  </a:lnTo>
                  <a:lnTo>
                    <a:pt x="304838" y="19050"/>
                  </a:lnTo>
                  <a:lnTo>
                    <a:pt x="323888" y="19050"/>
                  </a:lnTo>
                  <a:lnTo>
                    <a:pt x="323888" y="0"/>
                  </a:lnTo>
                  <a:close/>
                </a:path>
                <a:path w="2686684" h="19050">
                  <a:moveTo>
                    <a:pt x="362000" y="0"/>
                  </a:moveTo>
                  <a:lnTo>
                    <a:pt x="342950" y="0"/>
                  </a:lnTo>
                  <a:lnTo>
                    <a:pt x="342950" y="19050"/>
                  </a:lnTo>
                  <a:lnTo>
                    <a:pt x="362000" y="19050"/>
                  </a:lnTo>
                  <a:lnTo>
                    <a:pt x="362000" y="0"/>
                  </a:lnTo>
                  <a:close/>
                </a:path>
                <a:path w="2686684" h="19050">
                  <a:moveTo>
                    <a:pt x="400100" y="0"/>
                  </a:moveTo>
                  <a:lnTo>
                    <a:pt x="381050" y="0"/>
                  </a:lnTo>
                  <a:lnTo>
                    <a:pt x="381050" y="19050"/>
                  </a:lnTo>
                  <a:lnTo>
                    <a:pt x="400100" y="19050"/>
                  </a:lnTo>
                  <a:lnTo>
                    <a:pt x="400100" y="0"/>
                  </a:lnTo>
                  <a:close/>
                </a:path>
                <a:path w="2686684" h="19050">
                  <a:moveTo>
                    <a:pt x="438200" y="0"/>
                  </a:moveTo>
                  <a:lnTo>
                    <a:pt x="419150" y="0"/>
                  </a:lnTo>
                  <a:lnTo>
                    <a:pt x="419150" y="19050"/>
                  </a:lnTo>
                  <a:lnTo>
                    <a:pt x="438200" y="19050"/>
                  </a:lnTo>
                  <a:lnTo>
                    <a:pt x="438200" y="0"/>
                  </a:lnTo>
                  <a:close/>
                </a:path>
                <a:path w="2686684" h="19050">
                  <a:moveTo>
                    <a:pt x="476313" y="0"/>
                  </a:moveTo>
                  <a:lnTo>
                    <a:pt x="457263" y="0"/>
                  </a:lnTo>
                  <a:lnTo>
                    <a:pt x="457263" y="19050"/>
                  </a:lnTo>
                  <a:lnTo>
                    <a:pt x="476313" y="19050"/>
                  </a:lnTo>
                  <a:lnTo>
                    <a:pt x="476313" y="0"/>
                  </a:lnTo>
                  <a:close/>
                </a:path>
                <a:path w="2686684" h="19050">
                  <a:moveTo>
                    <a:pt x="514413" y="0"/>
                  </a:moveTo>
                  <a:lnTo>
                    <a:pt x="495363" y="0"/>
                  </a:lnTo>
                  <a:lnTo>
                    <a:pt x="495363" y="19050"/>
                  </a:lnTo>
                  <a:lnTo>
                    <a:pt x="514413" y="19050"/>
                  </a:lnTo>
                  <a:lnTo>
                    <a:pt x="514413" y="0"/>
                  </a:lnTo>
                  <a:close/>
                </a:path>
                <a:path w="2686684" h="19050">
                  <a:moveTo>
                    <a:pt x="552526" y="0"/>
                  </a:moveTo>
                  <a:lnTo>
                    <a:pt x="533463" y="0"/>
                  </a:lnTo>
                  <a:lnTo>
                    <a:pt x="533463" y="19050"/>
                  </a:lnTo>
                  <a:lnTo>
                    <a:pt x="552526" y="19050"/>
                  </a:lnTo>
                  <a:lnTo>
                    <a:pt x="552526" y="0"/>
                  </a:lnTo>
                  <a:close/>
                </a:path>
                <a:path w="2686684" h="19050">
                  <a:moveTo>
                    <a:pt x="590626" y="0"/>
                  </a:moveTo>
                  <a:lnTo>
                    <a:pt x="571576" y="0"/>
                  </a:lnTo>
                  <a:lnTo>
                    <a:pt x="571576" y="19050"/>
                  </a:lnTo>
                  <a:lnTo>
                    <a:pt x="590626" y="19050"/>
                  </a:lnTo>
                  <a:lnTo>
                    <a:pt x="590626" y="0"/>
                  </a:lnTo>
                  <a:close/>
                </a:path>
                <a:path w="2686684" h="19050">
                  <a:moveTo>
                    <a:pt x="628726" y="0"/>
                  </a:moveTo>
                  <a:lnTo>
                    <a:pt x="609676" y="0"/>
                  </a:lnTo>
                  <a:lnTo>
                    <a:pt x="609676" y="19050"/>
                  </a:lnTo>
                  <a:lnTo>
                    <a:pt x="628726" y="19050"/>
                  </a:lnTo>
                  <a:lnTo>
                    <a:pt x="628726" y="0"/>
                  </a:lnTo>
                  <a:close/>
                </a:path>
                <a:path w="2686684" h="19050">
                  <a:moveTo>
                    <a:pt x="666838" y="0"/>
                  </a:moveTo>
                  <a:lnTo>
                    <a:pt x="647776" y="0"/>
                  </a:lnTo>
                  <a:lnTo>
                    <a:pt x="647776" y="19050"/>
                  </a:lnTo>
                  <a:lnTo>
                    <a:pt x="666838" y="19050"/>
                  </a:lnTo>
                  <a:lnTo>
                    <a:pt x="666838" y="0"/>
                  </a:lnTo>
                  <a:close/>
                </a:path>
                <a:path w="2686684" h="19050">
                  <a:moveTo>
                    <a:pt x="704938" y="0"/>
                  </a:moveTo>
                  <a:lnTo>
                    <a:pt x="685888" y="0"/>
                  </a:lnTo>
                  <a:lnTo>
                    <a:pt x="685888" y="19050"/>
                  </a:lnTo>
                  <a:lnTo>
                    <a:pt x="704938" y="19050"/>
                  </a:lnTo>
                  <a:lnTo>
                    <a:pt x="704938" y="0"/>
                  </a:lnTo>
                  <a:close/>
                </a:path>
                <a:path w="2686684" h="19050">
                  <a:moveTo>
                    <a:pt x="743038" y="0"/>
                  </a:moveTo>
                  <a:lnTo>
                    <a:pt x="723988" y="0"/>
                  </a:lnTo>
                  <a:lnTo>
                    <a:pt x="723988" y="19050"/>
                  </a:lnTo>
                  <a:lnTo>
                    <a:pt x="743038" y="19050"/>
                  </a:lnTo>
                  <a:lnTo>
                    <a:pt x="743038" y="0"/>
                  </a:lnTo>
                  <a:close/>
                </a:path>
                <a:path w="2686684" h="19050">
                  <a:moveTo>
                    <a:pt x="781151" y="0"/>
                  </a:moveTo>
                  <a:lnTo>
                    <a:pt x="762088" y="0"/>
                  </a:lnTo>
                  <a:lnTo>
                    <a:pt x="762088" y="19050"/>
                  </a:lnTo>
                  <a:lnTo>
                    <a:pt x="781151" y="19050"/>
                  </a:lnTo>
                  <a:lnTo>
                    <a:pt x="781151" y="0"/>
                  </a:lnTo>
                  <a:close/>
                </a:path>
                <a:path w="2686684" h="19050">
                  <a:moveTo>
                    <a:pt x="819251" y="0"/>
                  </a:moveTo>
                  <a:lnTo>
                    <a:pt x="800201" y="0"/>
                  </a:lnTo>
                  <a:lnTo>
                    <a:pt x="800201" y="19050"/>
                  </a:lnTo>
                  <a:lnTo>
                    <a:pt x="819251" y="19050"/>
                  </a:lnTo>
                  <a:lnTo>
                    <a:pt x="819251" y="0"/>
                  </a:lnTo>
                  <a:close/>
                </a:path>
                <a:path w="2686684" h="19050">
                  <a:moveTo>
                    <a:pt x="857351" y="0"/>
                  </a:moveTo>
                  <a:lnTo>
                    <a:pt x="838301" y="0"/>
                  </a:lnTo>
                  <a:lnTo>
                    <a:pt x="838301" y="19050"/>
                  </a:lnTo>
                  <a:lnTo>
                    <a:pt x="857351" y="19050"/>
                  </a:lnTo>
                  <a:lnTo>
                    <a:pt x="857351" y="0"/>
                  </a:lnTo>
                  <a:close/>
                </a:path>
                <a:path w="2686684" h="19050">
                  <a:moveTo>
                    <a:pt x="895464" y="0"/>
                  </a:moveTo>
                  <a:lnTo>
                    <a:pt x="876414" y="0"/>
                  </a:lnTo>
                  <a:lnTo>
                    <a:pt x="876414" y="19050"/>
                  </a:lnTo>
                  <a:lnTo>
                    <a:pt x="895464" y="19050"/>
                  </a:lnTo>
                  <a:lnTo>
                    <a:pt x="895464" y="0"/>
                  </a:lnTo>
                  <a:close/>
                </a:path>
                <a:path w="2686684" h="19050">
                  <a:moveTo>
                    <a:pt x="933564" y="0"/>
                  </a:moveTo>
                  <a:lnTo>
                    <a:pt x="914514" y="0"/>
                  </a:lnTo>
                  <a:lnTo>
                    <a:pt x="914514" y="19050"/>
                  </a:lnTo>
                  <a:lnTo>
                    <a:pt x="933564" y="19050"/>
                  </a:lnTo>
                  <a:lnTo>
                    <a:pt x="933564" y="0"/>
                  </a:lnTo>
                  <a:close/>
                </a:path>
                <a:path w="2686684" h="19050">
                  <a:moveTo>
                    <a:pt x="971664" y="0"/>
                  </a:moveTo>
                  <a:lnTo>
                    <a:pt x="952614" y="0"/>
                  </a:lnTo>
                  <a:lnTo>
                    <a:pt x="952614" y="19050"/>
                  </a:lnTo>
                  <a:lnTo>
                    <a:pt x="971664" y="19050"/>
                  </a:lnTo>
                  <a:lnTo>
                    <a:pt x="971664" y="0"/>
                  </a:lnTo>
                  <a:close/>
                </a:path>
                <a:path w="2686684" h="19050">
                  <a:moveTo>
                    <a:pt x="1009777" y="0"/>
                  </a:moveTo>
                  <a:lnTo>
                    <a:pt x="990727" y="0"/>
                  </a:lnTo>
                  <a:lnTo>
                    <a:pt x="990727" y="19050"/>
                  </a:lnTo>
                  <a:lnTo>
                    <a:pt x="1009777" y="19050"/>
                  </a:lnTo>
                  <a:lnTo>
                    <a:pt x="1009777" y="0"/>
                  </a:lnTo>
                  <a:close/>
                </a:path>
                <a:path w="2686684" h="19050">
                  <a:moveTo>
                    <a:pt x="1047877" y="0"/>
                  </a:moveTo>
                  <a:lnTo>
                    <a:pt x="1028827" y="0"/>
                  </a:lnTo>
                  <a:lnTo>
                    <a:pt x="1028827" y="19050"/>
                  </a:lnTo>
                  <a:lnTo>
                    <a:pt x="1047877" y="19050"/>
                  </a:lnTo>
                  <a:lnTo>
                    <a:pt x="1047877" y="0"/>
                  </a:lnTo>
                  <a:close/>
                </a:path>
                <a:path w="2686684" h="19050">
                  <a:moveTo>
                    <a:pt x="1085989" y="0"/>
                  </a:moveTo>
                  <a:lnTo>
                    <a:pt x="1066927" y="0"/>
                  </a:lnTo>
                  <a:lnTo>
                    <a:pt x="1066927" y="19050"/>
                  </a:lnTo>
                  <a:lnTo>
                    <a:pt x="1085989" y="19050"/>
                  </a:lnTo>
                  <a:lnTo>
                    <a:pt x="1085989" y="0"/>
                  </a:lnTo>
                  <a:close/>
                </a:path>
                <a:path w="2686684" h="19050">
                  <a:moveTo>
                    <a:pt x="1124089" y="0"/>
                  </a:moveTo>
                  <a:lnTo>
                    <a:pt x="1105039" y="0"/>
                  </a:lnTo>
                  <a:lnTo>
                    <a:pt x="1105039" y="19050"/>
                  </a:lnTo>
                  <a:lnTo>
                    <a:pt x="1124089" y="19050"/>
                  </a:lnTo>
                  <a:lnTo>
                    <a:pt x="1124089" y="0"/>
                  </a:lnTo>
                  <a:close/>
                </a:path>
                <a:path w="2686684" h="19050">
                  <a:moveTo>
                    <a:pt x="1162189" y="0"/>
                  </a:moveTo>
                  <a:lnTo>
                    <a:pt x="1143139" y="0"/>
                  </a:lnTo>
                  <a:lnTo>
                    <a:pt x="1143139" y="19050"/>
                  </a:lnTo>
                  <a:lnTo>
                    <a:pt x="1162189" y="19050"/>
                  </a:lnTo>
                  <a:lnTo>
                    <a:pt x="1162189" y="0"/>
                  </a:lnTo>
                  <a:close/>
                </a:path>
                <a:path w="2686684" h="19050">
                  <a:moveTo>
                    <a:pt x="1200302" y="0"/>
                  </a:moveTo>
                  <a:lnTo>
                    <a:pt x="1181239" y="0"/>
                  </a:lnTo>
                  <a:lnTo>
                    <a:pt x="1181239" y="19050"/>
                  </a:lnTo>
                  <a:lnTo>
                    <a:pt x="1200302" y="19050"/>
                  </a:lnTo>
                  <a:lnTo>
                    <a:pt x="1200302" y="0"/>
                  </a:lnTo>
                  <a:close/>
                </a:path>
                <a:path w="2686684" h="19050">
                  <a:moveTo>
                    <a:pt x="1238402" y="0"/>
                  </a:moveTo>
                  <a:lnTo>
                    <a:pt x="1219352" y="0"/>
                  </a:lnTo>
                  <a:lnTo>
                    <a:pt x="1219352" y="19050"/>
                  </a:lnTo>
                  <a:lnTo>
                    <a:pt x="1238402" y="19050"/>
                  </a:lnTo>
                  <a:lnTo>
                    <a:pt x="1238402" y="0"/>
                  </a:lnTo>
                  <a:close/>
                </a:path>
                <a:path w="2686684" h="19050">
                  <a:moveTo>
                    <a:pt x="1276502" y="0"/>
                  </a:moveTo>
                  <a:lnTo>
                    <a:pt x="1257452" y="0"/>
                  </a:lnTo>
                  <a:lnTo>
                    <a:pt x="1257452" y="19050"/>
                  </a:lnTo>
                  <a:lnTo>
                    <a:pt x="1276502" y="19050"/>
                  </a:lnTo>
                  <a:lnTo>
                    <a:pt x="1276502" y="0"/>
                  </a:lnTo>
                  <a:close/>
                </a:path>
                <a:path w="2686684" h="19050">
                  <a:moveTo>
                    <a:pt x="1314615" y="0"/>
                  </a:moveTo>
                  <a:lnTo>
                    <a:pt x="1295552" y="0"/>
                  </a:lnTo>
                  <a:lnTo>
                    <a:pt x="1295552" y="19050"/>
                  </a:lnTo>
                  <a:lnTo>
                    <a:pt x="1314615" y="19050"/>
                  </a:lnTo>
                  <a:lnTo>
                    <a:pt x="1314615" y="0"/>
                  </a:lnTo>
                  <a:close/>
                </a:path>
                <a:path w="2686684" h="19050">
                  <a:moveTo>
                    <a:pt x="1352715" y="0"/>
                  </a:moveTo>
                  <a:lnTo>
                    <a:pt x="1333665" y="0"/>
                  </a:lnTo>
                  <a:lnTo>
                    <a:pt x="1333665" y="19050"/>
                  </a:lnTo>
                  <a:lnTo>
                    <a:pt x="1352715" y="19050"/>
                  </a:lnTo>
                  <a:lnTo>
                    <a:pt x="1352715" y="0"/>
                  </a:lnTo>
                  <a:close/>
                </a:path>
                <a:path w="2686684" h="19050">
                  <a:moveTo>
                    <a:pt x="1390815" y="0"/>
                  </a:moveTo>
                  <a:lnTo>
                    <a:pt x="1371765" y="0"/>
                  </a:lnTo>
                  <a:lnTo>
                    <a:pt x="1371765" y="19050"/>
                  </a:lnTo>
                  <a:lnTo>
                    <a:pt x="1390815" y="19050"/>
                  </a:lnTo>
                  <a:lnTo>
                    <a:pt x="1390815" y="0"/>
                  </a:lnTo>
                  <a:close/>
                </a:path>
                <a:path w="2686684" h="19050">
                  <a:moveTo>
                    <a:pt x="1428927" y="0"/>
                  </a:moveTo>
                  <a:lnTo>
                    <a:pt x="1409877" y="0"/>
                  </a:lnTo>
                  <a:lnTo>
                    <a:pt x="1409877" y="19050"/>
                  </a:lnTo>
                  <a:lnTo>
                    <a:pt x="1428927" y="19050"/>
                  </a:lnTo>
                  <a:lnTo>
                    <a:pt x="1428927" y="0"/>
                  </a:lnTo>
                  <a:close/>
                </a:path>
                <a:path w="2686684" h="19050">
                  <a:moveTo>
                    <a:pt x="1467027" y="0"/>
                  </a:moveTo>
                  <a:lnTo>
                    <a:pt x="1447977" y="0"/>
                  </a:lnTo>
                  <a:lnTo>
                    <a:pt x="1447977" y="19050"/>
                  </a:lnTo>
                  <a:lnTo>
                    <a:pt x="1467027" y="19050"/>
                  </a:lnTo>
                  <a:lnTo>
                    <a:pt x="1467027" y="0"/>
                  </a:lnTo>
                  <a:close/>
                </a:path>
                <a:path w="2686684" h="19050">
                  <a:moveTo>
                    <a:pt x="1505127" y="0"/>
                  </a:moveTo>
                  <a:lnTo>
                    <a:pt x="1486077" y="0"/>
                  </a:lnTo>
                  <a:lnTo>
                    <a:pt x="1486077" y="19050"/>
                  </a:lnTo>
                  <a:lnTo>
                    <a:pt x="1505127" y="19050"/>
                  </a:lnTo>
                  <a:lnTo>
                    <a:pt x="1505127" y="0"/>
                  </a:lnTo>
                  <a:close/>
                </a:path>
                <a:path w="2686684" h="19050">
                  <a:moveTo>
                    <a:pt x="1543240" y="0"/>
                  </a:moveTo>
                  <a:lnTo>
                    <a:pt x="1524190" y="0"/>
                  </a:lnTo>
                  <a:lnTo>
                    <a:pt x="1524190" y="19050"/>
                  </a:lnTo>
                  <a:lnTo>
                    <a:pt x="1543240" y="19050"/>
                  </a:lnTo>
                  <a:lnTo>
                    <a:pt x="1543240" y="0"/>
                  </a:lnTo>
                  <a:close/>
                </a:path>
                <a:path w="2686684" h="19050">
                  <a:moveTo>
                    <a:pt x="1581340" y="0"/>
                  </a:moveTo>
                  <a:lnTo>
                    <a:pt x="1562290" y="0"/>
                  </a:lnTo>
                  <a:lnTo>
                    <a:pt x="1562290" y="19050"/>
                  </a:lnTo>
                  <a:lnTo>
                    <a:pt x="1581340" y="19050"/>
                  </a:lnTo>
                  <a:lnTo>
                    <a:pt x="1581340" y="0"/>
                  </a:lnTo>
                  <a:close/>
                </a:path>
                <a:path w="2686684" h="19050">
                  <a:moveTo>
                    <a:pt x="1619453" y="0"/>
                  </a:moveTo>
                  <a:lnTo>
                    <a:pt x="1600390" y="0"/>
                  </a:lnTo>
                  <a:lnTo>
                    <a:pt x="1600390" y="19050"/>
                  </a:lnTo>
                  <a:lnTo>
                    <a:pt x="1619453" y="19050"/>
                  </a:lnTo>
                  <a:lnTo>
                    <a:pt x="1619453" y="0"/>
                  </a:lnTo>
                  <a:close/>
                </a:path>
                <a:path w="2686684" h="19050">
                  <a:moveTo>
                    <a:pt x="1657553" y="0"/>
                  </a:moveTo>
                  <a:lnTo>
                    <a:pt x="1638503" y="0"/>
                  </a:lnTo>
                  <a:lnTo>
                    <a:pt x="1638503" y="19050"/>
                  </a:lnTo>
                  <a:lnTo>
                    <a:pt x="1657553" y="19050"/>
                  </a:lnTo>
                  <a:lnTo>
                    <a:pt x="1657553" y="0"/>
                  </a:lnTo>
                  <a:close/>
                </a:path>
                <a:path w="2686684" h="19050">
                  <a:moveTo>
                    <a:pt x="1695653" y="0"/>
                  </a:moveTo>
                  <a:lnTo>
                    <a:pt x="1676603" y="0"/>
                  </a:lnTo>
                  <a:lnTo>
                    <a:pt x="1676603" y="19050"/>
                  </a:lnTo>
                  <a:lnTo>
                    <a:pt x="1695653" y="19050"/>
                  </a:lnTo>
                  <a:lnTo>
                    <a:pt x="1695653" y="0"/>
                  </a:lnTo>
                  <a:close/>
                </a:path>
                <a:path w="2686684" h="19050">
                  <a:moveTo>
                    <a:pt x="1733765" y="0"/>
                  </a:moveTo>
                  <a:lnTo>
                    <a:pt x="1714703" y="0"/>
                  </a:lnTo>
                  <a:lnTo>
                    <a:pt x="1714703" y="19050"/>
                  </a:lnTo>
                  <a:lnTo>
                    <a:pt x="1733765" y="19050"/>
                  </a:lnTo>
                  <a:lnTo>
                    <a:pt x="1733765" y="0"/>
                  </a:lnTo>
                  <a:close/>
                </a:path>
                <a:path w="2686684" h="19050">
                  <a:moveTo>
                    <a:pt x="1771865" y="0"/>
                  </a:moveTo>
                  <a:lnTo>
                    <a:pt x="1752815" y="0"/>
                  </a:lnTo>
                  <a:lnTo>
                    <a:pt x="1752815" y="19050"/>
                  </a:lnTo>
                  <a:lnTo>
                    <a:pt x="1771865" y="19050"/>
                  </a:lnTo>
                  <a:lnTo>
                    <a:pt x="1771865" y="0"/>
                  </a:lnTo>
                  <a:close/>
                </a:path>
                <a:path w="2686684" h="19050">
                  <a:moveTo>
                    <a:pt x="1809965" y="0"/>
                  </a:moveTo>
                  <a:lnTo>
                    <a:pt x="1790915" y="0"/>
                  </a:lnTo>
                  <a:lnTo>
                    <a:pt x="1790915" y="19050"/>
                  </a:lnTo>
                  <a:lnTo>
                    <a:pt x="1809965" y="19050"/>
                  </a:lnTo>
                  <a:lnTo>
                    <a:pt x="1809965" y="0"/>
                  </a:lnTo>
                  <a:close/>
                </a:path>
                <a:path w="2686684" h="19050">
                  <a:moveTo>
                    <a:pt x="1848078" y="0"/>
                  </a:moveTo>
                  <a:lnTo>
                    <a:pt x="1829015" y="0"/>
                  </a:lnTo>
                  <a:lnTo>
                    <a:pt x="1829015" y="19050"/>
                  </a:lnTo>
                  <a:lnTo>
                    <a:pt x="1848078" y="19050"/>
                  </a:lnTo>
                  <a:lnTo>
                    <a:pt x="1848078" y="0"/>
                  </a:lnTo>
                  <a:close/>
                </a:path>
                <a:path w="2686684" h="19050">
                  <a:moveTo>
                    <a:pt x="1886178" y="0"/>
                  </a:moveTo>
                  <a:lnTo>
                    <a:pt x="1867128" y="0"/>
                  </a:lnTo>
                  <a:lnTo>
                    <a:pt x="1867128" y="19050"/>
                  </a:lnTo>
                  <a:lnTo>
                    <a:pt x="1886178" y="19050"/>
                  </a:lnTo>
                  <a:lnTo>
                    <a:pt x="1886178" y="0"/>
                  </a:lnTo>
                  <a:close/>
                </a:path>
                <a:path w="2686684" h="19050">
                  <a:moveTo>
                    <a:pt x="1924278" y="0"/>
                  </a:moveTo>
                  <a:lnTo>
                    <a:pt x="1905228" y="0"/>
                  </a:lnTo>
                  <a:lnTo>
                    <a:pt x="1905228" y="19050"/>
                  </a:lnTo>
                  <a:lnTo>
                    <a:pt x="1924278" y="19050"/>
                  </a:lnTo>
                  <a:lnTo>
                    <a:pt x="1924278" y="0"/>
                  </a:lnTo>
                  <a:close/>
                </a:path>
                <a:path w="2686684" h="19050">
                  <a:moveTo>
                    <a:pt x="1962391" y="0"/>
                  </a:moveTo>
                  <a:lnTo>
                    <a:pt x="1943341" y="0"/>
                  </a:lnTo>
                  <a:lnTo>
                    <a:pt x="1943341" y="19050"/>
                  </a:lnTo>
                  <a:lnTo>
                    <a:pt x="1962391" y="19050"/>
                  </a:lnTo>
                  <a:lnTo>
                    <a:pt x="1962391" y="0"/>
                  </a:lnTo>
                  <a:close/>
                </a:path>
                <a:path w="2686684" h="19050">
                  <a:moveTo>
                    <a:pt x="2000491" y="0"/>
                  </a:moveTo>
                  <a:lnTo>
                    <a:pt x="1981441" y="0"/>
                  </a:lnTo>
                  <a:lnTo>
                    <a:pt x="1981441" y="19050"/>
                  </a:lnTo>
                  <a:lnTo>
                    <a:pt x="2000491" y="19050"/>
                  </a:lnTo>
                  <a:lnTo>
                    <a:pt x="2000491" y="0"/>
                  </a:lnTo>
                  <a:close/>
                </a:path>
                <a:path w="2686684" h="19050">
                  <a:moveTo>
                    <a:pt x="2038591" y="0"/>
                  </a:moveTo>
                  <a:lnTo>
                    <a:pt x="2019541" y="0"/>
                  </a:lnTo>
                  <a:lnTo>
                    <a:pt x="2019541" y="19050"/>
                  </a:lnTo>
                  <a:lnTo>
                    <a:pt x="2038591" y="19050"/>
                  </a:lnTo>
                  <a:lnTo>
                    <a:pt x="2038591" y="0"/>
                  </a:lnTo>
                  <a:close/>
                </a:path>
                <a:path w="2686684" h="19050">
                  <a:moveTo>
                    <a:pt x="2076704" y="0"/>
                  </a:moveTo>
                  <a:lnTo>
                    <a:pt x="2057654" y="0"/>
                  </a:lnTo>
                  <a:lnTo>
                    <a:pt x="2057654" y="19050"/>
                  </a:lnTo>
                  <a:lnTo>
                    <a:pt x="2076704" y="19050"/>
                  </a:lnTo>
                  <a:lnTo>
                    <a:pt x="2076704" y="0"/>
                  </a:lnTo>
                  <a:close/>
                </a:path>
                <a:path w="2686684" h="19050">
                  <a:moveTo>
                    <a:pt x="2114804" y="0"/>
                  </a:moveTo>
                  <a:lnTo>
                    <a:pt x="2095754" y="0"/>
                  </a:lnTo>
                  <a:lnTo>
                    <a:pt x="2095754" y="19050"/>
                  </a:lnTo>
                  <a:lnTo>
                    <a:pt x="2114804" y="19050"/>
                  </a:lnTo>
                  <a:lnTo>
                    <a:pt x="2114804" y="0"/>
                  </a:lnTo>
                  <a:close/>
                </a:path>
                <a:path w="2686684" h="19050">
                  <a:moveTo>
                    <a:pt x="2152904" y="0"/>
                  </a:moveTo>
                  <a:lnTo>
                    <a:pt x="2133854" y="0"/>
                  </a:lnTo>
                  <a:lnTo>
                    <a:pt x="2133854" y="19050"/>
                  </a:lnTo>
                  <a:lnTo>
                    <a:pt x="2152904" y="19050"/>
                  </a:lnTo>
                  <a:lnTo>
                    <a:pt x="2152904" y="0"/>
                  </a:lnTo>
                  <a:close/>
                </a:path>
                <a:path w="2686684" h="19050">
                  <a:moveTo>
                    <a:pt x="2191016" y="0"/>
                  </a:moveTo>
                  <a:lnTo>
                    <a:pt x="2171966" y="0"/>
                  </a:lnTo>
                  <a:lnTo>
                    <a:pt x="2171966" y="19050"/>
                  </a:lnTo>
                  <a:lnTo>
                    <a:pt x="2191016" y="19050"/>
                  </a:lnTo>
                  <a:lnTo>
                    <a:pt x="2191016" y="0"/>
                  </a:lnTo>
                  <a:close/>
                </a:path>
                <a:path w="2686684" h="19050">
                  <a:moveTo>
                    <a:pt x="2229116" y="0"/>
                  </a:moveTo>
                  <a:lnTo>
                    <a:pt x="2210066" y="0"/>
                  </a:lnTo>
                  <a:lnTo>
                    <a:pt x="2210066" y="19050"/>
                  </a:lnTo>
                  <a:lnTo>
                    <a:pt x="2229116" y="19050"/>
                  </a:lnTo>
                  <a:lnTo>
                    <a:pt x="2229116" y="0"/>
                  </a:lnTo>
                  <a:close/>
                </a:path>
                <a:path w="2686684" h="19050">
                  <a:moveTo>
                    <a:pt x="2267229" y="0"/>
                  </a:moveTo>
                  <a:lnTo>
                    <a:pt x="2248166" y="0"/>
                  </a:lnTo>
                  <a:lnTo>
                    <a:pt x="2248166" y="19050"/>
                  </a:lnTo>
                  <a:lnTo>
                    <a:pt x="2267229" y="19050"/>
                  </a:lnTo>
                  <a:lnTo>
                    <a:pt x="2267229" y="0"/>
                  </a:lnTo>
                  <a:close/>
                </a:path>
                <a:path w="2686684" h="19050">
                  <a:moveTo>
                    <a:pt x="2305329" y="0"/>
                  </a:moveTo>
                  <a:lnTo>
                    <a:pt x="2286279" y="0"/>
                  </a:lnTo>
                  <a:lnTo>
                    <a:pt x="2286279" y="19050"/>
                  </a:lnTo>
                  <a:lnTo>
                    <a:pt x="2305329" y="19050"/>
                  </a:lnTo>
                  <a:lnTo>
                    <a:pt x="2305329" y="0"/>
                  </a:lnTo>
                  <a:close/>
                </a:path>
                <a:path w="2686684" h="19050">
                  <a:moveTo>
                    <a:pt x="2343429" y="0"/>
                  </a:moveTo>
                  <a:lnTo>
                    <a:pt x="2324379" y="0"/>
                  </a:lnTo>
                  <a:lnTo>
                    <a:pt x="2324379" y="19050"/>
                  </a:lnTo>
                  <a:lnTo>
                    <a:pt x="2343429" y="19050"/>
                  </a:lnTo>
                  <a:lnTo>
                    <a:pt x="2343429" y="0"/>
                  </a:lnTo>
                  <a:close/>
                </a:path>
                <a:path w="2686684" h="19050">
                  <a:moveTo>
                    <a:pt x="2381542" y="0"/>
                  </a:moveTo>
                  <a:lnTo>
                    <a:pt x="2362479" y="0"/>
                  </a:lnTo>
                  <a:lnTo>
                    <a:pt x="2362479" y="19050"/>
                  </a:lnTo>
                  <a:lnTo>
                    <a:pt x="2381542" y="19050"/>
                  </a:lnTo>
                  <a:lnTo>
                    <a:pt x="2381542" y="0"/>
                  </a:lnTo>
                  <a:close/>
                </a:path>
                <a:path w="2686684" h="19050">
                  <a:moveTo>
                    <a:pt x="2419642" y="0"/>
                  </a:moveTo>
                  <a:lnTo>
                    <a:pt x="2400592" y="0"/>
                  </a:lnTo>
                  <a:lnTo>
                    <a:pt x="2400592" y="19050"/>
                  </a:lnTo>
                  <a:lnTo>
                    <a:pt x="2419642" y="19050"/>
                  </a:lnTo>
                  <a:lnTo>
                    <a:pt x="2419642" y="0"/>
                  </a:lnTo>
                  <a:close/>
                </a:path>
                <a:path w="2686684" h="19050">
                  <a:moveTo>
                    <a:pt x="2457742" y="0"/>
                  </a:moveTo>
                  <a:lnTo>
                    <a:pt x="2438692" y="0"/>
                  </a:lnTo>
                  <a:lnTo>
                    <a:pt x="2438692" y="19050"/>
                  </a:lnTo>
                  <a:lnTo>
                    <a:pt x="2457742" y="19050"/>
                  </a:lnTo>
                  <a:lnTo>
                    <a:pt x="2457742" y="0"/>
                  </a:lnTo>
                  <a:close/>
                </a:path>
                <a:path w="2686684" h="19050">
                  <a:moveTo>
                    <a:pt x="2495854" y="0"/>
                  </a:moveTo>
                  <a:lnTo>
                    <a:pt x="2476804" y="0"/>
                  </a:lnTo>
                  <a:lnTo>
                    <a:pt x="2476804" y="19050"/>
                  </a:lnTo>
                  <a:lnTo>
                    <a:pt x="2495854" y="19050"/>
                  </a:lnTo>
                  <a:lnTo>
                    <a:pt x="2495854" y="0"/>
                  </a:lnTo>
                  <a:close/>
                </a:path>
                <a:path w="2686684" h="19050">
                  <a:moveTo>
                    <a:pt x="2533954" y="0"/>
                  </a:moveTo>
                  <a:lnTo>
                    <a:pt x="2514904" y="0"/>
                  </a:lnTo>
                  <a:lnTo>
                    <a:pt x="2514904" y="19050"/>
                  </a:lnTo>
                  <a:lnTo>
                    <a:pt x="2533954" y="19050"/>
                  </a:lnTo>
                  <a:lnTo>
                    <a:pt x="2533954" y="0"/>
                  </a:lnTo>
                  <a:close/>
                </a:path>
                <a:path w="2686684" h="19050">
                  <a:moveTo>
                    <a:pt x="2572054" y="0"/>
                  </a:moveTo>
                  <a:lnTo>
                    <a:pt x="2553004" y="0"/>
                  </a:lnTo>
                  <a:lnTo>
                    <a:pt x="2553004" y="19050"/>
                  </a:lnTo>
                  <a:lnTo>
                    <a:pt x="2572054" y="19050"/>
                  </a:lnTo>
                  <a:lnTo>
                    <a:pt x="2572054" y="0"/>
                  </a:lnTo>
                  <a:close/>
                </a:path>
                <a:path w="2686684" h="19050">
                  <a:moveTo>
                    <a:pt x="2610167" y="0"/>
                  </a:moveTo>
                  <a:lnTo>
                    <a:pt x="2591117" y="0"/>
                  </a:lnTo>
                  <a:lnTo>
                    <a:pt x="2591117" y="19050"/>
                  </a:lnTo>
                  <a:lnTo>
                    <a:pt x="2610167" y="19050"/>
                  </a:lnTo>
                  <a:lnTo>
                    <a:pt x="2610167" y="0"/>
                  </a:lnTo>
                  <a:close/>
                </a:path>
                <a:path w="2686684" h="19050">
                  <a:moveTo>
                    <a:pt x="2648267" y="0"/>
                  </a:moveTo>
                  <a:lnTo>
                    <a:pt x="2629217" y="0"/>
                  </a:lnTo>
                  <a:lnTo>
                    <a:pt x="2629217" y="19050"/>
                  </a:lnTo>
                  <a:lnTo>
                    <a:pt x="2648267" y="19050"/>
                  </a:lnTo>
                  <a:lnTo>
                    <a:pt x="2648267" y="0"/>
                  </a:lnTo>
                  <a:close/>
                </a:path>
                <a:path w="2686684" h="19050">
                  <a:moveTo>
                    <a:pt x="2686367" y="0"/>
                  </a:moveTo>
                  <a:lnTo>
                    <a:pt x="2667317" y="0"/>
                  </a:lnTo>
                  <a:lnTo>
                    <a:pt x="2667317" y="19050"/>
                  </a:lnTo>
                  <a:lnTo>
                    <a:pt x="2686367" y="19050"/>
                  </a:lnTo>
                  <a:lnTo>
                    <a:pt x="2686367" y="0"/>
                  </a:lnTo>
                  <a:close/>
                </a:path>
              </a:pathLst>
            </a:custGeom>
            <a:solidFill>
              <a:srgbClr val="83C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593768" y="6893279"/>
              <a:ext cx="2686685" cy="19050"/>
            </a:xfrm>
            <a:custGeom>
              <a:avLst/>
              <a:gdLst/>
              <a:ahLst/>
              <a:cxnLst/>
              <a:rect l="l" t="t" r="r" b="b"/>
              <a:pathLst>
                <a:path w="2686684" h="19050">
                  <a:moveTo>
                    <a:pt x="1905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9050" y="19050"/>
                  </a:lnTo>
                  <a:lnTo>
                    <a:pt x="19050" y="0"/>
                  </a:lnTo>
                  <a:close/>
                </a:path>
                <a:path w="2686684" h="19050">
                  <a:moveTo>
                    <a:pt x="57162" y="0"/>
                  </a:moveTo>
                  <a:lnTo>
                    <a:pt x="38112" y="0"/>
                  </a:lnTo>
                  <a:lnTo>
                    <a:pt x="38112" y="19050"/>
                  </a:lnTo>
                  <a:lnTo>
                    <a:pt x="57162" y="19050"/>
                  </a:lnTo>
                  <a:lnTo>
                    <a:pt x="57162" y="0"/>
                  </a:lnTo>
                  <a:close/>
                </a:path>
                <a:path w="2686684" h="19050">
                  <a:moveTo>
                    <a:pt x="95262" y="0"/>
                  </a:moveTo>
                  <a:lnTo>
                    <a:pt x="76212" y="0"/>
                  </a:lnTo>
                  <a:lnTo>
                    <a:pt x="76212" y="19050"/>
                  </a:lnTo>
                  <a:lnTo>
                    <a:pt x="95262" y="19050"/>
                  </a:lnTo>
                  <a:lnTo>
                    <a:pt x="95262" y="0"/>
                  </a:lnTo>
                  <a:close/>
                </a:path>
                <a:path w="2686684" h="19050">
                  <a:moveTo>
                    <a:pt x="133375" y="0"/>
                  </a:moveTo>
                  <a:lnTo>
                    <a:pt x="114312" y="0"/>
                  </a:lnTo>
                  <a:lnTo>
                    <a:pt x="114312" y="19050"/>
                  </a:lnTo>
                  <a:lnTo>
                    <a:pt x="133375" y="19050"/>
                  </a:lnTo>
                  <a:lnTo>
                    <a:pt x="133375" y="0"/>
                  </a:lnTo>
                  <a:close/>
                </a:path>
                <a:path w="2686684" h="19050">
                  <a:moveTo>
                    <a:pt x="171475" y="0"/>
                  </a:moveTo>
                  <a:lnTo>
                    <a:pt x="152425" y="0"/>
                  </a:lnTo>
                  <a:lnTo>
                    <a:pt x="152425" y="19050"/>
                  </a:lnTo>
                  <a:lnTo>
                    <a:pt x="171475" y="19050"/>
                  </a:lnTo>
                  <a:lnTo>
                    <a:pt x="171475" y="0"/>
                  </a:lnTo>
                  <a:close/>
                </a:path>
                <a:path w="2686684" h="19050">
                  <a:moveTo>
                    <a:pt x="209575" y="0"/>
                  </a:moveTo>
                  <a:lnTo>
                    <a:pt x="190525" y="0"/>
                  </a:lnTo>
                  <a:lnTo>
                    <a:pt x="190525" y="19050"/>
                  </a:lnTo>
                  <a:lnTo>
                    <a:pt x="209575" y="19050"/>
                  </a:lnTo>
                  <a:lnTo>
                    <a:pt x="209575" y="0"/>
                  </a:lnTo>
                  <a:close/>
                </a:path>
                <a:path w="2686684" h="19050">
                  <a:moveTo>
                    <a:pt x="247688" y="0"/>
                  </a:moveTo>
                  <a:lnTo>
                    <a:pt x="228625" y="0"/>
                  </a:lnTo>
                  <a:lnTo>
                    <a:pt x="228625" y="19050"/>
                  </a:lnTo>
                  <a:lnTo>
                    <a:pt x="247688" y="19050"/>
                  </a:lnTo>
                  <a:lnTo>
                    <a:pt x="247688" y="0"/>
                  </a:lnTo>
                  <a:close/>
                </a:path>
                <a:path w="2686684" h="19050">
                  <a:moveTo>
                    <a:pt x="285788" y="0"/>
                  </a:moveTo>
                  <a:lnTo>
                    <a:pt x="266738" y="0"/>
                  </a:lnTo>
                  <a:lnTo>
                    <a:pt x="266738" y="19050"/>
                  </a:lnTo>
                  <a:lnTo>
                    <a:pt x="285788" y="19050"/>
                  </a:lnTo>
                  <a:lnTo>
                    <a:pt x="285788" y="0"/>
                  </a:lnTo>
                  <a:close/>
                </a:path>
                <a:path w="2686684" h="19050">
                  <a:moveTo>
                    <a:pt x="323888" y="0"/>
                  </a:moveTo>
                  <a:lnTo>
                    <a:pt x="304838" y="0"/>
                  </a:lnTo>
                  <a:lnTo>
                    <a:pt x="304838" y="19050"/>
                  </a:lnTo>
                  <a:lnTo>
                    <a:pt x="323888" y="19050"/>
                  </a:lnTo>
                  <a:lnTo>
                    <a:pt x="323888" y="0"/>
                  </a:lnTo>
                  <a:close/>
                </a:path>
                <a:path w="2686684" h="19050">
                  <a:moveTo>
                    <a:pt x="362000" y="0"/>
                  </a:moveTo>
                  <a:lnTo>
                    <a:pt x="342938" y="0"/>
                  </a:lnTo>
                  <a:lnTo>
                    <a:pt x="342938" y="19050"/>
                  </a:lnTo>
                  <a:lnTo>
                    <a:pt x="362000" y="19050"/>
                  </a:lnTo>
                  <a:lnTo>
                    <a:pt x="362000" y="0"/>
                  </a:lnTo>
                  <a:close/>
                </a:path>
                <a:path w="2686684" h="19050">
                  <a:moveTo>
                    <a:pt x="400100" y="0"/>
                  </a:moveTo>
                  <a:lnTo>
                    <a:pt x="381050" y="0"/>
                  </a:lnTo>
                  <a:lnTo>
                    <a:pt x="381050" y="19050"/>
                  </a:lnTo>
                  <a:lnTo>
                    <a:pt x="400100" y="19050"/>
                  </a:lnTo>
                  <a:lnTo>
                    <a:pt x="400100" y="0"/>
                  </a:lnTo>
                  <a:close/>
                </a:path>
                <a:path w="2686684" h="19050">
                  <a:moveTo>
                    <a:pt x="438200" y="0"/>
                  </a:moveTo>
                  <a:lnTo>
                    <a:pt x="419150" y="0"/>
                  </a:lnTo>
                  <a:lnTo>
                    <a:pt x="419150" y="19050"/>
                  </a:lnTo>
                  <a:lnTo>
                    <a:pt x="438200" y="19050"/>
                  </a:lnTo>
                  <a:lnTo>
                    <a:pt x="438200" y="0"/>
                  </a:lnTo>
                  <a:close/>
                </a:path>
                <a:path w="2686684" h="19050">
                  <a:moveTo>
                    <a:pt x="476313" y="0"/>
                  </a:moveTo>
                  <a:lnTo>
                    <a:pt x="457263" y="0"/>
                  </a:lnTo>
                  <a:lnTo>
                    <a:pt x="457263" y="19050"/>
                  </a:lnTo>
                  <a:lnTo>
                    <a:pt x="476313" y="19050"/>
                  </a:lnTo>
                  <a:lnTo>
                    <a:pt x="476313" y="0"/>
                  </a:lnTo>
                  <a:close/>
                </a:path>
                <a:path w="2686684" h="19050">
                  <a:moveTo>
                    <a:pt x="514413" y="0"/>
                  </a:moveTo>
                  <a:lnTo>
                    <a:pt x="495363" y="0"/>
                  </a:lnTo>
                  <a:lnTo>
                    <a:pt x="495363" y="19050"/>
                  </a:lnTo>
                  <a:lnTo>
                    <a:pt x="514413" y="19050"/>
                  </a:lnTo>
                  <a:lnTo>
                    <a:pt x="514413" y="0"/>
                  </a:lnTo>
                  <a:close/>
                </a:path>
                <a:path w="2686684" h="19050">
                  <a:moveTo>
                    <a:pt x="552513" y="0"/>
                  </a:moveTo>
                  <a:lnTo>
                    <a:pt x="533463" y="0"/>
                  </a:lnTo>
                  <a:lnTo>
                    <a:pt x="533463" y="19050"/>
                  </a:lnTo>
                  <a:lnTo>
                    <a:pt x="552513" y="19050"/>
                  </a:lnTo>
                  <a:lnTo>
                    <a:pt x="552513" y="0"/>
                  </a:lnTo>
                  <a:close/>
                </a:path>
                <a:path w="2686684" h="19050">
                  <a:moveTo>
                    <a:pt x="590626" y="0"/>
                  </a:moveTo>
                  <a:lnTo>
                    <a:pt x="571576" y="0"/>
                  </a:lnTo>
                  <a:lnTo>
                    <a:pt x="571576" y="19050"/>
                  </a:lnTo>
                  <a:lnTo>
                    <a:pt x="590626" y="19050"/>
                  </a:lnTo>
                  <a:lnTo>
                    <a:pt x="590626" y="0"/>
                  </a:lnTo>
                  <a:close/>
                </a:path>
                <a:path w="2686684" h="19050">
                  <a:moveTo>
                    <a:pt x="628726" y="0"/>
                  </a:moveTo>
                  <a:lnTo>
                    <a:pt x="609676" y="0"/>
                  </a:lnTo>
                  <a:lnTo>
                    <a:pt x="609676" y="19050"/>
                  </a:lnTo>
                  <a:lnTo>
                    <a:pt x="628726" y="19050"/>
                  </a:lnTo>
                  <a:lnTo>
                    <a:pt x="628726" y="0"/>
                  </a:lnTo>
                  <a:close/>
                </a:path>
                <a:path w="2686684" h="19050">
                  <a:moveTo>
                    <a:pt x="666838" y="0"/>
                  </a:moveTo>
                  <a:lnTo>
                    <a:pt x="647776" y="0"/>
                  </a:lnTo>
                  <a:lnTo>
                    <a:pt x="647776" y="19050"/>
                  </a:lnTo>
                  <a:lnTo>
                    <a:pt x="666838" y="19050"/>
                  </a:lnTo>
                  <a:lnTo>
                    <a:pt x="666838" y="0"/>
                  </a:lnTo>
                  <a:close/>
                </a:path>
                <a:path w="2686684" h="19050">
                  <a:moveTo>
                    <a:pt x="704938" y="0"/>
                  </a:moveTo>
                  <a:lnTo>
                    <a:pt x="685888" y="0"/>
                  </a:lnTo>
                  <a:lnTo>
                    <a:pt x="685888" y="19050"/>
                  </a:lnTo>
                  <a:lnTo>
                    <a:pt x="704938" y="19050"/>
                  </a:lnTo>
                  <a:lnTo>
                    <a:pt x="704938" y="0"/>
                  </a:lnTo>
                  <a:close/>
                </a:path>
                <a:path w="2686684" h="19050">
                  <a:moveTo>
                    <a:pt x="743038" y="0"/>
                  </a:moveTo>
                  <a:lnTo>
                    <a:pt x="723988" y="0"/>
                  </a:lnTo>
                  <a:lnTo>
                    <a:pt x="723988" y="19050"/>
                  </a:lnTo>
                  <a:lnTo>
                    <a:pt x="743038" y="19050"/>
                  </a:lnTo>
                  <a:lnTo>
                    <a:pt x="743038" y="0"/>
                  </a:lnTo>
                  <a:close/>
                </a:path>
                <a:path w="2686684" h="19050">
                  <a:moveTo>
                    <a:pt x="781151" y="0"/>
                  </a:moveTo>
                  <a:lnTo>
                    <a:pt x="762088" y="0"/>
                  </a:lnTo>
                  <a:lnTo>
                    <a:pt x="762088" y="19050"/>
                  </a:lnTo>
                  <a:lnTo>
                    <a:pt x="781151" y="19050"/>
                  </a:lnTo>
                  <a:lnTo>
                    <a:pt x="781151" y="0"/>
                  </a:lnTo>
                  <a:close/>
                </a:path>
                <a:path w="2686684" h="19050">
                  <a:moveTo>
                    <a:pt x="819251" y="0"/>
                  </a:moveTo>
                  <a:lnTo>
                    <a:pt x="800201" y="0"/>
                  </a:lnTo>
                  <a:lnTo>
                    <a:pt x="800201" y="19050"/>
                  </a:lnTo>
                  <a:lnTo>
                    <a:pt x="819251" y="19050"/>
                  </a:lnTo>
                  <a:lnTo>
                    <a:pt x="819251" y="0"/>
                  </a:lnTo>
                  <a:close/>
                </a:path>
                <a:path w="2686684" h="19050">
                  <a:moveTo>
                    <a:pt x="857351" y="0"/>
                  </a:moveTo>
                  <a:lnTo>
                    <a:pt x="838301" y="0"/>
                  </a:lnTo>
                  <a:lnTo>
                    <a:pt x="838301" y="19050"/>
                  </a:lnTo>
                  <a:lnTo>
                    <a:pt x="857351" y="19050"/>
                  </a:lnTo>
                  <a:lnTo>
                    <a:pt x="857351" y="0"/>
                  </a:lnTo>
                  <a:close/>
                </a:path>
                <a:path w="2686684" h="19050">
                  <a:moveTo>
                    <a:pt x="895464" y="0"/>
                  </a:moveTo>
                  <a:lnTo>
                    <a:pt x="876401" y="0"/>
                  </a:lnTo>
                  <a:lnTo>
                    <a:pt x="876401" y="19050"/>
                  </a:lnTo>
                  <a:lnTo>
                    <a:pt x="895464" y="19050"/>
                  </a:lnTo>
                  <a:lnTo>
                    <a:pt x="895464" y="0"/>
                  </a:lnTo>
                  <a:close/>
                </a:path>
                <a:path w="2686684" h="19050">
                  <a:moveTo>
                    <a:pt x="933564" y="0"/>
                  </a:moveTo>
                  <a:lnTo>
                    <a:pt x="914514" y="0"/>
                  </a:lnTo>
                  <a:lnTo>
                    <a:pt x="914514" y="19050"/>
                  </a:lnTo>
                  <a:lnTo>
                    <a:pt x="933564" y="19050"/>
                  </a:lnTo>
                  <a:lnTo>
                    <a:pt x="933564" y="0"/>
                  </a:lnTo>
                  <a:close/>
                </a:path>
                <a:path w="2686684" h="19050">
                  <a:moveTo>
                    <a:pt x="971664" y="0"/>
                  </a:moveTo>
                  <a:lnTo>
                    <a:pt x="952614" y="0"/>
                  </a:lnTo>
                  <a:lnTo>
                    <a:pt x="952614" y="19050"/>
                  </a:lnTo>
                  <a:lnTo>
                    <a:pt x="971664" y="19050"/>
                  </a:lnTo>
                  <a:lnTo>
                    <a:pt x="971664" y="0"/>
                  </a:lnTo>
                  <a:close/>
                </a:path>
                <a:path w="2686684" h="19050">
                  <a:moveTo>
                    <a:pt x="1009777" y="0"/>
                  </a:moveTo>
                  <a:lnTo>
                    <a:pt x="990727" y="0"/>
                  </a:lnTo>
                  <a:lnTo>
                    <a:pt x="990727" y="19050"/>
                  </a:lnTo>
                  <a:lnTo>
                    <a:pt x="1009777" y="19050"/>
                  </a:lnTo>
                  <a:lnTo>
                    <a:pt x="1009777" y="0"/>
                  </a:lnTo>
                  <a:close/>
                </a:path>
                <a:path w="2686684" h="19050">
                  <a:moveTo>
                    <a:pt x="1047877" y="0"/>
                  </a:moveTo>
                  <a:lnTo>
                    <a:pt x="1028827" y="0"/>
                  </a:lnTo>
                  <a:lnTo>
                    <a:pt x="1028827" y="19050"/>
                  </a:lnTo>
                  <a:lnTo>
                    <a:pt x="1047877" y="19050"/>
                  </a:lnTo>
                  <a:lnTo>
                    <a:pt x="1047877" y="0"/>
                  </a:lnTo>
                  <a:close/>
                </a:path>
                <a:path w="2686684" h="19050">
                  <a:moveTo>
                    <a:pt x="1085977" y="0"/>
                  </a:moveTo>
                  <a:lnTo>
                    <a:pt x="1066927" y="0"/>
                  </a:lnTo>
                  <a:lnTo>
                    <a:pt x="1066927" y="19050"/>
                  </a:lnTo>
                  <a:lnTo>
                    <a:pt x="1085977" y="19050"/>
                  </a:lnTo>
                  <a:lnTo>
                    <a:pt x="1085977" y="0"/>
                  </a:lnTo>
                  <a:close/>
                </a:path>
                <a:path w="2686684" h="19050">
                  <a:moveTo>
                    <a:pt x="1124089" y="0"/>
                  </a:moveTo>
                  <a:lnTo>
                    <a:pt x="1105039" y="0"/>
                  </a:lnTo>
                  <a:lnTo>
                    <a:pt x="1105039" y="19050"/>
                  </a:lnTo>
                  <a:lnTo>
                    <a:pt x="1124089" y="19050"/>
                  </a:lnTo>
                  <a:lnTo>
                    <a:pt x="1124089" y="0"/>
                  </a:lnTo>
                  <a:close/>
                </a:path>
                <a:path w="2686684" h="19050">
                  <a:moveTo>
                    <a:pt x="1162189" y="0"/>
                  </a:moveTo>
                  <a:lnTo>
                    <a:pt x="1143139" y="0"/>
                  </a:lnTo>
                  <a:lnTo>
                    <a:pt x="1143139" y="19050"/>
                  </a:lnTo>
                  <a:lnTo>
                    <a:pt x="1162189" y="19050"/>
                  </a:lnTo>
                  <a:lnTo>
                    <a:pt x="1162189" y="0"/>
                  </a:lnTo>
                  <a:close/>
                </a:path>
                <a:path w="2686684" h="19050">
                  <a:moveTo>
                    <a:pt x="1200302" y="0"/>
                  </a:moveTo>
                  <a:lnTo>
                    <a:pt x="1181239" y="0"/>
                  </a:lnTo>
                  <a:lnTo>
                    <a:pt x="1181239" y="19050"/>
                  </a:lnTo>
                  <a:lnTo>
                    <a:pt x="1200302" y="19050"/>
                  </a:lnTo>
                  <a:lnTo>
                    <a:pt x="1200302" y="0"/>
                  </a:lnTo>
                  <a:close/>
                </a:path>
                <a:path w="2686684" h="19050">
                  <a:moveTo>
                    <a:pt x="1238402" y="0"/>
                  </a:moveTo>
                  <a:lnTo>
                    <a:pt x="1219352" y="0"/>
                  </a:lnTo>
                  <a:lnTo>
                    <a:pt x="1219352" y="19050"/>
                  </a:lnTo>
                  <a:lnTo>
                    <a:pt x="1238402" y="19050"/>
                  </a:lnTo>
                  <a:lnTo>
                    <a:pt x="1238402" y="0"/>
                  </a:lnTo>
                  <a:close/>
                </a:path>
                <a:path w="2686684" h="19050">
                  <a:moveTo>
                    <a:pt x="1276502" y="0"/>
                  </a:moveTo>
                  <a:lnTo>
                    <a:pt x="1257452" y="0"/>
                  </a:lnTo>
                  <a:lnTo>
                    <a:pt x="1257452" y="19050"/>
                  </a:lnTo>
                  <a:lnTo>
                    <a:pt x="1276502" y="19050"/>
                  </a:lnTo>
                  <a:lnTo>
                    <a:pt x="1276502" y="0"/>
                  </a:lnTo>
                  <a:close/>
                </a:path>
                <a:path w="2686684" h="19050">
                  <a:moveTo>
                    <a:pt x="1314615" y="0"/>
                  </a:moveTo>
                  <a:lnTo>
                    <a:pt x="1295552" y="0"/>
                  </a:lnTo>
                  <a:lnTo>
                    <a:pt x="1295552" y="19050"/>
                  </a:lnTo>
                  <a:lnTo>
                    <a:pt x="1314615" y="19050"/>
                  </a:lnTo>
                  <a:lnTo>
                    <a:pt x="1314615" y="0"/>
                  </a:lnTo>
                  <a:close/>
                </a:path>
                <a:path w="2686684" h="19050">
                  <a:moveTo>
                    <a:pt x="1352715" y="0"/>
                  </a:moveTo>
                  <a:lnTo>
                    <a:pt x="1333665" y="0"/>
                  </a:lnTo>
                  <a:lnTo>
                    <a:pt x="1333665" y="19050"/>
                  </a:lnTo>
                  <a:lnTo>
                    <a:pt x="1352715" y="19050"/>
                  </a:lnTo>
                  <a:lnTo>
                    <a:pt x="1352715" y="0"/>
                  </a:lnTo>
                  <a:close/>
                </a:path>
                <a:path w="2686684" h="19050">
                  <a:moveTo>
                    <a:pt x="1390815" y="0"/>
                  </a:moveTo>
                  <a:lnTo>
                    <a:pt x="1371765" y="0"/>
                  </a:lnTo>
                  <a:lnTo>
                    <a:pt x="1371765" y="19050"/>
                  </a:lnTo>
                  <a:lnTo>
                    <a:pt x="1390815" y="19050"/>
                  </a:lnTo>
                  <a:lnTo>
                    <a:pt x="1390815" y="0"/>
                  </a:lnTo>
                  <a:close/>
                </a:path>
                <a:path w="2686684" h="19050">
                  <a:moveTo>
                    <a:pt x="1428927" y="0"/>
                  </a:moveTo>
                  <a:lnTo>
                    <a:pt x="1409865" y="0"/>
                  </a:lnTo>
                  <a:lnTo>
                    <a:pt x="1409865" y="19050"/>
                  </a:lnTo>
                  <a:lnTo>
                    <a:pt x="1428927" y="19050"/>
                  </a:lnTo>
                  <a:lnTo>
                    <a:pt x="1428927" y="0"/>
                  </a:lnTo>
                  <a:close/>
                </a:path>
                <a:path w="2686684" h="19050">
                  <a:moveTo>
                    <a:pt x="1467027" y="0"/>
                  </a:moveTo>
                  <a:lnTo>
                    <a:pt x="1447977" y="0"/>
                  </a:lnTo>
                  <a:lnTo>
                    <a:pt x="1447977" y="19050"/>
                  </a:lnTo>
                  <a:lnTo>
                    <a:pt x="1467027" y="19050"/>
                  </a:lnTo>
                  <a:lnTo>
                    <a:pt x="1467027" y="0"/>
                  </a:lnTo>
                  <a:close/>
                </a:path>
                <a:path w="2686684" h="19050">
                  <a:moveTo>
                    <a:pt x="1505127" y="0"/>
                  </a:moveTo>
                  <a:lnTo>
                    <a:pt x="1486077" y="0"/>
                  </a:lnTo>
                  <a:lnTo>
                    <a:pt x="1486077" y="19050"/>
                  </a:lnTo>
                  <a:lnTo>
                    <a:pt x="1505127" y="19050"/>
                  </a:lnTo>
                  <a:lnTo>
                    <a:pt x="1505127" y="0"/>
                  </a:lnTo>
                  <a:close/>
                </a:path>
                <a:path w="2686684" h="19050">
                  <a:moveTo>
                    <a:pt x="1543240" y="0"/>
                  </a:moveTo>
                  <a:lnTo>
                    <a:pt x="1524190" y="0"/>
                  </a:lnTo>
                  <a:lnTo>
                    <a:pt x="1524190" y="19050"/>
                  </a:lnTo>
                  <a:lnTo>
                    <a:pt x="1543240" y="19050"/>
                  </a:lnTo>
                  <a:lnTo>
                    <a:pt x="1543240" y="0"/>
                  </a:lnTo>
                  <a:close/>
                </a:path>
                <a:path w="2686684" h="19050">
                  <a:moveTo>
                    <a:pt x="1581340" y="0"/>
                  </a:moveTo>
                  <a:lnTo>
                    <a:pt x="1562290" y="0"/>
                  </a:lnTo>
                  <a:lnTo>
                    <a:pt x="1562290" y="19050"/>
                  </a:lnTo>
                  <a:lnTo>
                    <a:pt x="1581340" y="19050"/>
                  </a:lnTo>
                  <a:lnTo>
                    <a:pt x="1581340" y="0"/>
                  </a:lnTo>
                  <a:close/>
                </a:path>
                <a:path w="2686684" h="19050">
                  <a:moveTo>
                    <a:pt x="1619440" y="0"/>
                  </a:moveTo>
                  <a:lnTo>
                    <a:pt x="1600390" y="0"/>
                  </a:lnTo>
                  <a:lnTo>
                    <a:pt x="1600390" y="19050"/>
                  </a:lnTo>
                  <a:lnTo>
                    <a:pt x="1619440" y="19050"/>
                  </a:lnTo>
                  <a:lnTo>
                    <a:pt x="1619440" y="0"/>
                  </a:lnTo>
                  <a:close/>
                </a:path>
                <a:path w="2686684" h="19050">
                  <a:moveTo>
                    <a:pt x="1657553" y="0"/>
                  </a:moveTo>
                  <a:lnTo>
                    <a:pt x="1638503" y="0"/>
                  </a:lnTo>
                  <a:lnTo>
                    <a:pt x="1638503" y="19050"/>
                  </a:lnTo>
                  <a:lnTo>
                    <a:pt x="1657553" y="19050"/>
                  </a:lnTo>
                  <a:lnTo>
                    <a:pt x="1657553" y="0"/>
                  </a:lnTo>
                  <a:close/>
                </a:path>
                <a:path w="2686684" h="19050">
                  <a:moveTo>
                    <a:pt x="1695653" y="0"/>
                  </a:moveTo>
                  <a:lnTo>
                    <a:pt x="1676603" y="0"/>
                  </a:lnTo>
                  <a:lnTo>
                    <a:pt x="1676603" y="19050"/>
                  </a:lnTo>
                  <a:lnTo>
                    <a:pt x="1695653" y="19050"/>
                  </a:lnTo>
                  <a:lnTo>
                    <a:pt x="1695653" y="0"/>
                  </a:lnTo>
                  <a:close/>
                </a:path>
                <a:path w="2686684" h="19050">
                  <a:moveTo>
                    <a:pt x="1733753" y="0"/>
                  </a:moveTo>
                  <a:lnTo>
                    <a:pt x="1714703" y="0"/>
                  </a:lnTo>
                  <a:lnTo>
                    <a:pt x="1714703" y="19050"/>
                  </a:lnTo>
                  <a:lnTo>
                    <a:pt x="1733753" y="19050"/>
                  </a:lnTo>
                  <a:lnTo>
                    <a:pt x="1733753" y="0"/>
                  </a:lnTo>
                  <a:close/>
                </a:path>
                <a:path w="2686684" h="19050">
                  <a:moveTo>
                    <a:pt x="1771865" y="0"/>
                  </a:moveTo>
                  <a:lnTo>
                    <a:pt x="1752815" y="0"/>
                  </a:lnTo>
                  <a:lnTo>
                    <a:pt x="1752815" y="19050"/>
                  </a:lnTo>
                  <a:lnTo>
                    <a:pt x="1771865" y="19050"/>
                  </a:lnTo>
                  <a:lnTo>
                    <a:pt x="1771865" y="0"/>
                  </a:lnTo>
                  <a:close/>
                </a:path>
                <a:path w="2686684" h="19050">
                  <a:moveTo>
                    <a:pt x="1809965" y="0"/>
                  </a:moveTo>
                  <a:lnTo>
                    <a:pt x="1790915" y="0"/>
                  </a:lnTo>
                  <a:lnTo>
                    <a:pt x="1790915" y="19050"/>
                  </a:lnTo>
                  <a:lnTo>
                    <a:pt x="1809965" y="19050"/>
                  </a:lnTo>
                  <a:lnTo>
                    <a:pt x="1809965" y="0"/>
                  </a:lnTo>
                  <a:close/>
                </a:path>
                <a:path w="2686684" h="19050">
                  <a:moveTo>
                    <a:pt x="1848078" y="0"/>
                  </a:moveTo>
                  <a:lnTo>
                    <a:pt x="1829015" y="0"/>
                  </a:lnTo>
                  <a:lnTo>
                    <a:pt x="1829015" y="19050"/>
                  </a:lnTo>
                  <a:lnTo>
                    <a:pt x="1848078" y="19050"/>
                  </a:lnTo>
                  <a:lnTo>
                    <a:pt x="1848078" y="0"/>
                  </a:lnTo>
                  <a:close/>
                </a:path>
                <a:path w="2686684" h="19050">
                  <a:moveTo>
                    <a:pt x="1886178" y="0"/>
                  </a:moveTo>
                  <a:lnTo>
                    <a:pt x="1867128" y="0"/>
                  </a:lnTo>
                  <a:lnTo>
                    <a:pt x="1867128" y="19050"/>
                  </a:lnTo>
                  <a:lnTo>
                    <a:pt x="1886178" y="19050"/>
                  </a:lnTo>
                  <a:lnTo>
                    <a:pt x="1886178" y="0"/>
                  </a:lnTo>
                  <a:close/>
                </a:path>
                <a:path w="2686684" h="19050">
                  <a:moveTo>
                    <a:pt x="1924278" y="0"/>
                  </a:moveTo>
                  <a:lnTo>
                    <a:pt x="1905228" y="0"/>
                  </a:lnTo>
                  <a:lnTo>
                    <a:pt x="1905228" y="19050"/>
                  </a:lnTo>
                  <a:lnTo>
                    <a:pt x="1924278" y="19050"/>
                  </a:lnTo>
                  <a:lnTo>
                    <a:pt x="1924278" y="0"/>
                  </a:lnTo>
                  <a:close/>
                </a:path>
                <a:path w="2686684" h="19050">
                  <a:moveTo>
                    <a:pt x="1962391" y="0"/>
                  </a:moveTo>
                  <a:lnTo>
                    <a:pt x="1943328" y="0"/>
                  </a:lnTo>
                  <a:lnTo>
                    <a:pt x="1943328" y="19050"/>
                  </a:lnTo>
                  <a:lnTo>
                    <a:pt x="1962391" y="19050"/>
                  </a:lnTo>
                  <a:lnTo>
                    <a:pt x="1962391" y="0"/>
                  </a:lnTo>
                  <a:close/>
                </a:path>
                <a:path w="2686684" h="19050">
                  <a:moveTo>
                    <a:pt x="2000491" y="0"/>
                  </a:moveTo>
                  <a:lnTo>
                    <a:pt x="1981441" y="0"/>
                  </a:lnTo>
                  <a:lnTo>
                    <a:pt x="1981441" y="19050"/>
                  </a:lnTo>
                  <a:lnTo>
                    <a:pt x="2000491" y="19050"/>
                  </a:lnTo>
                  <a:lnTo>
                    <a:pt x="2000491" y="0"/>
                  </a:lnTo>
                  <a:close/>
                </a:path>
                <a:path w="2686684" h="19050">
                  <a:moveTo>
                    <a:pt x="2038591" y="0"/>
                  </a:moveTo>
                  <a:lnTo>
                    <a:pt x="2019541" y="0"/>
                  </a:lnTo>
                  <a:lnTo>
                    <a:pt x="2019541" y="19050"/>
                  </a:lnTo>
                  <a:lnTo>
                    <a:pt x="2038591" y="19050"/>
                  </a:lnTo>
                  <a:lnTo>
                    <a:pt x="2038591" y="0"/>
                  </a:lnTo>
                  <a:close/>
                </a:path>
                <a:path w="2686684" h="19050">
                  <a:moveTo>
                    <a:pt x="2076704" y="0"/>
                  </a:moveTo>
                  <a:lnTo>
                    <a:pt x="2057654" y="0"/>
                  </a:lnTo>
                  <a:lnTo>
                    <a:pt x="2057654" y="19050"/>
                  </a:lnTo>
                  <a:lnTo>
                    <a:pt x="2076704" y="19050"/>
                  </a:lnTo>
                  <a:lnTo>
                    <a:pt x="2076704" y="0"/>
                  </a:lnTo>
                  <a:close/>
                </a:path>
                <a:path w="2686684" h="19050">
                  <a:moveTo>
                    <a:pt x="2114804" y="0"/>
                  </a:moveTo>
                  <a:lnTo>
                    <a:pt x="2095754" y="0"/>
                  </a:lnTo>
                  <a:lnTo>
                    <a:pt x="2095754" y="19050"/>
                  </a:lnTo>
                  <a:lnTo>
                    <a:pt x="2114804" y="19050"/>
                  </a:lnTo>
                  <a:lnTo>
                    <a:pt x="2114804" y="0"/>
                  </a:lnTo>
                  <a:close/>
                </a:path>
                <a:path w="2686684" h="19050">
                  <a:moveTo>
                    <a:pt x="2152904" y="0"/>
                  </a:moveTo>
                  <a:lnTo>
                    <a:pt x="2133854" y="0"/>
                  </a:lnTo>
                  <a:lnTo>
                    <a:pt x="2133854" y="19050"/>
                  </a:lnTo>
                  <a:lnTo>
                    <a:pt x="2152904" y="19050"/>
                  </a:lnTo>
                  <a:lnTo>
                    <a:pt x="2152904" y="0"/>
                  </a:lnTo>
                  <a:close/>
                </a:path>
                <a:path w="2686684" h="19050">
                  <a:moveTo>
                    <a:pt x="2191016" y="0"/>
                  </a:moveTo>
                  <a:lnTo>
                    <a:pt x="2171966" y="0"/>
                  </a:lnTo>
                  <a:lnTo>
                    <a:pt x="2171966" y="19050"/>
                  </a:lnTo>
                  <a:lnTo>
                    <a:pt x="2191016" y="19050"/>
                  </a:lnTo>
                  <a:lnTo>
                    <a:pt x="2191016" y="0"/>
                  </a:lnTo>
                  <a:close/>
                </a:path>
                <a:path w="2686684" h="19050">
                  <a:moveTo>
                    <a:pt x="2229116" y="0"/>
                  </a:moveTo>
                  <a:lnTo>
                    <a:pt x="2210066" y="0"/>
                  </a:lnTo>
                  <a:lnTo>
                    <a:pt x="2210066" y="19050"/>
                  </a:lnTo>
                  <a:lnTo>
                    <a:pt x="2229116" y="19050"/>
                  </a:lnTo>
                  <a:lnTo>
                    <a:pt x="2229116" y="0"/>
                  </a:lnTo>
                  <a:close/>
                </a:path>
                <a:path w="2686684" h="19050">
                  <a:moveTo>
                    <a:pt x="2267216" y="0"/>
                  </a:moveTo>
                  <a:lnTo>
                    <a:pt x="2248166" y="0"/>
                  </a:lnTo>
                  <a:lnTo>
                    <a:pt x="2248166" y="19050"/>
                  </a:lnTo>
                  <a:lnTo>
                    <a:pt x="2267216" y="19050"/>
                  </a:lnTo>
                  <a:lnTo>
                    <a:pt x="2267216" y="0"/>
                  </a:lnTo>
                  <a:close/>
                </a:path>
                <a:path w="2686684" h="19050">
                  <a:moveTo>
                    <a:pt x="2305329" y="0"/>
                  </a:moveTo>
                  <a:lnTo>
                    <a:pt x="2286279" y="0"/>
                  </a:lnTo>
                  <a:lnTo>
                    <a:pt x="2286279" y="19050"/>
                  </a:lnTo>
                  <a:lnTo>
                    <a:pt x="2305329" y="19050"/>
                  </a:lnTo>
                  <a:lnTo>
                    <a:pt x="2305329" y="0"/>
                  </a:lnTo>
                  <a:close/>
                </a:path>
                <a:path w="2686684" h="19050">
                  <a:moveTo>
                    <a:pt x="2343429" y="0"/>
                  </a:moveTo>
                  <a:lnTo>
                    <a:pt x="2324379" y="0"/>
                  </a:lnTo>
                  <a:lnTo>
                    <a:pt x="2324379" y="19050"/>
                  </a:lnTo>
                  <a:lnTo>
                    <a:pt x="2343429" y="19050"/>
                  </a:lnTo>
                  <a:lnTo>
                    <a:pt x="2343429" y="0"/>
                  </a:lnTo>
                  <a:close/>
                </a:path>
                <a:path w="2686684" h="19050">
                  <a:moveTo>
                    <a:pt x="2381542" y="0"/>
                  </a:moveTo>
                  <a:lnTo>
                    <a:pt x="2362479" y="0"/>
                  </a:lnTo>
                  <a:lnTo>
                    <a:pt x="2362479" y="19050"/>
                  </a:lnTo>
                  <a:lnTo>
                    <a:pt x="2381542" y="19050"/>
                  </a:lnTo>
                  <a:lnTo>
                    <a:pt x="2381542" y="0"/>
                  </a:lnTo>
                  <a:close/>
                </a:path>
                <a:path w="2686684" h="19050">
                  <a:moveTo>
                    <a:pt x="2419642" y="0"/>
                  </a:moveTo>
                  <a:lnTo>
                    <a:pt x="2400592" y="0"/>
                  </a:lnTo>
                  <a:lnTo>
                    <a:pt x="2400592" y="19050"/>
                  </a:lnTo>
                  <a:lnTo>
                    <a:pt x="2419642" y="19050"/>
                  </a:lnTo>
                  <a:lnTo>
                    <a:pt x="2419642" y="0"/>
                  </a:lnTo>
                  <a:close/>
                </a:path>
                <a:path w="2686684" h="19050">
                  <a:moveTo>
                    <a:pt x="2457742" y="0"/>
                  </a:moveTo>
                  <a:lnTo>
                    <a:pt x="2438692" y="0"/>
                  </a:lnTo>
                  <a:lnTo>
                    <a:pt x="2438692" y="19050"/>
                  </a:lnTo>
                  <a:lnTo>
                    <a:pt x="2457742" y="19050"/>
                  </a:lnTo>
                  <a:lnTo>
                    <a:pt x="2457742" y="0"/>
                  </a:lnTo>
                  <a:close/>
                </a:path>
                <a:path w="2686684" h="19050">
                  <a:moveTo>
                    <a:pt x="2495854" y="0"/>
                  </a:moveTo>
                  <a:lnTo>
                    <a:pt x="2476792" y="0"/>
                  </a:lnTo>
                  <a:lnTo>
                    <a:pt x="2476792" y="19050"/>
                  </a:lnTo>
                  <a:lnTo>
                    <a:pt x="2495854" y="19050"/>
                  </a:lnTo>
                  <a:lnTo>
                    <a:pt x="2495854" y="0"/>
                  </a:lnTo>
                  <a:close/>
                </a:path>
                <a:path w="2686684" h="19050">
                  <a:moveTo>
                    <a:pt x="2533954" y="0"/>
                  </a:moveTo>
                  <a:lnTo>
                    <a:pt x="2514904" y="0"/>
                  </a:lnTo>
                  <a:lnTo>
                    <a:pt x="2514904" y="19050"/>
                  </a:lnTo>
                  <a:lnTo>
                    <a:pt x="2533954" y="19050"/>
                  </a:lnTo>
                  <a:lnTo>
                    <a:pt x="2533954" y="0"/>
                  </a:lnTo>
                  <a:close/>
                </a:path>
                <a:path w="2686684" h="19050">
                  <a:moveTo>
                    <a:pt x="2572054" y="0"/>
                  </a:moveTo>
                  <a:lnTo>
                    <a:pt x="2553004" y="0"/>
                  </a:lnTo>
                  <a:lnTo>
                    <a:pt x="2553004" y="19050"/>
                  </a:lnTo>
                  <a:lnTo>
                    <a:pt x="2572054" y="19050"/>
                  </a:lnTo>
                  <a:lnTo>
                    <a:pt x="2572054" y="0"/>
                  </a:lnTo>
                  <a:close/>
                </a:path>
                <a:path w="2686684" h="19050">
                  <a:moveTo>
                    <a:pt x="2610167" y="0"/>
                  </a:moveTo>
                  <a:lnTo>
                    <a:pt x="2591117" y="0"/>
                  </a:lnTo>
                  <a:lnTo>
                    <a:pt x="2591117" y="19050"/>
                  </a:lnTo>
                  <a:lnTo>
                    <a:pt x="2610167" y="19050"/>
                  </a:lnTo>
                  <a:lnTo>
                    <a:pt x="2610167" y="0"/>
                  </a:lnTo>
                  <a:close/>
                </a:path>
                <a:path w="2686684" h="19050">
                  <a:moveTo>
                    <a:pt x="2648267" y="0"/>
                  </a:moveTo>
                  <a:lnTo>
                    <a:pt x="2629217" y="0"/>
                  </a:lnTo>
                  <a:lnTo>
                    <a:pt x="2629217" y="19050"/>
                  </a:lnTo>
                  <a:lnTo>
                    <a:pt x="2648267" y="19050"/>
                  </a:lnTo>
                  <a:lnTo>
                    <a:pt x="2648267" y="0"/>
                  </a:lnTo>
                  <a:close/>
                </a:path>
                <a:path w="2686684" h="19050">
                  <a:moveTo>
                    <a:pt x="2686367" y="0"/>
                  </a:moveTo>
                  <a:lnTo>
                    <a:pt x="2667317" y="0"/>
                  </a:lnTo>
                  <a:lnTo>
                    <a:pt x="2667317" y="19050"/>
                  </a:lnTo>
                  <a:lnTo>
                    <a:pt x="2686367" y="19050"/>
                  </a:lnTo>
                  <a:lnTo>
                    <a:pt x="2686367" y="0"/>
                  </a:lnTo>
                  <a:close/>
                </a:path>
              </a:pathLst>
            </a:custGeom>
            <a:solidFill>
              <a:srgbClr val="83C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3261086" y="6893279"/>
              <a:ext cx="933450" cy="19050"/>
            </a:xfrm>
            <a:custGeom>
              <a:avLst/>
              <a:gdLst/>
              <a:ahLst/>
              <a:cxnLst/>
              <a:rect l="l" t="t" r="r" b="b"/>
              <a:pathLst>
                <a:path w="933450" h="19050">
                  <a:moveTo>
                    <a:pt x="1905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9050" y="19050"/>
                  </a:lnTo>
                  <a:lnTo>
                    <a:pt x="19050" y="0"/>
                  </a:lnTo>
                  <a:close/>
                </a:path>
                <a:path w="933450" h="19050">
                  <a:moveTo>
                    <a:pt x="57162" y="0"/>
                  </a:moveTo>
                  <a:lnTo>
                    <a:pt x="38112" y="0"/>
                  </a:lnTo>
                  <a:lnTo>
                    <a:pt x="38112" y="19050"/>
                  </a:lnTo>
                  <a:lnTo>
                    <a:pt x="57162" y="19050"/>
                  </a:lnTo>
                  <a:lnTo>
                    <a:pt x="57162" y="0"/>
                  </a:lnTo>
                  <a:close/>
                </a:path>
                <a:path w="933450" h="19050">
                  <a:moveTo>
                    <a:pt x="95262" y="0"/>
                  </a:moveTo>
                  <a:lnTo>
                    <a:pt x="76212" y="0"/>
                  </a:lnTo>
                  <a:lnTo>
                    <a:pt x="76212" y="19050"/>
                  </a:lnTo>
                  <a:lnTo>
                    <a:pt x="95262" y="19050"/>
                  </a:lnTo>
                  <a:lnTo>
                    <a:pt x="95262" y="0"/>
                  </a:lnTo>
                  <a:close/>
                </a:path>
                <a:path w="933450" h="19050">
                  <a:moveTo>
                    <a:pt x="133362" y="0"/>
                  </a:moveTo>
                  <a:lnTo>
                    <a:pt x="114312" y="0"/>
                  </a:lnTo>
                  <a:lnTo>
                    <a:pt x="114312" y="19050"/>
                  </a:lnTo>
                  <a:lnTo>
                    <a:pt x="133362" y="19050"/>
                  </a:lnTo>
                  <a:lnTo>
                    <a:pt x="133362" y="0"/>
                  </a:lnTo>
                  <a:close/>
                </a:path>
                <a:path w="933450" h="19050">
                  <a:moveTo>
                    <a:pt x="171475" y="0"/>
                  </a:moveTo>
                  <a:lnTo>
                    <a:pt x="152425" y="0"/>
                  </a:lnTo>
                  <a:lnTo>
                    <a:pt x="152425" y="19050"/>
                  </a:lnTo>
                  <a:lnTo>
                    <a:pt x="171475" y="19050"/>
                  </a:lnTo>
                  <a:lnTo>
                    <a:pt x="171475" y="0"/>
                  </a:lnTo>
                  <a:close/>
                </a:path>
                <a:path w="933450" h="19050">
                  <a:moveTo>
                    <a:pt x="209575" y="0"/>
                  </a:moveTo>
                  <a:lnTo>
                    <a:pt x="190525" y="0"/>
                  </a:lnTo>
                  <a:lnTo>
                    <a:pt x="190525" y="19050"/>
                  </a:lnTo>
                  <a:lnTo>
                    <a:pt x="209575" y="19050"/>
                  </a:lnTo>
                  <a:lnTo>
                    <a:pt x="209575" y="0"/>
                  </a:lnTo>
                  <a:close/>
                </a:path>
                <a:path w="933450" h="19050">
                  <a:moveTo>
                    <a:pt x="247688" y="0"/>
                  </a:moveTo>
                  <a:lnTo>
                    <a:pt x="228625" y="0"/>
                  </a:lnTo>
                  <a:lnTo>
                    <a:pt x="228625" y="19050"/>
                  </a:lnTo>
                  <a:lnTo>
                    <a:pt x="247688" y="19050"/>
                  </a:lnTo>
                  <a:lnTo>
                    <a:pt x="247688" y="0"/>
                  </a:lnTo>
                  <a:close/>
                </a:path>
                <a:path w="933450" h="19050">
                  <a:moveTo>
                    <a:pt x="285788" y="0"/>
                  </a:moveTo>
                  <a:lnTo>
                    <a:pt x="266738" y="0"/>
                  </a:lnTo>
                  <a:lnTo>
                    <a:pt x="266738" y="19050"/>
                  </a:lnTo>
                  <a:lnTo>
                    <a:pt x="285788" y="19050"/>
                  </a:lnTo>
                  <a:lnTo>
                    <a:pt x="285788" y="0"/>
                  </a:lnTo>
                  <a:close/>
                </a:path>
                <a:path w="933450" h="19050">
                  <a:moveTo>
                    <a:pt x="323888" y="0"/>
                  </a:moveTo>
                  <a:lnTo>
                    <a:pt x="304838" y="0"/>
                  </a:lnTo>
                  <a:lnTo>
                    <a:pt x="304838" y="19050"/>
                  </a:lnTo>
                  <a:lnTo>
                    <a:pt x="323888" y="19050"/>
                  </a:lnTo>
                  <a:lnTo>
                    <a:pt x="323888" y="0"/>
                  </a:lnTo>
                  <a:close/>
                </a:path>
                <a:path w="933450" h="19050">
                  <a:moveTo>
                    <a:pt x="362000" y="0"/>
                  </a:moveTo>
                  <a:lnTo>
                    <a:pt x="342938" y="0"/>
                  </a:lnTo>
                  <a:lnTo>
                    <a:pt x="342938" y="19050"/>
                  </a:lnTo>
                  <a:lnTo>
                    <a:pt x="362000" y="19050"/>
                  </a:lnTo>
                  <a:lnTo>
                    <a:pt x="362000" y="0"/>
                  </a:lnTo>
                  <a:close/>
                </a:path>
                <a:path w="933450" h="19050">
                  <a:moveTo>
                    <a:pt x="400100" y="0"/>
                  </a:moveTo>
                  <a:lnTo>
                    <a:pt x="381050" y="0"/>
                  </a:lnTo>
                  <a:lnTo>
                    <a:pt x="381050" y="19050"/>
                  </a:lnTo>
                  <a:lnTo>
                    <a:pt x="400100" y="19050"/>
                  </a:lnTo>
                  <a:lnTo>
                    <a:pt x="400100" y="0"/>
                  </a:lnTo>
                  <a:close/>
                </a:path>
                <a:path w="933450" h="19050">
                  <a:moveTo>
                    <a:pt x="438200" y="0"/>
                  </a:moveTo>
                  <a:lnTo>
                    <a:pt x="419150" y="0"/>
                  </a:lnTo>
                  <a:lnTo>
                    <a:pt x="419150" y="19050"/>
                  </a:lnTo>
                  <a:lnTo>
                    <a:pt x="438200" y="19050"/>
                  </a:lnTo>
                  <a:lnTo>
                    <a:pt x="438200" y="0"/>
                  </a:lnTo>
                  <a:close/>
                </a:path>
                <a:path w="933450" h="19050">
                  <a:moveTo>
                    <a:pt x="476313" y="0"/>
                  </a:moveTo>
                  <a:lnTo>
                    <a:pt x="457250" y="0"/>
                  </a:lnTo>
                  <a:lnTo>
                    <a:pt x="457250" y="19050"/>
                  </a:lnTo>
                  <a:lnTo>
                    <a:pt x="476313" y="19050"/>
                  </a:lnTo>
                  <a:lnTo>
                    <a:pt x="476313" y="0"/>
                  </a:lnTo>
                  <a:close/>
                </a:path>
                <a:path w="933450" h="19050">
                  <a:moveTo>
                    <a:pt x="514413" y="0"/>
                  </a:moveTo>
                  <a:lnTo>
                    <a:pt x="495363" y="0"/>
                  </a:lnTo>
                  <a:lnTo>
                    <a:pt x="495363" y="19050"/>
                  </a:lnTo>
                  <a:lnTo>
                    <a:pt x="514413" y="19050"/>
                  </a:lnTo>
                  <a:lnTo>
                    <a:pt x="514413" y="0"/>
                  </a:lnTo>
                  <a:close/>
                </a:path>
                <a:path w="933450" h="19050">
                  <a:moveTo>
                    <a:pt x="552513" y="0"/>
                  </a:moveTo>
                  <a:lnTo>
                    <a:pt x="533463" y="0"/>
                  </a:lnTo>
                  <a:lnTo>
                    <a:pt x="533463" y="19050"/>
                  </a:lnTo>
                  <a:lnTo>
                    <a:pt x="552513" y="19050"/>
                  </a:lnTo>
                  <a:lnTo>
                    <a:pt x="552513" y="0"/>
                  </a:lnTo>
                  <a:close/>
                </a:path>
                <a:path w="933450" h="19050">
                  <a:moveTo>
                    <a:pt x="590626" y="0"/>
                  </a:moveTo>
                  <a:lnTo>
                    <a:pt x="571576" y="0"/>
                  </a:lnTo>
                  <a:lnTo>
                    <a:pt x="571576" y="19050"/>
                  </a:lnTo>
                  <a:lnTo>
                    <a:pt x="590626" y="19050"/>
                  </a:lnTo>
                  <a:lnTo>
                    <a:pt x="590626" y="0"/>
                  </a:lnTo>
                  <a:close/>
                </a:path>
                <a:path w="933450" h="19050">
                  <a:moveTo>
                    <a:pt x="628726" y="0"/>
                  </a:moveTo>
                  <a:lnTo>
                    <a:pt x="609676" y="0"/>
                  </a:lnTo>
                  <a:lnTo>
                    <a:pt x="609676" y="19050"/>
                  </a:lnTo>
                  <a:lnTo>
                    <a:pt x="628726" y="19050"/>
                  </a:lnTo>
                  <a:lnTo>
                    <a:pt x="628726" y="0"/>
                  </a:lnTo>
                  <a:close/>
                </a:path>
                <a:path w="933450" h="19050">
                  <a:moveTo>
                    <a:pt x="666826" y="0"/>
                  </a:moveTo>
                  <a:lnTo>
                    <a:pt x="647776" y="0"/>
                  </a:lnTo>
                  <a:lnTo>
                    <a:pt x="647776" y="19050"/>
                  </a:lnTo>
                  <a:lnTo>
                    <a:pt x="666826" y="19050"/>
                  </a:lnTo>
                  <a:lnTo>
                    <a:pt x="666826" y="0"/>
                  </a:lnTo>
                  <a:close/>
                </a:path>
                <a:path w="933450" h="19050">
                  <a:moveTo>
                    <a:pt x="704938" y="0"/>
                  </a:moveTo>
                  <a:lnTo>
                    <a:pt x="685888" y="0"/>
                  </a:lnTo>
                  <a:lnTo>
                    <a:pt x="685888" y="19050"/>
                  </a:lnTo>
                  <a:lnTo>
                    <a:pt x="704938" y="19050"/>
                  </a:lnTo>
                  <a:lnTo>
                    <a:pt x="704938" y="0"/>
                  </a:lnTo>
                  <a:close/>
                </a:path>
                <a:path w="933450" h="19050">
                  <a:moveTo>
                    <a:pt x="743038" y="0"/>
                  </a:moveTo>
                  <a:lnTo>
                    <a:pt x="723988" y="0"/>
                  </a:lnTo>
                  <a:lnTo>
                    <a:pt x="723988" y="19050"/>
                  </a:lnTo>
                  <a:lnTo>
                    <a:pt x="743038" y="19050"/>
                  </a:lnTo>
                  <a:lnTo>
                    <a:pt x="743038" y="0"/>
                  </a:lnTo>
                  <a:close/>
                </a:path>
                <a:path w="933450" h="19050">
                  <a:moveTo>
                    <a:pt x="781151" y="0"/>
                  </a:moveTo>
                  <a:lnTo>
                    <a:pt x="762088" y="0"/>
                  </a:lnTo>
                  <a:lnTo>
                    <a:pt x="762088" y="19050"/>
                  </a:lnTo>
                  <a:lnTo>
                    <a:pt x="781151" y="19050"/>
                  </a:lnTo>
                  <a:lnTo>
                    <a:pt x="781151" y="0"/>
                  </a:lnTo>
                  <a:close/>
                </a:path>
                <a:path w="933450" h="19050">
                  <a:moveTo>
                    <a:pt x="819251" y="0"/>
                  </a:moveTo>
                  <a:lnTo>
                    <a:pt x="800201" y="0"/>
                  </a:lnTo>
                  <a:lnTo>
                    <a:pt x="800201" y="19050"/>
                  </a:lnTo>
                  <a:lnTo>
                    <a:pt x="819251" y="19050"/>
                  </a:lnTo>
                  <a:lnTo>
                    <a:pt x="819251" y="0"/>
                  </a:lnTo>
                  <a:close/>
                </a:path>
                <a:path w="933450" h="19050">
                  <a:moveTo>
                    <a:pt x="857351" y="0"/>
                  </a:moveTo>
                  <a:lnTo>
                    <a:pt x="838301" y="0"/>
                  </a:lnTo>
                  <a:lnTo>
                    <a:pt x="838301" y="19050"/>
                  </a:lnTo>
                  <a:lnTo>
                    <a:pt x="857351" y="19050"/>
                  </a:lnTo>
                  <a:lnTo>
                    <a:pt x="857351" y="0"/>
                  </a:lnTo>
                  <a:close/>
                </a:path>
                <a:path w="933450" h="19050">
                  <a:moveTo>
                    <a:pt x="895464" y="0"/>
                  </a:moveTo>
                  <a:lnTo>
                    <a:pt x="876401" y="0"/>
                  </a:lnTo>
                  <a:lnTo>
                    <a:pt x="876401" y="19050"/>
                  </a:lnTo>
                  <a:lnTo>
                    <a:pt x="895464" y="19050"/>
                  </a:lnTo>
                  <a:lnTo>
                    <a:pt x="895464" y="0"/>
                  </a:lnTo>
                  <a:close/>
                </a:path>
                <a:path w="933450" h="19050">
                  <a:moveTo>
                    <a:pt x="932891" y="0"/>
                  </a:moveTo>
                  <a:lnTo>
                    <a:pt x="914514" y="0"/>
                  </a:lnTo>
                  <a:lnTo>
                    <a:pt x="914514" y="19050"/>
                  </a:lnTo>
                  <a:lnTo>
                    <a:pt x="932891" y="19050"/>
                  </a:lnTo>
                  <a:lnTo>
                    <a:pt x="932891" y="0"/>
                  </a:lnTo>
                  <a:close/>
                </a:path>
              </a:pathLst>
            </a:custGeom>
            <a:solidFill>
              <a:srgbClr val="83C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7926461" y="7506407"/>
            <a:ext cx="6268085" cy="19050"/>
            <a:chOff x="7926461" y="7506407"/>
            <a:chExt cx="6268085" cy="19050"/>
          </a:xfrm>
        </p:grpSpPr>
        <p:sp>
          <p:nvSpPr>
            <p:cNvPr id="49" name="object 49"/>
            <p:cNvSpPr/>
            <p:nvPr/>
          </p:nvSpPr>
          <p:spPr>
            <a:xfrm>
              <a:off x="7926451" y="7506410"/>
              <a:ext cx="2686685" cy="19050"/>
            </a:xfrm>
            <a:custGeom>
              <a:avLst/>
              <a:gdLst/>
              <a:ahLst/>
              <a:cxnLst/>
              <a:rect l="l" t="t" r="r" b="b"/>
              <a:pathLst>
                <a:path w="2686684" h="19050">
                  <a:moveTo>
                    <a:pt x="19062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9062" y="19050"/>
                  </a:lnTo>
                  <a:lnTo>
                    <a:pt x="19062" y="0"/>
                  </a:lnTo>
                  <a:close/>
                </a:path>
                <a:path w="2686684" h="19050">
                  <a:moveTo>
                    <a:pt x="57162" y="0"/>
                  </a:moveTo>
                  <a:lnTo>
                    <a:pt x="38112" y="0"/>
                  </a:lnTo>
                  <a:lnTo>
                    <a:pt x="38112" y="19050"/>
                  </a:lnTo>
                  <a:lnTo>
                    <a:pt x="57162" y="19050"/>
                  </a:lnTo>
                  <a:lnTo>
                    <a:pt x="57162" y="0"/>
                  </a:lnTo>
                  <a:close/>
                </a:path>
                <a:path w="2686684" h="19050">
                  <a:moveTo>
                    <a:pt x="95262" y="0"/>
                  </a:moveTo>
                  <a:lnTo>
                    <a:pt x="76212" y="0"/>
                  </a:lnTo>
                  <a:lnTo>
                    <a:pt x="76212" y="19050"/>
                  </a:lnTo>
                  <a:lnTo>
                    <a:pt x="95262" y="19050"/>
                  </a:lnTo>
                  <a:lnTo>
                    <a:pt x="95262" y="0"/>
                  </a:lnTo>
                  <a:close/>
                </a:path>
                <a:path w="2686684" h="19050">
                  <a:moveTo>
                    <a:pt x="133375" y="0"/>
                  </a:moveTo>
                  <a:lnTo>
                    <a:pt x="114312" y="0"/>
                  </a:lnTo>
                  <a:lnTo>
                    <a:pt x="114312" y="19050"/>
                  </a:lnTo>
                  <a:lnTo>
                    <a:pt x="133375" y="19050"/>
                  </a:lnTo>
                  <a:lnTo>
                    <a:pt x="133375" y="0"/>
                  </a:lnTo>
                  <a:close/>
                </a:path>
                <a:path w="2686684" h="19050">
                  <a:moveTo>
                    <a:pt x="171475" y="0"/>
                  </a:moveTo>
                  <a:lnTo>
                    <a:pt x="152425" y="0"/>
                  </a:lnTo>
                  <a:lnTo>
                    <a:pt x="152425" y="19050"/>
                  </a:lnTo>
                  <a:lnTo>
                    <a:pt x="171475" y="19050"/>
                  </a:lnTo>
                  <a:lnTo>
                    <a:pt x="171475" y="0"/>
                  </a:lnTo>
                  <a:close/>
                </a:path>
                <a:path w="2686684" h="19050">
                  <a:moveTo>
                    <a:pt x="209575" y="0"/>
                  </a:moveTo>
                  <a:lnTo>
                    <a:pt x="190525" y="0"/>
                  </a:lnTo>
                  <a:lnTo>
                    <a:pt x="190525" y="19050"/>
                  </a:lnTo>
                  <a:lnTo>
                    <a:pt x="209575" y="19050"/>
                  </a:lnTo>
                  <a:lnTo>
                    <a:pt x="209575" y="0"/>
                  </a:lnTo>
                  <a:close/>
                </a:path>
                <a:path w="2686684" h="19050">
                  <a:moveTo>
                    <a:pt x="247688" y="0"/>
                  </a:moveTo>
                  <a:lnTo>
                    <a:pt x="228638" y="0"/>
                  </a:lnTo>
                  <a:lnTo>
                    <a:pt x="228638" y="19050"/>
                  </a:lnTo>
                  <a:lnTo>
                    <a:pt x="247688" y="19050"/>
                  </a:lnTo>
                  <a:lnTo>
                    <a:pt x="247688" y="0"/>
                  </a:lnTo>
                  <a:close/>
                </a:path>
                <a:path w="2686684" h="19050">
                  <a:moveTo>
                    <a:pt x="285788" y="0"/>
                  </a:moveTo>
                  <a:lnTo>
                    <a:pt x="266738" y="0"/>
                  </a:lnTo>
                  <a:lnTo>
                    <a:pt x="266738" y="19050"/>
                  </a:lnTo>
                  <a:lnTo>
                    <a:pt x="285788" y="19050"/>
                  </a:lnTo>
                  <a:lnTo>
                    <a:pt x="285788" y="0"/>
                  </a:lnTo>
                  <a:close/>
                </a:path>
                <a:path w="2686684" h="19050">
                  <a:moveTo>
                    <a:pt x="323888" y="0"/>
                  </a:moveTo>
                  <a:lnTo>
                    <a:pt x="304838" y="0"/>
                  </a:lnTo>
                  <a:lnTo>
                    <a:pt x="304838" y="19050"/>
                  </a:lnTo>
                  <a:lnTo>
                    <a:pt x="323888" y="19050"/>
                  </a:lnTo>
                  <a:lnTo>
                    <a:pt x="323888" y="0"/>
                  </a:lnTo>
                  <a:close/>
                </a:path>
                <a:path w="2686684" h="19050">
                  <a:moveTo>
                    <a:pt x="362000" y="0"/>
                  </a:moveTo>
                  <a:lnTo>
                    <a:pt x="342950" y="0"/>
                  </a:lnTo>
                  <a:lnTo>
                    <a:pt x="342950" y="19050"/>
                  </a:lnTo>
                  <a:lnTo>
                    <a:pt x="362000" y="19050"/>
                  </a:lnTo>
                  <a:lnTo>
                    <a:pt x="362000" y="0"/>
                  </a:lnTo>
                  <a:close/>
                </a:path>
                <a:path w="2686684" h="19050">
                  <a:moveTo>
                    <a:pt x="400100" y="0"/>
                  </a:moveTo>
                  <a:lnTo>
                    <a:pt x="381050" y="0"/>
                  </a:lnTo>
                  <a:lnTo>
                    <a:pt x="381050" y="19050"/>
                  </a:lnTo>
                  <a:lnTo>
                    <a:pt x="400100" y="19050"/>
                  </a:lnTo>
                  <a:lnTo>
                    <a:pt x="400100" y="0"/>
                  </a:lnTo>
                  <a:close/>
                </a:path>
                <a:path w="2686684" h="19050">
                  <a:moveTo>
                    <a:pt x="438200" y="0"/>
                  </a:moveTo>
                  <a:lnTo>
                    <a:pt x="419150" y="0"/>
                  </a:lnTo>
                  <a:lnTo>
                    <a:pt x="419150" y="19050"/>
                  </a:lnTo>
                  <a:lnTo>
                    <a:pt x="438200" y="19050"/>
                  </a:lnTo>
                  <a:lnTo>
                    <a:pt x="438200" y="0"/>
                  </a:lnTo>
                  <a:close/>
                </a:path>
                <a:path w="2686684" h="19050">
                  <a:moveTo>
                    <a:pt x="476313" y="0"/>
                  </a:moveTo>
                  <a:lnTo>
                    <a:pt x="457263" y="0"/>
                  </a:lnTo>
                  <a:lnTo>
                    <a:pt x="457263" y="19050"/>
                  </a:lnTo>
                  <a:lnTo>
                    <a:pt x="476313" y="19050"/>
                  </a:lnTo>
                  <a:lnTo>
                    <a:pt x="476313" y="0"/>
                  </a:lnTo>
                  <a:close/>
                </a:path>
                <a:path w="2686684" h="19050">
                  <a:moveTo>
                    <a:pt x="514413" y="0"/>
                  </a:moveTo>
                  <a:lnTo>
                    <a:pt x="495363" y="0"/>
                  </a:lnTo>
                  <a:lnTo>
                    <a:pt x="495363" y="19050"/>
                  </a:lnTo>
                  <a:lnTo>
                    <a:pt x="514413" y="19050"/>
                  </a:lnTo>
                  <a:lnTo>
                    <a:pt x="514413" y="0"/>
                  </a:lnTo>
                  <a:close/>
                </a:path>
                <a:path w="2686684" h="19050">
                  <a:moveTo>
                    <a:pt x="552526" y="0"/>
                  </a:moveTo>
                  <a:lnTo>
                    <a:pt x="533463" y="0"/>
                  </a:lnTo>
                  <a:lnTo>
                    <a:pt x="533463" y="19050"/>
                  </a:lnTo>
                  <a:lnTo>
                    <a:pt x="552526" y="19050"/>
                  </a:lnTo>
                  <a:lnTo>
                    <a:pt x="552526" y="0"/>
                  </a:lnTo>
                  <a:close/>
                </a:path>
                <a:path w="2686684" h="19050">
                  <a:moveTo>
                    <a:pt x="590626" y="0"/>
                  </a:moveTo>
                  <a:lnTo>
                    <a:pt x="571576" y="0"/>
                  </a:lnTo>
                  <a:lnTo>
                    <a:pt x="571576" y="19050"/>
                  </a:lnTo>
                  <a:lnTo>
                    <a:pt x="590626" y="19050"/>
                  </a:lnTo>
                  <a:lnTo>
                    <a:pt x="590626" y="0"/>
                  </a:lnTo>
                  <a:close/>
                </a:path>
                <a:path w="2686684" h="19050">
                  <a:moveTo>
                    <a:pt x="628726" y="0"/>
                  </a:moveTo>
                  <a:lnTo>
                    <a:pt x="609676" y="0"/>
                  </a:lnTo>
                  <a:lnTo>
                    <a:pt x="609676" y="19050"/>
                  </a:lnTo>
                  <a:lnTo>
                    <a:pt x="628726" y="19050"/>
                  </a:lnTo>
                  <a:lnTo>
                    <a:pt x="628726" y="0"/>
                  </a:lnTo>
                  <a:close/>
                </a:path>
                <a:path w="2686684" h="19050">
                  <a:moveTo>
                    <a:pt x="666838" y="0"/>
                  </a:moveTo>
                  <a:lnTo>
                    <a:pt x="647776" y="0"/>
                  </a:lnTo>
                  <a:lnTo>
                    <a:pt x="647776" y="19050"/>
                  </a:lnTo>
                  <a:lnTo>
                    <a:pt x="666838" y="19050"/>
                  </a:lnTo>
                  <a:lnTo>
                    <a:pt x="666838" y="0"/>
                  </a:lnTo>
                  <a:close/>
                </a:path>
                <a:path w="2686684" h="19050">
                  <a:moveTo>
                    <a:pt x="704938" y="0"/>
                  </a:moveTo>
                  <a:lnTo>
                    <a:pt x="685888" y="0"/>
                  </a:lnTo>
                  <a:lnTo>
                    <a:pt x="685888" y="19050"/>
                  </a:lnTo>
                  <a:lnTo>
                    <a:pt x="704938" y="19050"/>
                  </a:lnTo>
                  <a:lnTo>
                    <a:pt x="704938" y="0"/>
                  </a:lnTo>
                  <a:close/>
                </a:path>
                <a:path w="2686684" h="19050">
                  <a:moveTo>
                    <a:pt x="743038" y="0"/>
                  </a:moveTo>
                  <a:lnTo>
                    <a:pt x="723988" y="0"/>
                  </a:lnTo>
                  <a:lnTo>
                    <a:pt x="723988" y="19050"/>
                  </a:lnTo>
                  <a:lnTo>
                    <a:pt x="743038" y="19050"/>
                  </a:lnTo>
                  <a:lnTo>
                    <a:pt x="743038" y="0"/>
                  </a:lnTo>
                  <a:close/>
                </a:path>
                <a:path w="2686684" h="19050">
                  <a:moveTo>
                    <a:pt x="781151" y="0"/>
                  </a:moveTo>
                  <a:lnTo>
                    <a:pt x="762088" y="0"/>
                  </a:lnTo>
                  <a:lnTo>
                    <a:pt x="762088" y="19050"/>
                  </a:lnTo>
                  <a:lnTo>
                    <a:pt x="781151" y="19050"/>
                  </a:lnTo>
                  <a:lnTo>
                    <a:pt x="781151" y="0"/>
                  </a:lnTo>
                  <a:close/>
                </a:path>
                <a:path w="2686684" h="19050">
                  <a:moveTo>
                    <a:pt x="819251" y="0"/>
                  </a:moveTo>
                  <a:lnTo>
                    <a:pt x="800201" y="0"/>
                  </a:lnTo>
                  <a:lnTo>
                    <a:pt x="800201" y="19050"/>
                  </a:lnTo>
                  <a:lnTo>
                    <a:pt x="819251" y="19050"/>
                  </a:lnTo>
                  <a:lnTo>
                    <a:pt x="819251" y="0"/>
                  </a:lnTo>
                  <a:close/>
                </a:path>
                <a:path w="2686684" h="19050">
                  <a:moveTo>
                    <a:pt x="857351" y="0"/>
                  </a:moveTo>
                  <a:lnTo>
                    <a:pt x="838301" y="0"/>
                  </a:lnTo>
                  <a:lnTo>
                    <a:pt x="838301" y="19050"/>
                  </a:lnTo>
                  <a:lnTo>
                    <a:pt x="857351" y="19050"/>
                  </a:lnTo>
                  <a:lnTo>
                    <a:pt x="857351" y="0"/>
                  </a:lnTo>
                  <a:close/>
                </a:path>
                <a:path w="2686684" h="19050">
                  <a:moveTo>
                    <a:pt x="895464" y="0"/>
                  </a:moveTo>
                  <a:lnTo>
                    <a:pt x="876414" y="0"/>
                  </a:lnTo>
                  <a:lnTo>
                    <a:pt x="876414" y="19050"/>
                  </a:lnTo>
                  <a:lnTo>
                    <a:pt x="895464" y="19050"/>
                  </a:lnTo>
                  <a:lnTo>
                    <a:pt x="895464" y="0"/>
                  </a:lnTo>
                  <a:close/>
                </a:path>
                <a:path w="2686684" h="19050">
                  <a:moveTo>
                    <a:pt x="933564" y="0"/>
                  </a:moveTo>
                  <a:lnTo>
                    <a:pt x="914514" y="0"/>
                  </a:lnTo>
                  <a:lnTo>
                    <a:pt x="914514" y="19050"/>
                  </a:lnTo>
                  <a:lnTo>
                    <a:pt x="933564" y="19050"/>
                  </a:lnTo>
                  <a:lnTo>
                    <a:pt x="933564" y="0"/>
                  </a:lnTo>
                  <a:close/>
                </a:path>
                <a:path w="2686684" h="19050">
                  <a:moveTo>
                    <a:pt x="971664" y="0"/>
                  </a:moveTo>
                  <a:lnTo>
                    <a:pt x="952614" y="0"/>
                  </a:lnTo>
                  <a:lnTo>
                    <a:pt x="952614" y="19050"/>
                  </a:lnTo>
                  <a:lnTo>
                    <a:pt x="971664" y="19050"/>
                  </a:lnTo>
                  <a:lnTo>
                    <a:pt x="971664" y="0"/>
                  </a:lnTo>
                  <a:close/>
                </a:path>
                <a:path w="2686684" h="19050">
                  <a:moveTo>
                    <a:pt x="1009777" y="0"/>
                  </a:moveTo>
                  <a:lnTo>
                    <a:pt x="990727" y="0"/>
                  </a:lnTo>
                  <a:lnTo>
                    <a:pt x="990727" y="19050"/>
                  </a:lnTo>
                  <a:lnTo>
                    <a:pt x="1009777" y="19050"/>
                  </a:lnTo>
                  <a:lnTo>
                    <a:pt x="1009777" y="0"/>
                  </a:lnTo>
                  <a:close/>
                </a:path>
                <a:path w="2686684" h="19050">
                  <a:moveTo>
                    <a:pt x="1047877" y="0"/>
                  </a:moveTo>
                  <a:lnTo>
                    <a:pt x="1028827" y="0"/>
                  </a:lnTo>
                  <a:lnTo>
                    <a:pt x="1028827" y="19050"/>
                  </a:lnTo>
                  <a:lnTo>
                    <a:pt x="1047877" y="19050"/>
                  </a:lnTo>
                  <a:lnTo>
                    <a:pt x="1047877" y="0"/>
                  </a:lnTo>
                  <a:close/>
                </a:path>
                <a:path w="2686684" h="19050">
                  <a:moveTo>
                    <a:pt x="1085989" y="0"/>
                  </a:moveTo>
                  <a:lnTo>
                    <a:pt x="1066927" y="0"/>
                  </a:lnTo>
                  <a:lnTo>
                    <a:pt x="1066927" y="19050"/>
                  </a:lnTo>
                  <a:lnTo>
                    <a:pt x="1085989" y="19050"/>
                  </a:lnTo>
                  <a:lnTo>
                    <a:pt x="1085989" y="0"/>
                  </a:lnTo>
                  <a:close/>
                </a:path>
                <a:path w="2686684" h="19050">
                  <a:moveTo>
                    <a:pt x="1124089" y="0"/>
                  </a:moveTo>
                  <a:lnTo>
                    <a:pt x="1105039" y="0"/>
                  </a:lnTo>
                  <a:lnTo>
                    <a:pt x="1105039" y="19050"/>
                  </a:lnTo>
                  <a:lnTo>
                    <a:pt x="1124089" y="19050"/>
                  </a:lnTo>
                  <a:lnTo>
                    <a:pt x="1124089" y="0"/>
                  </a:lnTo>
                  <a:close/>
                </a:path>
                <a:path w="2686684" h="19050">
                  <a:moveTo>
                    <a:pt x="1162189" y="0"/>
                  </a:moveTo>
                  <a:lnTo>
                    <a:pt x="1143139" y="0"/>
                  </a:lnTo>
                  <a:lnTo>
                    <a:pt x="1143139" y="19050"/>
                  </a:lnTo>
                  <a:lnTo>
                    <a:pt x="1162189" y="19050"/>
                  </a:lnTo>
                  <a:lnTo>
                    <a:pt x="1162189" y="0"/>
                  </a:lnTo>
                  <a:close/>
                </a:path>
                <a:path w="2686684" h="19050">
                  <a:moveTo>
                    <a:pt x="1200302" y="0"/>
                  </a:moveTo>
                  <a:lnTo>
                    <a:pt x="1181239" y="0"/>
                  </a:lnTo>
                  <a:lnTo>
                    <a:pt x="1181239" y="19050"/>
                  </a:lnTo>
                  <a:lnTo>
                    <a:pt x="1200302" y="19050"/>
                  </a:lnTo>
                  <a:lnTo>
                    <a:pt x="1200302" y="0"/>
                  </a:lnTo>
                  <a:close/>
                </a:path>
                <a:path w="2686684" h="19050">
                  <a:moveTo>
                    <a:pt x="1238402" y="0"/>
                  </a:moveTo>
                  <a:lnTo>
                    <a:pt x="1219352" y="0"/>
                  </a:lnTo>
                  <a:lnTo>
                    <a:pt x="1219352" y="19050"/>
                  </a:lnTo>
                  <a:lnTo>
                    <a:pt x="1238402" y="19050"/>
                  </a:lnTo>
                  <a:lnTo>
                    <a:pt x="1238402" y="0"/>
                  </a:lnTo>
                  <a:close/>
                </a:path>
                <a:path w="2686684" h="19050">
                  <a:moveTo>
                    <a:pt x="1276502" y="0"/>
                  </a:moveTo>
                  <a:lnTo>
                    <a:pt x="1257452" y="0"/>
                  </a:lnTo>
                  <a:lnTo>
                    <a:pt x="1257452" y="19050"/>
                  </a:lnTo>
                  <a:lnTo>
                    <a:pt x="1276502" y="19050"/>
                  </a:lnTo>
                  <a:lnTo>
                    <a:pt x="1276502" y="0"/>
                  </a:lnTo>
                  <a:close/>
                </a:path>
                <a:path w="2686684" h="19050">
                  <a:moveTo>
                    <a:pt x="1314615" y="0"/>
                  </a:moveTo>
                  <a:lnTo>
                    <a:pt x="1295552" y="0"/>
                  </a:lnTo>
                  <a:lnTo>
                    <a:pt x="1295552" y="19050"/>
                  </a:lnTo>
                  <a:lnTo>
                    <a:pt x="1314615" y="19050"/>
                  </a:lnTo>
                  <a:lnTo>
                    <a:pt x="1314615" y="0"/>
                  </a:lnTo>
                  <a:close/>
                </a:path>
                <a:path w="2686684" h="19050">
                  <a:moveTo>
                    <a:pt x="1352715" y="0"/>
                  </a:moveTo>
                  <a:lnTo>
                    <a:pt x="1333665" y="0"/>
                  </a:lnTo>
                  <a:lnTo>
                    <a:pt x="1333665" y="19050"/>
                  </a:lnTo>
                  <a:lnTo>
                    <a:pt x="1352715" y="19050"/>
                  </a:lnTo>
                  <a:lnTo>
                    <a:pt x="1352715" y="0"/>
                  </a:lnTo>
                  <a:close/>
                </a:path>
                <a:path w="2686684" h="19050">
                  <a:moveTo>
                    <a:pt x="1390815" y="0"/>
                  </a:moveTo>
                  <a:lnTo>
                    <a:pt x="1371765" y="0"/>
                  </a:lnTo>
                  <a:lnTo>
                    <a:pt x="1371765" y="19050"/>
                  </a:lnTo>
                  <a:lnTo>
                    <a:pt x="1390815" y="19050"/>
                  </a:lnTo>
                  <a:lnTo>
                    <a:pt x="1390815" y="0"/>
                  </a:lnTo>
                  <a:close/>
                </a:path>
                <a:path w="2686684" h="19050">
                  <a:moveTo>
                    <a:pt x="1428927" y="0"/>
                  </a:moveTo>
                  <a:lnTo>
                    <a:pt x="1409877" y="0"/>
                  </a:lnTo>
                  <a:lnTo>
                    <a:pt x="1409877" y="19050"/>
                  </a:lnTo>
                  <a:lnTo>
                    <a:pt x="1428927" y="19050"/>
                  </a:lnTo>
                  <a:lnTo>
                    <a:pt x="1428927" y="0"/>
                  </a:lnTo>
                  <a:close/>
                </a:path>
                <a:path w="2686684" h="19050">
                  <a:moveTo>
                    <a:pt x="1467027" y="0"/>
                  </a:moveTo>
                  <a:lnTo>
                    <a:pt x="1447977" y="0"/>
                  </a:lnTo>
                  <a:lnTo>
                    <a:pt x="1447977" y="19050"/>
                  </a:lnTo>
                  <a:lnTo>
                    <a:pt x="1467027" y="19050"/>
                  </a:lnTo>
                  <a:lnTo>
                    <a:pt x="1467027" y="0"/>
                  </a:lnTo>
                  <a:close/>
                </a:path>
                <a:path w="2686684" h="19050">
                  <a:moveTo>
                    <a:pt x="1505127" y="0"/>
                  </a:moveTo>
                  <a:lnTo>
                    <a:pt x="1486077" y="0"/>
                  </a:lnTo>
                  <a:lnTo>
                    <a:pt x="1486077" y="19050"/>
                  </a:lnTo>
                  <a:lnTo>
                    <a:pt x="1505127" y="19050"/>
                  </a:lnTo>
                  <a:lnTo>
                    <a:pt x="1505127" y="0"/>
                  </a:lnTo>
                  <a:close/>
                </a:path>
                <a:path w="2686684" h="19050">
                  <a:moveTo>
                    <a:pt x="1543240" y="0"/>
                  </a:moveTo>
                  <a:lnTo>
                    <a:pt x="1524190" y="0"/>
                  </a:lnTo>
                  <a:lnTo>
                    <a:pt x="1524190" y="19050"/>
                  </a:lnTo>
                  <a:lnTo>
                    <a:pt x="1543240" y="19050"/>
                  </a:lnTo>
                  <a:lnTo>
                    <a:pt x="1543240" y="0"/>
                  </a:lnTo>
                  <a:close/>
                </a:path>
                <a:path w="2686684" h="19050">
                  <a:moveTo>
                    <a:pt x="1581340" y="0"/>
                  </a:moveTo>
                  <a:lnTo>
                    <a:pt x="1562290" y="0"/>
                  </a:lnTo>
                  <a:lnTo>
                    <a:pt x="1562290" y="19050"/>
                  </a:lnTo>
                  <a:lnTo>
                    <a:pt x="1581340" y="19050"/>
                  </a:lnTo>
                  <a:lnTo>
                    <a:pt x="1581340" y="0"/>
                  </a:lnTo>
                  <a:close/>
                </a:path>
                <a:path w="2686684" h="19050">
                  <a:moveTo>
                    <a:pt x="1619453" y="0"/>
                  </a:moveTo>
                  <a:lnTo>
                    <a:pt x="1600390" y="0"/>
                  </a:lnTo>
                  <a:lnTo>
                    <a:pt x="1600390" y="19050"/>
                  </a:lnTo>
                  <a:lnTo>
                    <a:pt x="1619453" y="19050"/>
                  </a:lnTo>
                  <a:lnTo>
                    <a:pt x="1619453" y="0"/>
                  </a:lnTo>
                  <a:close/>
                </a:path>
                <a:path w="2686684" h="19050">
                  <a:moveTo>
                    <a:pt x="1657553" y="0"/>
                  </a:moveTo>
                  <a:lnTo>
                    <a:pt x="1638503" y="0"/>
                  </a:lnTo>
                  <a:lnTo>
                    <a:pt x="1638503" y="19050"/>
                  </a:lnTo>
                  <a:lnTo>
                    <a:pt x="1657553" y="19050"/>
                  </a:lnTo>
                  <a:lnTo>
                    <a:pt x="1657553" y="0"/>
                  </a:lnTo>
                  <a:close/>
                </a:path>
                <a:path w="2686684" h="19050">
                  <a:moveTo>
                    <a:pt x="1695653" y="0"/>
                  </a:moveTo>
                  <a:lnTo>
                    <a:pt x="1676603" y="0"/>
                  </a:lnTo>
                  <a:lnTo>
                    <a:pt x="1676603" y="19050"/>
                  </a:lnTo>
                  <a:lnTo>
                    <a:pt x="1695653" y="19050"/>
                  </a:lnTo>
                  <a:lnTo>
                    <a:pt x="1695653" y="0"/>
                  </a:lnTo>
                  <a:close/>
                </a:path>
                <a:path w="2686684" h="19050">
                  <a:moveTo>
                    <a:pt x="1733765" y="0"/>
                  </a:moveTo>
                  <a:lnTo>
                    <a:pt x="1714703" y="0"/>
                  </a:lnTo>
                  <a:lnTo>
                    <a:pt x="1714703" y="19050"/>
                  </a:lnTo>
                  <a:lnTo>
                    <a:pt x="1733765" y="19050"/>
                  </a:lnTo>
                  <a:lnTo>
                    <a:pt x="1733765" y="0"/>
                  </a:lnTo>
                  <a:close/>
                </a:path>
                <a:path w="2686684" h="19050">
                  <a:moveTo>
                    <a:pt x="1771865" y="0"/>
                  </a:moveTo>
                  <a:lnTo>
                    <a:pt x="1752815" y="0"/>
                  </a:lnTo>
                  <a:lnTo>
                    <a:pt x="1752815" y="19050"/>
                  </a:lnTo>
                  <a:lnTo>
                    <a:pt x="1771865" y="19050"/>
                  </a:lnTo>
                  <a:lnTo>
                    <a:pt x="1771865" y="0"/>
                  </a:lnTo>
                  <a:close/>
                </a:path>
                <a:path w="2686684" h="19050">
                  <a:moveTo>
                    <a:pt x="1809965" y="0"/>
                  </a:moveTo>
                  <a:lnTo>
                    <a:pt x="1790915" y="0"/>
                  </a:lnTo>
                  <a:lnTo>
                    <a:pt x="1790915" y="19050"/>
                  </a:lnTo>
                  <a:lnTo>
                    <a:pt x="1809965" y="19050"/>
                  </a:lnTo>
                  <a:lnTo>
                    <a:pt x="1809965" y="0"/>
                  </a:lnTo>
                  <a:close/>
                </a:path>
                <a:path w="2686684" h="19050">
                  <a:moveTo>
                    <a:pt x="1848078" y="0"/>
                  </a:moveTo>
                  <a:lnTo>
                    <a:pt x="1829015" y="0"/>
                  </a:lnTo>
                  <a:lnTo>
                    <a:pt x="1829015" y="19050"/>
                  </a:lnTo>
                  <a:lnTo>
                    <a:pt x="1848078" y="19050"/>
                  </a:lnTo>
                  <a:lnTo>
                    <a:pt x="1848078" y="0"/>
                  </a:lnTo>
                  <a:close/>
                </a:path>
                <a:path w="2686684" h="19050">
                  <a:moveTo>
                    <a:pt x="1886178" y="0"/>
                  </a:moveTo>
                  <a:lnTo>
                    <a:pt x="1867128" y="0"/>
                  </a:lnTo>
                  <a:lnTo>
                    <a:pt x="1867128" y="19050"/>
                  </a:lnTo>
                  <a:lnTo>
                    <a:pt x="1886178" y="19050"/>
                  </a:lnTo>
                  <a:lnTo>
                    <a:pt x="1886178" y="0"/>
                  </a:lnTo>
                  <a:close/>
                </a:path>
                <a:path w="2686684" h="19050">
                  <a:moveTo>
                    <a:pt x="1924278" y="0"/>
                  </a:moveTo>
                  <a:lnTo>
                    <a:pt x="1905228" y="0"/>
                  </a:lnTo>
                  <a:lnTo>
                    <a:pt x="1905228" y="19050"/>
                  </a:lnTo>
                  <a:lnTo>
                    <a:pt x="1924278" y="19050"/>
                  </a:lnTo>
                  <a:lnTo>
                    <a:pt x="1924278" y="0"/>
                  </a:lnTo>
                  <a:close/>
                </a:path>
                <a:path w="2686684" h="19050">
                  <a:moveTo>
                    <a:pt x="1962391" y="0"/>
                  </a:moveTo>
                  <a:lnTo>
                    <a:pt x="1943341" y="0"/>
                  </a:lnTo>
                  <a:lnTo>
                    <a:pt x="1943341" y="19050"/>
                  </a:lnTo>
                  <a:lnTo>
                    <a:pt x="1962391" y="19050"/>
                  </a:lnTo>
                  <a:lnTo>
                    <a:pt x="1962391" y="0"/>
                  </a:lnTo>
                  <a:close/>
                </a:path>
                <a:path w="2686684" h="19050">
                  <a:moveTo>
                    <a:pt x="2000491" y="0"/>
                  </a:moveTo>
                  <a:lnTo>
                    <a:pt x="1981441" y="0"/>
                  </a:lnTo>
                  <a:lnTo>
                    <a:pt x="1981441" y="19050"/>
                  </a:lnTo>
                  <a:lnTo>
                    <a:pt x="2000491" y="19050"/>
                  </a:lnTo>
                  <a:lnTo>
                    <a:pt x="2000491" y="0"/>
                  </a:lnTo>
                  <a:close/>
                </a:path>
                <a:path w="2686684" h="19050">
                  <a:moveTo>
                    <a:pt x="2038591" y="0"/>
                  </a:moveTo>
                  <a:lnTo>
                    <a:pt x="2019541" y="0"/>
                  </a:lnTo>
                  <a:lnTo>
                    <a:pt x="2019541" y="19050"/>
                  </a:lnTo>
                  <a:lnTo>
                    <a:pt x="2038591" y="19050"/>
                  </a:lnTo>
                  <a:lnTo>
                    <a:pt x="2038591" y="0"/>
                  </a:lnTo>
                  <a:close/>
                </a:path>
                <a:path w="2686684" h="19050">
                  <a:moveTo>
                    <a:pt x="2076704" y="0"/>
                  </a:moveTo>
                  <a:lnTo>
                    <a:pt x="2057654" y="0"/>
                  </a:lnTo>
                  <a:lnTo>
                    <a:pt x="2057654" y="19050"/>
                  </a:lnTo>
                  <a:lnTo>
                    <a:pt x="2076704" y="19050"/>
                  </a:lnTo>
                  <a:lnTo>
                    <a:pt x="2076704" y="0"/>
                  </a:lnTo>
                  <a:close/>
                </a:path>
                <a:path w="2686684" h="19050">
                  <a:moveTo>
                    <a:pt x="2114804" y="0"/>
                  </a:moveTo>
                  <a:lnTo>
                    <a:pt x="2095754" y="0"/>
                  </a:lnTo>
                  <a:lnTo>
                    <a:pt x="2095754" y="19050"/>
                  </a:lnTo>
                  <a:lnTo>
                    <a:pt x="2114804" y="19050"/>
                  </a:lnTo>
                  <a:lnTo>
                    <a:pt x="2114804" y="0"/>
                  </a:lnTo>
                  <a:close/>
                </a:path>
                <a:path w="2686684" h="19050">
                  <a:moveTo>
                    <a:pt x="2152904" y="0"/>
                  </a:moveTo>
                  <a:lnTo>
                    <a:pt x="2133854" y="0"/>
                  </a:lnTo>
                  <a:lnTo>
                    <a:pt x="2133854" y="19050"/>
                  </a:lnTo>
                  <a:lnTo>
                    <a:pt x="2152904" y="19050"/>
                  </a:lnTo>
                  <a:lnTo>
                    <a:pt x="2152904" y="0"/>
                  </a:lnTo>
                  <a:close/>
                </a:path>
                <a:path w="2686684" h="19050">
                  <a:moveTo>
                    <a:pt x="2191016" y="0"/>
                  </a:moveTo>
                  <a:lnTo>
                    <a:pt x="2171966" y="0"/>
                  </a:lnTo>
                  <a:lnTo>
                    <a:pt x="2171966" y="19050"/>
                  </a:lnTo>
                  <a:lnTo>
                    <a:pt x="2191016" y="19050"/>
                  </a:lnTo>
                  <a:lnTo>
                    <a:pt x="2191016" y="0"/>
                  </a:lnTo>
                  <a:close/>
                </a:path>
                <a:path w="2686684" h="19050">
                  <a:moveTo>
                    <a:pt x="2229116" y="0"/>
                  </a:moveTo>
                  <a:lnTo>
                    <a:pt x="2210066" y="0"/>
                  </a:lnTo>
                  <a:lnTo>
                    <a:pt x="2210066" y="19050"/>
                  </a:lnTo>
                  <a:lnTo>
                    <a:pt x="2229116" y="19050"/>
                  </a:lnTo>
                  <a:lnTo>
                    <a:pt x="2229116" y="0"/>
                  </a:lnTo>
                  <a:close/>
                </a:path>
                <a:path w="2686684" h="19050">
                  <a:moveTo>
                    <a:pt x="2267229" y="0"/>
                  </a:moveTo>
                  <a:lnTo>
                    <a:pt x="2248166" y="0"/>
                  </a:lnTo>
                  <a:lnTo>
                    <a:pt x="2248166" y="19050"/>
                  </a:lnTo>
                  <a:lnTo>
                    <a:pt x="2267229" y="19050"/>
                  </a:lnTo>
                  <a:lnTo>
                    <a:pt x="2267229" y="0"/>
                  </a:lnTo>
                  <a:close/>
                </a:path>
                <a:path w="2686684" h="19050">
                  <a:moveTo>
                    <a:pt x="2305329" y="0"/>
                  </a:moveTo>
                  <a:lnTo>
                    <a:pt x="2286279" y="0"/>
                  </a:lnTo>
                  <a:lnTo>
                    <a:pt x="2286279" y="19050"/>
                  </a:lnTo>
                  <a:lnTo>
                    <a:pt x="2305329" y="19050"/>
                  </a:lnTo>
                  <a:lnTo>
                    <a:pt x="2305329" y="0"/>
                  </a:lnTo>
                  <a:close/>
                </a:path>
                <a:path w="2686684" h="19050">
                  <a:moveTo>
                    <a:pt x="2343429" y="0"/>
                  </a:moveTo>
                  <a:lnTo>
                    <a:pt x="2324379" y="0"/>
                  </a:lnTo>
                  <a:lnTo>
                    <a:pt x="2324379" y="19050"/>
                  </a:lnTo>
                  <a:lnTo>
                    <a:pt x="2343429" y="19050"/>
                  </a:lnTo>
                  <a:lnTo>
                    <a:pt x="2343429" y="0"/>
                  </a:lnTo>
                  <a:close/>
                </a:path>
                <a:path w="2686684" h="19050">
                  <a:moveTo>
                    <a:pt x="2381542" y="0"/>
                  </a:moveTo>
                  <a:lnTo>
                    <a:pt x="2362479" y="0"/>
                  </a:lnTo>
                  <a:lnTo>
                    <a:pt x="2362479" y="19050"/>
                  </a:lnTo>
                  <a:lnTo>
                    <a:pt x="2381542" y="19050"/>
                  </a:lnTo>
                  <a:lnTo>
                    <a:pt x="2381542" y="0"/>
                  </a:lnTo>
                  <a:close/>
                </a:path>
                <a:path w="2686684" h="19050">
                  <a:moveTo>
                    <a:pt x="2419642" y="0"/>
                  </a:moveTo>
                  <a:lnTo>
                    <a:pt x="2400592" y="0"/>
                  </a:lnTo>
                  <a:lnTo>
                    <a:pt x="2400592" y="19050"/>
                  </a:lnTo>
                  <a:lnTo>
                    <a:pt x="2419642" y="19050"/>
                  </a:lnTo>
                  <a:lnTo>
                    <a:pt x="2419642" y="0"/>
                  </a:lnTo>
                  <a:close/>
                </a:path>
                <a:path w="2686684" h="19050">
                  <a:moveTo>
                    <a:pt x="2457742" y="0"/>
                  </a:moveTo>
                  <a:lnTo>
                    <a:pt x="2438692" y="0"/>
                  </a:lnTo>
                  <a:lnTo>
                    <a:pt x="2438692" y="19050"/>
                  </a:lnTo>
                  <a:lnTo>
                    <a:pt x="2457742" y="19050"/>
                  </a:lnTo>
                  <a:lnTo>
                    <a:pt x="2457742" y="0"/>
                  </a:lnTo>
                  <a:close/>
                </a:path>
                <a:path w="2686684" h="19050">
                  <a:moveTo>
                    <a:pt x="2495854" y="0"/>
                  </a:moveTo>
                  <a:lnTo>
                    <a:pt x="2476804" y="0"/>
                  </a:lnTo>
                  <a:lnTo>
                    <a:pt x="2476804" y="19050"/>
                  </a:lnTo>
                  <a:lnTo>
                    <a:pt x="2495854" y="19050"/>
                  </a:lnTo>
                  <a:lnTo>
                    <a:pt x="2495854" y="0"/>
                  </a:lnTo>
                  <a:close/>
                </a:path>
                <a:path w="2686684" h="19050">
                  <a:moveTo>
                    <a:pt x="2533954" y="0"/>
                  </a:moveTo>
                  <a:lnTo>
                    <a:pt x="2514904" y="0"/>
                  </a:lnTo>
                  <a:lnTo>
                    <a:pt x="2514904" y="19050"/>
                  </a:lnTo>
                  <a:lnTo>
                    <a:pt x="2533954" y="19050"/>
                  </a:lnTo>
                  <a:lnTo>
                    <a:pt x="2533954" y="0"/>
                  </a:lnTo>
                  <a:close/>
                </a:path>
                <a:path w="2686684" h="19050">
                  <a:moveTo>
                    <a:pt x="2572054" y="0"/>
                  </a:moveTo>
                  <a:lnTo>
                    <a:pt x="2553004" y="0"/>
                  </a:lnTo>
                  <a:lnTo>
                    <a:pt x="2553004" y="19050"/>
                  </a:lnTo>
                  <a:lnTo>
                    <a:pt x="2572054" y="19050"/>
                  </a:lnTo>
                  <a:lnTo>
                    <a:pt x="2572054" y="0"/>
                  </a:lnTo>
                  <a:close/>
                </a:path>
                <a:path w="2686684" h="19050">
                  <a:moveTo>
                    <a:pt x="2610167" y="0"/>
                  </a:moveTo>
                  <a:lnTo>
                    <a:pt x="2591117" y="0"/>
                  </a:lnTo>
                  <a:lnTo>
                    <a:pt x="2591117" y="19050"/>
                  </a:lnTo>
                  <a:lnTo>
                    <a:pt x="2610167" y="19050"/>
                  </a:lnTo>
                  <a:lnTo>
                    <a:pt x="2610167" y="0"/>
                  </a:lnTo>
                  <a:close/>
                </a:path>
                <a:path w="2686684" h="19050">
                  <a:moveTo>
                    <a:pt x="2648267" y="0"/>
                  </a:moveTo>
                  <a:lnTo>
                    <a:pt x="2629217" y="0"/>
                  </a:lnTo>
                  <a:lnTo>
                    <a:pt x="2629217" y="19050"/>
                  </a:lnTo>
                  <a:lnTo>
                    <a:pt x="2648267" y="19050"/>
                  </a:lnTo>
                  <a:lnTo>
                    <a:pt x="2648267" y="0"/>
                  </a:lnTo>
                  <a:close/>
                </a:path>
                <a:path w="2686684" h="19050">
                  <a:moveTo>
                    <a:pt x="2686367" y="0"/>
                  </a:moveTo>
                  <a:lnTo>
                    <a:pt x="2667317" y="0"/>
                  </a:lnTo>
                  <a:lnTo>
                    <a:pt x="2667317" y="19050"/>
                  </a:lnTo>
                  <a:lnTo>
                    <a:pt x="2686367" y="19050"/>
                  </a:lnTo>
                  <a:lnTo>
                    <a:pt x="2686367" y="0"/>
                  </a:lnTo>
                  <a:close/>
                </a:path>
              </a:pathLst>
            </a:custGeom>
            <a:solidFill>
              <a:srgbClr val="83C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593768" y="7506410"/>
              <a:ext cx="2686685" cy="19050"/>
            </a:xfrm>
            <a:custGeom>
              <a:avLst/>
              <a:gdLst/>
              <a:ahLst/>
              <a:cxnLst/>
              <a:rect l="l" t="t" r="r" b="b"/>
              <a:pathLst>
                <a:path w="2686684" h="19050">
                  <a:moveTo>
                    <a:pt x="1905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9050" y="19050"/>
                  </a:lnTo>
                  <a:lnTo>
                    <a:pt x="19050" y="0"/>
                  </a:lnTo>
                  <a:close/>
                </a:path>
                <a:path w="2686684" h="19050">
                  <a:moveTo>
                    <a:pt x="57162" y="0"/>
                  </a:moveTo>
                  <a:lnTo>
                    <a:pt x="38112" y="0"/>
                  </a:lnTo>
                  <a:lnTo>
                    <a:pt x="38112" y="19050"/>
                  </a:lnTo>
                  <a:lnTo>
                    <a:pt x="57162" y="19050"/>
                  </a:lnTo>
                  <a:lnTo>
                    <a:pt x="57162" y="0"/>
                  </a:lnTo>
                  <a:close/>
                </a:path>
                <a:path w="2686684" h="19050">
                  <a:moveTo>
                    <a:pt x="95262" y="0"/>
                  </a:moveTo>
                  <a:lnTo>
                    <a:pt x="76212" y="0"/>
                  </a:lnTo>
                  <a:lnTo>
                    <a:pt x="76212" y="19050"/>
                  </a:lnTo>
                  <a:lnTo>
                    <a:pt x="95262" y="19050"/>
                  </a:lnTo>
                  <a:lnTo>
                    <a:pt x="95262" y="0"/>
                  </a:lnTo>
                  <a:close/>
                </a:path>
                <a:path w="2686684" h="19050">
                  <a:moveTo>
                    <a:pt x="133375" y="0"/>
                  </a:moveTo>
                  <a:lnTo>
                    <a:pt x="114312" y="0"/>
                  </a:lnTo>
                  <a:lnTo>
                    <a:pt x="114312" y="19050"/>
                  </a:lnTo>
                  <a:lnTo>
                    <a:pt x="133375" y="19050"/>
                  </a:lnTo>
                  <a:lnTo>
                    <a:pt x="133375" y="0"/>
                  </a:lnTo>
                  <a:close/>
                </a:path>
                <a:path w="2686684" h="19050">
                  <a:moveTo>
                    <a:pt x="171475" y="0"/>
                  </a:moveTo>
                  <a:lnTo>
                    <a:pt x="152425" y="0"/>
                  </a:lnTo>
                  <a:lnTo>
                    <a:pt x="152425" y="19050"/>
                  </a:lnTo>
                  <a:lnTo>
                    <a:pt x="171475" y="19050"/>
                  </a:lnTo>
                  <a:lnTo>
                    <a:pt x="171475" y="0"/>
                  </a:lnTo>
                  <a:close/>
                </a:path>
                <a:path w="2686684" h="19050">
                  <a:moveTo>
                    <a:pt x="209575" y="0"/>
                  </a:moveTo>
                  <a:lnTo>
                    <a:pt x="190525" y="0"/>
                  </a:lnTo>
                  <a:lnTo>
                    <a:pt x="190525" y="19050"/>
                  </a:lnTo>
                  <a:lnTo>
                    <a:pt x="209575" y="19050"/>
                  </a:lnTo>
                  <a:lnTo>
                    <a:pt x="209575" y="0"/>
                  </a:lnTo>
                  <a:close/>
                </a:path>
                <a:path w="2686684" h="19050">
                  <a:moveTo>
                    <a:pt x="247688" y="0"/>
                  </a:moveTo>
                  <a:lnTo>
                    <a:pt x="228625" y="0"/>
                  </a:lnTo>
                  <a:lnTo>
                    <a:pt x="228625" y="19050"/>
                  </a:lnTo>
                  <a:lnTo>
                    <a:pt x="247688" y="19050"/>
                  </a:lnTo>
                  <a:lnTo>
                    <a:pt x="247688" y="0"/>
                  </a:lnTo>
                  <a:close/>
                </a:path>
                <a:path w="2686684" h="19050">
                  <a:moveTo>
                    <a:pt x="285788" y="0"/>
                  </a:moveTo>
                  <a:lnTo>
                    <a:pt x="266738" y="0"/>
                  </a:lnTo>
                  <a:lnTo>
                    <a:pt x="266738" y="19050"/>
                  </a:lnTo>
                  <a:lnTo>
                    <a:pt x="285788" y="19050"/>
                  </a:lnTo>
                  <a:lnTo>
                    <a:pt x="285788" y="0"/>
                  </a:lnTo>
                  <a:close/>
                </a:path>
                <a:path w="2686684" h="19050">
                  <a:moveTo>
                    <a:pt x="323888" y="0"/>
                  </a:moveTo>
                  <a:lnTo>
                    <a:pt x="304838" y="0"/>
                  </a:lnTo>
                  <a:lnTo>
                    <a:pt x="304838" y="19050"/>
                  </a:lnTo>
                  <a:lnTo>
                    <a:pt x="323888" y="19050"/>
                  </a:lnTo>
                  <a:lnTo>
                    <a:pt x="323888" y="0"/>
                  </a:lnTo>
                  <a:close/>
                </a:path>
                <a:path w="2686684" h="19050">
                  <a:moveTo>
                    <a:pt x="362000" y="0"/>
                  </a:moveTo>
                  <a:lnTo>
                    <a:pt x="342938" y="0"/>
                  </a:lnTo>
                  <a:lnTo>
                    <a:pt x="342938" y="19050"/>
                  </a:lnTo>
                  <a:lnTo>
                    <a:pt x="362000" y="19050"/>
                  </a:lnTo>
                  <a:lnTo>
                    <a:pt x="362000" y="0"/>
                  </a:lnTo>
                  <a:close/>
                </a:path>
                <a:path w="2686684" h="19050">
                  <a:moveTo>
                    <a:pt x="400100" y="0"/>
                  </a:moveTo>
                  <a:lnTo>
                    <a:pt x="381050" y="0"/>
                  </a:lnTo>
                  <a:lnTo>
                    <a:pt x="381050" y="19050"/>
                  </a:lnTo>
                  <a:lnTo>
                    <a:pt x="400100" y="19050"/>
                  </a:lnTo>
                  <a:lnTo>
                    <a:pt x="400100" y="0"/>
                  </a:lnTo>
                  <a:close/>
                </a:path>
                <a:path w="2686684" h="19050">
                  <a:moveTo>
                    <a:pt x="438200" y="0"/>
                  </a:moveTo>
                  <a:lnTo>
                    <a:pt x="419150" y="0"/>
                  </a:lnTo>
                  <a:lnTo>
                    <a:pt x="419150" y="19050"/>
                  </a:lnTo>
                  <a:lnTo>
                    <a:pt x="438200" y="19050"/>
                  </a:lnTo>
                  <a:lnTo>
                    <a:pt x="438200" y="0"/>
                  </a:lnTo>
                  <a:close/>
                </a:path>
                <a:path w="2686684" h="19050">
                  <a:moveTo>
                    <a:pt x="476313" y="0"/>
                  </a:moveTo>
                  <a:lnTo>
                    <a:pt x="457263" y="0"/>
                  </a:lnTo>
                  <a:lnTo>
                    <a:pt x="457263" y="19050"/>
                  </a:lnTo>
                  <a:lnTo>
                    <a:pt x="476313" y="19050"/>
                  </a:lnTo>
                  <a:lnTo>
                    <a:pt x="476313" y="0"/>
                  </a:lnTo>
                  <a:close/>
                </a:path>
                <a:path w="2686684" h="19050">
                  <a:moveTo>
                    <a:pt x="514413" y="0"/>
                  </a:moveTo>
                  <a:lnTo>
                    <a:pt x="495363" y="0"/>
                  </a:lnTo>
                  <a:lnTo>
                    <a:pt x="495363" y="19050"/>
                  </a:lnTo>
                  <a:lnTo>
                    <a:pt x="514413" y="19050"/>
                  </a:lnTo>
                  <a:lnTo>
                    <a:pt x="514413" y="0"/>
                  </a:lnTo>
                  <a:close/>
                </a:path>
                <a:path w="2686684" h="19050">
                  <a:moveTo>
                    <a:pt x="552513" y="0"/>
                  </a:moveTo>
                  <a:lnTo>
                    <a:pt x="533463" y="0"/>
                  </a:lnTo>
                  <a:lnTo>
                    <a:pt x="533463" y="19050"/>
                  </a:lnTo>
                  <a:lnTo>
                    <a:pt x="552513" y="19050"/>
                  </a:lnTo>
                  <a:lnTo>
                    <a:pt x="552513" y="0"/>
                  </a:lnTo>
                  <a:close/>
                </a:path>
                <a:path w="2686684" h="19050">
                  <a:moveTo>
                    <a:pt x="590626" y="0"/>
                  </a:moveTo>
                  <a:lnTo>
                    <a:pt x="571576" y="0"/>
                  </a:lnTo>
                  <a:lnTo>
                    <a:pt x="571576" y="19050"/>
                  </a:lnTo>
                  <a:lnTo>
                    <a:pt x="590626" y="19050"/>
                  </a:lnTo>
                  <a:lnTo>
                    <a:pt x="590626" y="0"/>
                  </a:lnTo>
                  <a:close/>
                </a:path>
                <a:path w="2686684" h="19050">
                  <a:moveTo>
                    <a:pt x="628726" y="0"/>
                  </a:moveTo>
                  <a:lnTo>
                    <a:pt x="609676" y="0"/>
                  </a:lnTo>
                  <a:lnTo>
                    <a:pt x="609676" y="19050"/>
                  </a:lnTo>
                  <a:lnTo>
                    <a:pt x="628726" y="19050"/>
                  </a:lnTo>
                  <a:lnTo>
                    <a:pt x="628726" y="0"/>
                  </a:lnTo>
                  <a:close/>
                </a:path>
                <a:path w="2686684" h="19050">
                  <a:moveTo>
                    <a:pt x="666838" y="0"/>
                  </a:moveTo>
                  <a:lnTo>
                    <a:pt x="647776" y="0"/>
                  </a:lnTo>
                  <a:lnTo>
                    <a:pt x="647776" y="19050"/>
                  </a:lnTo>
                  <a:lnTo>
                    <a:pt x="666838" y="19050"/>
                  </a:lnTo>
                  <a:lnTo>
                    <a:pt x="666838" y="0"/>
                  </a:lnTo>
                  <a:close/>
                </a:path>
                <a:path w="2686684" h="19050">
                  <a:moveTo>
                    <a:pt x="704938" y="0"/>
                  </a:moveTo>
                  <a:lnTo>
                    <a:pt x="685888" y="0"/>
                  </a:lnTo>
                  <a:lnTo>
                    <a:pt x="685888" y="19050"/>
                  </a:lnTo>
                  <a:lnTo>
                    <a:pt x="704938" y="19050"/>
                  </a:lnTo>
                  <a:lnTo>
                    <a:pt x="704938" y="0"/>
                  </a:lnTo>
                  <a:close/>
                </a:path>
                <a:path w="2686684" h="19050">
                  <a:moveTo>
                    <a:pt x="743038" y="0"/>
                  </a:moveTo>
                  <a:lnTo>
                    <a:pt x="723988" y="0"/>
                  </a:lnTo>
                  <a:lnTo>
                    <a:pt x="723988" y="19050"/>
                  </a:lnTo>
                  <a:lnTo>
                    <a:pt x="743038" y="19050"/>
                  </a:lnTo>
                  <a:lnTo>
                    <a:pt x="743038" y="0"/>
                  </a:lnTo>
                  <a:close/>
                </a:path>
                <a:path w="2686684" h="19050">
                  <a:moveTo>
                    <a:pt x="781151" y="0"/>
                  </a:moveTo>
                  <a:lnTo>
                    <a:pt x="762088" y="0"/>
                  </a:lnTo>
                  <a:lnTo>
                    <a:pt x="762088" y="19050"/>
                  </a:lnTo>
                  <a:lnTo>
                    <a:pt x="781151" y="19050"/>
                  </a:lnTo>
                  <a:lnTo>
                    <a:pt x="781151" y="0"/>
                  </a:lnTo>
                  <a:close/>
                </a:path>
                <a:path w="2686684" h="19050">
                  <a:moveTo>
                    <a:pt x="819251" y="0"/>
                  </a:moveTo>
                  <a:lnTo>
                    <a:pt x="800201" y="0"/>
                  </a:lnTo>
                  <a:lnTo>
                    <a:pt x="800201" y="19050"/>
                  </a:lnTo>
                  <a:lnTo>
                    <a:pt x="819251" y="19050"/>
                  </a:lnTo>
                  <a:lnTo>
                    <a:pt x="819251" y="0"/>
                  </a:lnTo>
                  <a:close/>
                </a:path>
                <a:path w="2686684" h="19050">
                  <a:moveTo>
                    <a:pt x="857351" y="0"/>
                  </a:moveTo>
                  <a:lnTo>
                    <a:pt x="838301" y="0"/>
                  </a:lnTo>
                  <a:lnTo>
                    <a:pt x="838301" y="19050"/>
                  </a:lnTo>
                  <a:lnTo>
                    <a:pt x="857351" y="19050"/>
                  </a:lnTo>
                  <a:lnTo>
                    <a:pt x="857351" y="0"/>
                  </a:lnTo>
                  <a:close/>
                </a:path>
                <a:path w="2686684" h="19050">
                  <a:moveTo>
                    <a:pt x="895464" y="0"/>
                  </a:moveTo>
                  <a:lnTo>
                    <a:pt x="876401" y="0"/>
                  </a:lnTo>
                  <a:lnTo>
                    <a:pt x="876401" y="19050"/>
                  </a:lnTo>
                  <a:lnTo>
                    <a:pt x="895464" y="19050"/>
                  </a:lnTo>
                  <a:lnTo>
                    <a:pt x="895464" y="0"/>
                  </a:lnTo>
                  <a:close/>
                </a:path>
                <a:path w="2686684" h="19050">
                  <a:moveTo>
                    <a:pt x="933564" y="0"/>
                  </a:moveTo>
                  <a:lnTo>
                    <a:pt x="914514" y="0"/>
                  </a:lnTo>
                  <a:lnTo>
                    <a:pt x="914514" y="19050"/>
                  </a:lnTo>
                  <a:lnTo>
                    <a:pt x="933564" y="19050"/>
                  </a:lnTo>
                  <a:lnTo>
                    <a:pt x="933564" y="0"/>
                  </a:lnTo>
                  <a:close/>
                </a:path>
                <a:path w="2686684" h="19050">
                  <a:moveTo>
                    <a:pt x="971664" y="0"/>
                  </a:moveTo>
                  <a:lnTo>
                    <a:pt x="952614" y="0"/>
                  </a:lnTo>
                  <a:lnTo>
                    <a:pt x="952614" y="19050"/>
                  </a:lnTo>
                  <a:lnTo>
                    <a:pt x="971664" y="19050"/>
                  </a:lnTo>
                  <a:lnTo>
                    <a:pt x="971664" y="0"/>
                  </a:lnTo>
                  <a:close/>
                </a:path>
                <a:path w="2686684" h="19050">
                  <a:moveTo>
                    <a:pt x="1009777" y="0"/>
                  </a:moveTo>
                  <a:lnTo>
                    <a:pt x="990727" y="0"/>
                  </a:lnTo>
                  <a:lnTo>
                    <a:pt x="990727" y="19050"/>
                  </a:lnTo>
                  <a:lnTo>
                    <a:pt x="1009777" y="19050"/>
                  </a:lnTo>
                  <a:lnTo>
                    <a:pt x="1009777" y="0"/>
                  </a:lnTo>
                  <a:close/>
                </a:path>
                <a:path w="2686684" h="19050">
                  <a:moveTo>
                    <a:pt x="1047877" y="0"/>
                  </a:moveTo>
                  <a:lnTo>
                    <a:pt x="1028827" y="0"/>
                  </a:lnTo>
                  <a:lnTo>
                    <a:pt x="1028827" y="19050"/>
                  </a:lnTo>
                  <a:lnTo>
                    <a:pt x="1047877" y="19050"/>
                  </a:lnTo>
                  <a:lnTo>
                    <a:pt x="1047877" y="0"/>
                  </a:lnTo>
                  <a:close/>
                </a:path>
                <a:path w="2686684" h="19050">
                  <a:moveTo>
                    <a:pt x="1085977" y="0"/>
                  </a:moveTo>
                  <a:lnTo>
                    <a:pt x="1066927" y="0"/>
                  </a:lnTo>
                  <a:lnTo>
                    <a:pt x="1066927" y="19050"/>
                  </a:lnTo>
                  <a:lnTo>
                    <a:pt x="1085977" y="19050"/>
                  </a:lnTo>
                  <a:lnTo>
                    <a:pt x="1085977" y="0"/>
                  </a:lnTo>
                  <a:close/>
                </a:path>
                <a:path w="2686684" h="19050">
                  <a:moveTo>
                    <a:pt x="1124089" y="0"/>
                  </a:moveTo>
                  <a:lnTo>
                    <a:pt x="1105039" y="0"/>
                  </a:lnTo>
                  <a:lnTo>
                    <a:pt x="1105039" y="19050"/>
                  </a:lnTo>
                  <a:lnTo>
                    <a:pt x="1124089" y="19050"/>
                  </a:lnTo>
                  <a:lnTo>
                    <a:pt x="1124089" y="0"/>
                  </a:lnTo>
                  <a:close/>
                </a:path>
                <a:path w="2686684" h="19050">
                  <a:moveTo>
                    <a:pt x="1162189" y="0"/>
                  </a:moveTo>
                  <a:lnTo>
                    <a:pt x="1143139" y="0"/>
                  </a:lnTo>
                  <a:lnTo>
                    <a:pt x="1143139" y="19050"/>
                  </a:lnTo>
                  <a:lnTo>
                    <a:pt x="1162189" y="19050"/>
                  </a:lnTo>
                  <a:lnTo>
                    <a:pt x="1162189" y="0"/>
                  </a:lnTo>
                  <a:close/>
                </a:path>
                <a:path w="2686684" h="19050">
                  <a:moveTo>
                    <a:pt x="1200302" y="0"/>
                  </a:moveTo>
                  <a:lnTo>
                    <a:pt x="1181239" y="0"/>
                  </a:lnTo>
                  <a:lnTo>
                    <a:pt x="1181239" y="19050"/>
                  </a:lnTo>
                  <a:lnTo>
                    <a:pt x="1200302" y="19050"/>
                  </a:lnTo>
                  <a:lnTo>
                    <a:pt x="1200302" y="0"/>
                  </a:lnTo>
                  <a:close/>
                </a:path>
                <a:path w="2686684" h="19050">
                  <a:moveTo>
                    <a:pt x="1238402" y="0"/>
                  </a:moveTo>
                  <a:lnTo>
                    <a:pt x="1219352" y="0"/>
                  </a:lnTo>
                  <a:lnTo>
                    <a:pt x="1219352" y="19050"/>
                  </a:lnTo>
                  <a:lnTo>
                    <a:pt x="1238402" y="19050"/>
                  </a:lnTo>
                  <a:lnTo>
                    <a:pt x="1238402" y="0"/>
                  </a:lnTo>
                  <a:close/>
                </a:path>
                <a:path w="2686684" h="19050">
                  <a:moveTo>
                    <a:pt x="1276502" y="0"/>
                  </a:moveTo>
                  <a:lnTo>
                    <a:pt x="1257452" y="0"/>
                  </a:lnTo>
                  <a:lnTo>
                    <a:pt x="1257452" y="19050"/>
                  </a:lnTo>
                  <a:lnTo>
                    <a:pt x="1276502" y="19050"/>
                  </a:lnTo>
                  <a:lnTo>
                    <a:pt x="1276502" y="0"/>
                  </a:lnTo>
                  <a:close/>
                </a:path>
                <a:path w="2686684" h="19050">
                  <a:moveTo>
                    <a:pt x="1314615" y="0"/>
                  </a:moveTo>
                  <a:lnTo>
                    <a:pt x="1295552" y="0"/>
                  </a:lnTo>
                  <a:lnTo>
                    <a:pt x="1295552" y="19050"/>
                  </a:lnTo>
                  <a:lnTo>
                    <a:pt x="1314615" y="19050"/>
                  </a:lnTo>
                  <a:lnTo>
                    <a:pt x="1314615" y="0"/>
                  </a:lnTo>
                  <a:close/>
                </a:path>
                <a:path w="2686684" h="19050">
                  <a:moveTo>
                    <a:pt x="1352715" y="0"/>
                  </a:moveTo>
                  <a:lnTo>
                    <a:pt x="1333665" y="0"/>
                  </a:lnTo>
                  <a:lnTo>
                    <a:pt x="1333665" y="19050"/>
                  </a:lnTo>
                  <a:lnTo>
                    <a:pt x="1352715" y="19050"/>
                  </a:lnTo>
                  <a:lnTo>
                    <a:pt x="1352715" y="0"/>
                  </a:lnTo>
                  <a:close/>
                </a:path>
                <a:path w="2686684" h="19050">
                  <a:moveTo>
                    <a:pt x="1390815" y="0"/>
                  </a:moveTo>
                  <a:lnTo>
                    <a:pt x="1371765" y="0"/>
                  </a:lnTo>
                  <a:lnTo>
                    <a:pt x="1371765" y="19050"/>
                  </a:lnTo>
                  <a:lnTo>
                    <a:pt x="1390815" y="19050"/>
                  </a:lnTo>
                  <a:lnTo>
                    <a:pt x="1390815" y="0"/>
                  </a:lnTo>
                  <a:close/>
                </a:path>
                <a:path w="2686684" h="19050">
                  <a:moveTo>
                    <a:pt x="1428927" y="0"/>
                  </a:moveTo>
                  <a:lnTo>
                    <a:pt x="1409865" y="0"/>
                  </a:lnTo>
                  <a:lnTo>
                    <a:pt x="1409865" y="19050"/>
                  </a:lnTo>
                  <a:lnTo>
                    <a:pt x="1428927" y="19050"/>
                  </a:lnTo>
                  <a:lnTo>
                    <a:pt x="1428927" y="0"/>
                  </a:lnTo>
                  <a:close/>
                </a:path>
                <a:path w="2686684" h="19050">
                  <a:moveTo>
                    <a:pt x="1467027" y="0"/>
                  </a:moveTo>
                  <a:lnTo>
                    <a:pt x="1447977" y="0"/>
                  </a:lnTo>
                  <a:lnTo>
                    <a:pt x="1447977" y="19050"/>
                  </a:lnTo>
                  <a:lnTo>
                    <a:pt x="1467027" y="19050"/>
                  </a:lnTo>
                  <a:lnTo>
                    <a:pt x="1467027" y="0"/>
                  </a:lnTo>
                  <a:close/>
                </a:path>
                <a:path w="2686684" h="19050">
                  <a:moveTo>
                    <a:pt x="1505127" y="0"/>
                  </a:moveTo>
                  <a:lnTo>
                    <a:pt x="1486077" y="0"/>
                  </a:lnTo>
                  <a:lnTo>
                    <a:pt x="1486077" y="19050"/>
                  </a:lnTo>
                  <a:lnTo>
                    <a:pt x="1505127" y="19050"/>
                  </a:lnTo>
                  <a:lnTo>
                    <a:pt x="1505127" y="0"/>
                  </a:lnTo>
                  <a:close/>
                </a:path>
                <a:path w="2686684" h="19050">
                  <a:moveTo>
                    <a:pt x="1543240" y="0"/>
                  </a:moveTo>
                  <a:lnTo>
                    <a:pt x="1524190" y="0"/>
                  </a:lnTo>
                  <a:lnTo>
                    <a:pt x="1524190" y="19050"/>
                  </a:lnTo>
                  <a:lnTo>
                    <a:pt x="1543240" y="19050"/>
                  </a:lnTo>
                  <a:lnTo>
                    <a:pt x="1543240" y="0"/>
                  </a:lnTo>
                  <a:close/>
                </a:path>
                <a:path w="2686684" h="19050">
                  <a:moveTo>
                    <a:pt x="1581340" y="0"/>
                  </a:moveTo>
                  <a:lnTo>
                    <a:pt x="1562290" y="0"/>
                  </a:lnTo>
                  <a:lnTo>
                    <a:pt x="1562290" y="19050"/>
                  </a:lnTo>
                  <a:lnTo>
                    <a:pt x="1581340" y="19050"/>
                  </a:lnTo>
                  <a:lnTo>
                    <a:pt x="1581340" y="0"/>
                  </a:lnTo>
                  <a:close/>
                </a:path>
                <a:path w="2686684" h="19050">
                  <a:moveTo>
                    <a:pt x="1619440" y="0"/>
                  </a:moveTo>
                  <a:lnTo>
                    <a:pt x="1600390" y="0"/>
                  </a:lnTo>
                  <a:lnTo>
                    <a:pt x="1600390" y="19050"/>
                  </a:lnTo>
                  <a:lnTo>
                    <a:pt x="1619440" y="19050"/>
                  </a:lnTo>
                  <a:lnTo>
                    <a:pt x="1619440" y="0"/>
                  </a:lnTo>
                  <a:close/>
                </a:path>
                <a:path w="2686684" h="19050">
                  <a:moveTo>
                    <a:pt x="1657553" y="0"/>
                  </a:moveTo>
                  <a:lnTo>
                    <a:pt x="1638503" y="0"/>
                  </a:lnTo>
                  <a:lnTo>
                    <a:pt x="1638503" y="19050"/>
                  </a:lnTo>
                  <a:lnTo>
                    <a:pt x="1657553" y="19050"/>
                  </a:lnTo>
                  <a:lnTo>
                    <a:pt x="1657553" y="0"/>
                  </a:lnTo>
                  <a:close/>
                </a:path>
                <a:path w="2686684" h="19050">
                  <a:moveTo>
                    <a:pt x="1695653" y="0"/>
                  </a:moveTo>
                  <a:lnTo>
                    <a:pt x="1676603" y="0"/>
                  </a:lnTo>
                  <a:lnTo>
                    <a:pt x="1676603" y="19050"/>
                  </a:lnTo>
                  <a:lnTo>
                    <a:pt x="1695653" y="19050"/>
                  </a:lnTo>
                  <a:lnTo>
                    <a:pt x="1695653" y="0"/>
                  </a:lnTo>
                  <a:close/>
                </a:path>
                <a:path w="2686684" h="19050">
                  <a:moveTo>
                    <a:pt x="1733753" y="0"/>
                  </a:moveTo>
                  <a:lnTo>
                    <a:pt x="1714703" y="0"/>
                  </a:lnTo>
                  <a:lnTo>
                    <a:pt x="1714703" y="19050"/>
                  </a:lnTo>
                  <a:lnTo>
                    <a:pt x="1733753" y="19050"/>
                  </a:lnTo>
                  <a:lnTo>
                    <a:pt x="1733753" y="0"/>
                  </a:lnTo>
                  <a:close/>
                </a:path>
                <a:path w="2686684" h="19050">
                  <a:moveTo>
                    <a:pt x="1771865" y="0"/>
                  </a:moveTo>
                  <a:lnTo>
                    <a:pt x="1752815" y="0"/>
                  </a:lnTo>
                  <a:lnTo>
                    <a:pt x="1752815" y="19050"/>
                  </a:lnTo>
                  <a:lnTo>
                    <a:pt x="1771865" y="19050"/>
                  </a:lnTo>
                  <a:lnTo>
                    <a:pt x="1771865" y="0"/>
                  </a:lnTo>
                  <a:close/>
                </a:path>
                <a:path w="2686684" h="19050">
                  <a:moveTo>
                    <a:pt x="1809965" y="0"/>
                  </a:moveTo>
                  <a:lnTo>
                    <a:pt x="1790915" y="0"/>
                  </a:lnTo>
                  <a:lnTo>
                    <a:pt x="1790915" y="19050"/>
                  </a:lnTo>
                  <a:lnTo>
                    <a:pt x="1809965" y="19050"/>
                  </a:lnTo>
                  <a:lnTo>
                    <a:pt x="1809965" y="0"/>
                  </a:lnTo>
                  <a:close/>
                </a:path>
                <a:path w="2686684" h="19050">
                  <a:moveTo>
                    <a:pt x="1848078" y="0"/>
                  </a:moveTo>
                  <a:lnTo>
                    <a:pt x="1829015" y="0"/>
                  </a:lnTo>
                  <a:lnTo>
                    <a:pt x="1829015" y="19050"/>
                  </a:lnTo>
                  <a:lnTo>
                    <a:pt x="1848078" y="19050"/>
                  </a:lnTo>
                  <a:lnTo>
                    <a:pt x="1848078" y="0"/>
                  </a:lnTo>
                  <a:close/>
                </a:path>
                <a:path w="2686684" h="19050">
                  <a:moveTo>
                    <a:pt x="1886178" y="0"/>
                  </a:moveTo>
                  <a:lnTo>
                    <a:pt x="1867128" y="0"/>
                  </a:lnTo>
                  <a:lnTo>
                    <a:pt x="1867128" y="19050"/>
                  </a:lnTo>
                  <a:lnTo>
                    <a:pt x="1886178" y="19050"/>
                  </a:lnTo>
                  <a:lnTo>
                    <a:pt x="1886178" y="0"/>
                  </a:lnTo>
                  <a:close/>
                </a:path>
                <a:path w="2686684" h="19050">
                  <a:moveTo>
                    <a:pt x="1924278" y="0"/>
                  </a:moveTo>
                  <a:lnTo>
                    <a:pt x="1905228" y="0"/>
                  </a:lnTo>
                  <a:lnTo>
                    <a:pt x="1905228" y="19050"/>
                  </a:lnTo>
                  <a:lnTo>
                    <a:pt x="1924278" y="19050"/>
                  </a:lnTo>
                  <a:lnTo>
                    <a:pt x="1924278" y="0"/>
                  </a:lnTo>
                  <a:close/>
                </a:path>
                <a:path w="2686684" h="19050">
                  <a:moveTo>
                    <a:pt x="1962391" y="0"/>
                  </a:moveTo>
                  <a:lnTo>
                    <a:pt x="1943328" y="0"/>
                  </a:lnTo>
                  <a:lnTo>
                    <a:pt x="1943328" y="19050"/>
                  </a:lnTo>
                  <a:lnTo>
                    <a:pt x="1962391" y="19050"/>
                  </a:lnTo>
                  <a:lnTo>
                    <a:pt x="1962391" y="0"/>
                  </a:lnTo>
                  <a:close/>
                </a:path>
                <a:path w="2686684" h="19050">
                  <a:moveTo>
                    <a:pt x="2000491" y="0"/>
                  </a:moveTo>
                  <a:lnTo>
                    <a:pt x="1981441" y="0"/>
                  </a:lnTo>
                  <a:lnTo>
                    <a:pt x="1981441" y="19050"/>
                  </a:lnTo>
                  <a:lnTo>
                    <a:pt x="2000491" y="19050"/>
                  </a:lnTo>
                  <a:lnTo>
                    <a:pt x="2000491" y="0"/>
                  </a:lnTo>
                  <a:close/>
                </a:path>
                <a:path w="2686684" h="19050">
                  <a:moveTo>
                    <a:pt x="2038591" y="0"/>
                  </a:moveTo>
                  <a:lnTo>
                    <a:pt x="2019541" y="0"/>
                  </a:lnTo>
                  <a:lnTo>
                    <a:pt x="2019541" y="19050"/>
                  </a:lnTo>
                  <a:lnTo>
                    <a:pt x="2038591" y="19050"/>
                  </a:lnTo>
                  <a:lnTo>
                    <a:pt x="2038591" y="0"/>
                  </a:lnTo>
                  <a:close/>
                </a:path>
                <a:path w="2686684" h="19050">
                  <a:moveTo>
                    <a:pt x="2076704" y="0"/>
                  </a:moveTo>
                  <a:lnTo>
                    <a:pt x="2057654" y="0"/>
                  </a:lnTo>
                  <a:lnTo>
                    <a:pt x="2057654" y="19050"/>
                  </a:lnTo>
                  <a:lnTo>
                    <a:pt x="2076704" y="19050"/>
                  </a:lnTo>
                  <a:lnTo>
                    <a:pt x="2076704" y="0"/>
                  </a:lnTo>
                  <a:close/>
                </a:path>
                <a:path w="2686684" h="19050">
                  <a:moveTo>
                    <a:pt x="2114804" y="0"/>
                  </a:moveTo>
                  <a:lnTo>
                    <a:pt x="2095754" y="0"/>
                  </a:lnTo>
                  <a:lnTo>
                    <a:pt x="2095754" y="19050"/>
                  </a:lnTo>
                  <a:lnTo>
                    <a:pt x="2114804" y="19050"/>
                  </a:lnTo>
                  <a:lnTo>
                    <a:pt x="2114804" y="0"/>
                  </a:lnTo>
                  <a:close/>
                </a:path>
                <a:path w="2686684" h="19050">
                  <a:moveTo>
                    <a:pt x="2152904" y="0"/>
                  </a:moveTo>
                  <a:lnTo>
                    <a:pt x="2133854" y="0"/>
                  </a:lnTo>
                  <a:lnTo>
                    <a:pt x="2133854" y="19050"/>
                  </a:lnTo>
                  <a:lnTo>
                    <a:pt x="2152904" y="19050"/>
                  </a:lnTo>
                  <a:lnTo>
                    <a:pt x="2152904" y="0"/>
                  </a:lnTo>
                  <a:close/>
                </a:path>
                <a:path w="2686684" h="19050">
                  <a:moveTo>
                    <a:pt x="2191016" y="0"/>
                  </a:moveTo>
                  <a:lnTo>
                    <a:pt x="2171966" y="0"/>
                  </a:lnTo>
                  <a:lnTo>
                    <a:pt x="2171966" y="19050"/>
                  </a:lnTo>
                  <a:lnTo>
                    <a:pt x="2191016" y="19050"/>
                  </a:lnTo>
                  <a:lnTo>
                    <a:pt x="2191016" y="0"/>
                  </a:lnTo>
                  <a:close/>
                </a:path>
                <a:path w="2686684" h="19050">
                  <a:moveTo>
                    <a:pt x="2229116" y="0"/>
                  </a:moveTo>
                  <a:lnTo>
                    <a:pt x="2210066" y="0"/>
                  </a:lnTo>
                  <a:lnTo>
                    <a:pt x="2210066" y="19050"/>
                  </a:lnTo>
                  <a:lnTo>
                    <a:pt x="2229116" y="19050"/>
                  </a:lnTo>
                  <a:lnTo>
                    <a:pt x="2229116" y="0"/>
                  </a:lnTo>
                  <a:close/>
                </a:path>
                <a:path w="2686684" h="19050">
                  <a:moveTo>
                    <a:pt x="2267216" y="0"/>
                  </a:moveTo>
                  <a:lnTo>
                    <a:pt x="2248166" y="0"/>
                  </a:lnTo>
                  <a:lnTo>
                    <a:pt x="2248166" y="19050"/>
                  </a:lnTo>
                  <a:lnTo>
                    <a:pt x="2267216" y="19050"/>
                  </a:lnTo>
                  <a:lnTo>
                    <a:pt x="2267216" y="0"/>
                  </a:lnTo>
                  <a:close/>
                </a:path>
                <a:path w="2686684" h="19050">
                  <a:moveTo>
                    <a:pt x="2305329" y="0"/>
                  </a:moveTo>
                  <a:lnTo>
                    <a:pt x="2286279" y="0"/>
                  </a:lnTo>
                  <a:lnTo>
                    <a:pt x="2286279" y="19050"/>
                  </a:lnTo>
                  <a:lnTo>
                    <a:pt x="2305329" y="19050"/>
                  </a:lnTo>
                  <a:lnTo>
                    <a:pt x="2305329" y="0"/>
                  </a:lnTo>
                  <a:close/>
                </a:path>
                <a:path w="2686684" h="19050">
                  <a:moveTo>
                    <a:pt x="2343429" y="0"/>
                  </a:moveTo>
                  <a:lnTo>
                    <a:pt x="2324379" y="0"/>
                  </a:lnTo>
                  <a:lnTo>
                    <a:pt x="2324379" y="19050"/>
                  </a:lnTo>
                  <a:lnTo>
                    <a:pt x="2343429" y="19050"/>
                  </a:lnTo>
                  <a:lnTo>
                    <a:pt x="2343429" y="0"/>
                  </a:lnTo>
                  <a:close/>
                </a:path>
                <a:path w="2686684" h="19050">
                  <a:moveTo>
                    <a:pt x="2381542" y="0"/>
                  </a:moveTo>
                  <a:lnTo>
                    <a:pt x="2362479" y="0"/>
                  </a:lnTo>
                  <a:lnTo>
                    <a:pt x="2362479" y="19050"/>
                  </a:lnTo>
                  <a:lnTo>
                    <a:pt x="2381542" y="19050"/>
                  </a:lnTo>
                  <a:lnTo>
                    <a:pt x="2381542" y="0"/>
                  </a:lnTo>
                  <a:close/>
                </a:path>
                <a:path w="2686684" h="19050">
                  <a:moveTo>
                    <a:pt x="2419642" y="0"/>
                  </a:moveTo>
                  <a:lnTo>
                    <a:pt x="2400592" y="0"/>
                  </a:lnTo>
                  <a:lnTo>
                    <a:pt x="2400592" y="19050"/>
                  </a:lnTo>
                  <a:lnTo>
                    <a:pt x="2419642" y="19050"/>
                  </a:lnTo>
                  <a:lnTo>
                    <a:pt x="2419642" y="0"/>
                  </a:lnTo>
                  <a:close/>
                </a:path>
                <a:path w="2686684" h="19050">
                  <a:moveTo>
                    <a:pt x="2457742" y="0"/>
                  </a:moveTo>
                  <a:lnTo>
                    <a:pt x="2438692" y="0"/>
                  </a:lnTo>
                  <a:lnTo>
                    <a:pt x="2438692" y="19050"/>
                  </a:lnTo>
                  <a:lnTo>
                    <a:pt x="2457742" y="19050"/>
                  </a:lnTo>
                  <a:lnTo>
                    <a:pt x="2457742" y="0"/>
                  </a:lnTo>
                  <a:close/>
                </a:path>
                <a:path w="2686684" h="19050">
                  <a:moveTo>
                    <a:pt x="2495854" y="0"/>
                  </a:moveTo>
                  <a:lnTo>
                    <a:pt x="2476792" y="0"/>
                  </a:lnTo>
                  <a:lnTo>
                    <a:pt x="2476792" y="19050"/>
                  </a:lnTo>
                  <a:lnTo>
                    <a:pt x="2495854" y="19050"/>
                  </a:lnTo>
                  <a:lnTo>
                    <a:pt x="2495854" y="0"/>
                  </a:lnTo>
                  <a:close/>
                </a:path>
                <a:path w="2686684" h="19050">
                  <a:moveTo>
                    <a:pt x="2533954" y="0"/>
                  </a:moveTo>
                  <a:lnTo>
                    <a:pt x="2514904" y="0"/>
                  </a:lnTo>
                  <a:lnTo>
                    <a:pt x="2514904" y="19050"/>
                  </a:lnTo>
                  <a:lnTo>
                    <a:pt x="2533954" y="19050"/>
                  </a:lnTo>
                  <a:lnTo>
                    <a:pt x="2533954" y="0"/>
                  </a:lnTo>
                  <a:close/>
                </a:path>
                <a:path w="2686684" h="19050">
                  <a:moveTo>
                    <a:pt x="2572054" y="0"/>
                  </a:moveTo>
                  <a:lnTo>
                    <a:pt x="2553004" y="0"/>
                  </a:lnTo>
                  <a:lnTo>
                    <a:pt x="2553004" y="19050"/>
                  </a:lnTo>
                  <a:lnTo>
                    <a:pt x="2572054" y="19050"/>
                  </a:lnTo>
                  <a:lnTo>
                    <a:pt x="2572054" y="0"/>
                  </a:lnTo>
                  <a:close/>
                </a:path>
                <a:path w="2686684" h="19050">
                  <a:moveTo>
                    <a:pt x="2610167" y="0"/>
                  </a:moveTo>
                  <a:lnTo>
                    <a:pt x="2591117" y="0"/>
                  </a:lnTo>
                  <a:lnTo>
                    <a:pt x="2591117" y="19050"/>
                  </a:lnTo>
                  <a:lnTo>
                    <a:pt x="2610167" y="19050"/>
                  </a:lnTo>
                  <a:lnTo>
                    <a:pt x="2610167" y="0"/>
                  </a:lnTo>
                  <a:close/>
                </a:path>
                <a:path w="2686684" h="19050">
                  <a:moveTo>
                    <a:pt x="2648267" y="0"/>
                  </a:moveTo>
                  <a:lnTo>
                    <a:pt x="2629217" y="0"/>
                  </a:lnTo>
                  <a:lnTo>
                    <a:pt x="2629217" y="19050"/>
                  </a:lnTo>
                  <a:lnTo>
                    <a:pt x="2648267" y="19050"/>
                  </a:lnTo>
                  <a:lnTo>
                    <a:pt x="2648267" y="0"/>
                  </a:lnTo>
                  <a:close/>
                </a:path>
                <a:path w="2686684" h="19050">
                  <a:moveTo>
                    <a:pt x="2686367" y="0"/>
                  </a:moveTo>
                  <a:lnTo>
                    <a:pt x="2667317" y="0"/>
                  </a:lnTo>
                  <a:lnTo>
                    <a:pt x="2667317" y="19050"/>
                  </a:lnTo>
                  <a:lnTo>
                    <a:pt x="2686367" y="19050"/>
                  </a:lnTo>
                  <a:lnTo>
                    <a:pt x="2686367" y="0"/>
                  </a:lnTo>
                  <a:close/>
                </a:path>
              </a:pathLst>
            </a:custGeom>
            <a:solidFill>
              <a:srgbClr val="83C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3261086" y="7506410"/>
              <a:ext cx="933450" cy="19050"/>
            </a:xfrm>
            <a:custGeom>
              <a:avLst/>
              <a:gdLst/>
              <a:ahLst/>
              <a:cxnLst/>
              <a:rect l="l" t="t" r="r" b="b"/>
              <a:pathLst>
                <a:path w="933450" h="19050">
                  <a:moveTo>
                    <a:pt x="1905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9050" y="19050"/>
                  </a:lnTo>
                  <a:lnTo>
                    <a:pt x="19050" y="0"/>
                  </a:lnTo>
                  <a:close/>
                </a:path>
                <a:path w="933450" h="19050">
                  <a:moveTo>
                    <a:pt x="57162" y="0"/>
                  </a:moveTo>
                  <a:lnTo>
                    <a:pt x="38112" y="0"/>
                  </a:lnTo>
                  <a:lnTo>
                    <a:pt x="38112" y="19050"/>
                  </a:lnTo>
                  <a:lnTo>
                    <a:pt x="57162" y="19050"/>
                  </a:lnTo>
                  <a:lnTo>
                    <a:pt x="57162" y="0"/>
                  </a:lnTo>
                  <a:close/>
                </a:path>
                <a:path w="933450" h="19050">
                  <a:moveTo>
                    <a:pt x="95262" y="0"/>
                  </a:moveTo>
                  <a:lnTo>
                    <a:pt x="76212" y="0"/>
                  </a:lnTo>
                  <a:lnTo>
                    <a:pt x="76212" y="19050"/>
                  </a:lnTo>
                  <a:lnTo>
                    <a:pt x="95262" y="19050"/>
                  </a:lnTo>
                  <a:lnTo>
                    <a:pt x="95262" y="0"/>
                  </a:lnTo>
                  <a:close/>
                </a:path>
                <a:path w="933450" h="19050">
                  <a:moveTo>
                    <a:pt x="133362" y="0"/>
                  </a:moveTo>
                  <a:lnTo>
                    <a:pt x="114312" y="0"/>
                  </a:lnTo>
                  <a:lnTo>
                    <a:pt x="114312" y="19050"/>
                  </a:lnTo>
                  <a:lnTo>
                    <a:pt x="133362" y="19050"/>
                  </a:lnTo>
                  <a:lnTo>
                    <a:pt x="133362" y="0"/>
                  </a:lnTo>
                  <a:close/>
                </a:path>
                <a:path w="933450" h="19050">
                  <a:moveTo>
                    <a:pt x="171475" y="0"/>
                  </a:moveTo>
                  <a:lnTo>
                    <a:pt x="152425" y="0"/>
                  </a:lnTo>
                  <a:lnTo>
                    <a:pt x="152425" y="19050"/>
                  </a:lnTo>
                  <a:lnTo>
                    <a:pt x="171475" y="19050"/>
                  </a:lnTo>
                  <a:lnTo>
                    <a:pt x="171475" y="0"/>
                  </a:lnTo>
                  <a:close/>
                </a:path>
                <a:path w="933450" h="19050">
                  <a:moveTo>
                    <a:pt x="209575" y="0"/>
                  </a:moveTo>
                  <a:lnTo>
                    <a:pt x="190525" y="0"/>
                  </a:lnTo>
                  <a:lnTo>
                    <a:pt x="190525" y="19050"/>
                  </a:lnTo>
                  <a:lnTo>
                    <a:pt x="209575" y="19050"/>
                  </a:lnTo>
                  <a:lnTo>
                    <a:pt x="209575" y="0"/>
                  </a:lnTo>
                  <a:close/>
                </a:path>
                <a:path w="933450" h="19050">
                  <a:moveTo>
                    <a:pt x="247688" y="0"/>
                  </a:moveTo>
                  <a:lnTo>
                    <a:pt x="228625" y="0"/>
                  </a:lnTo>
                  <a:lnTo>
                    <a:pt x="228625" y="19050"/>
                  </a:lnTo>
                  <a:lnTo>
                    <a:pt x="247688" y="19050"/>
                  </a:lnTo>
                  <a:lnTo>
                    <a:pt x="247688" y="0"/>
                  </a:lnTo>
                  <a:close/>
                </a:path>
                <a:path w="933450" h="19050">
                  <a:moveTo>
                    <a:pt x="285788" y="0"/>
                  </a:moveTo>
                  <a:lnTo>
                    <a:pt x="266738" y="0"/>
                  </a:lnTo>
                  <a:lnTo>
                    <a:pt x="266738" y="19050"/>
                  </a:lnTo>
                  <a:lnTo>
                    <a:pt x="285788" y="19050"/>
                  </a:lnTo>
                  <a:lnTo>
                    <a:pt x="285788" y="0"/>
                  </a:lnTo>
                  <a:close/>
                </a:path>
                <a:path w="933450" h="19050">
                  <a:moveTo>
                    <a:pt x="323888" y="0"/>
                  </a:moveTo>
                  <a:lnTo>
                    <a:pt x="304838" y="0"/>
                  </a:lnTo>
                  <a:lnTo>
                    <a:pt x="304838" y="19050"/>
                  </a:lnTo>
                  <a:lnTo>
                    <a:pt x="323888" y="19050"/>
                  </a:lnTo>
                  <a:lnTo>
                    <a:pt x="323888" y="0"/>
                  </a:lnTo>
                  <a:close/>
                </a:path>
                <a:path w="933450" h="19050">
                  <a:moveTo>
                    <a:pt x="362000" y="0"/>
                  </a:moveTo>
                  <a:lnTo>
                    <a:pt x="342938" y="0"/>
                  </a:lnTo>
                  <a:lnTo>
                    <a:pt x="342938" y="19050"/>
                  </a:lnTo>
                  <a:lnTo>
                    <a:pt x="362000" y="19050"/>
                  </a:lnTo>
                  <a:lnTo>
                    <a:pt x="362000" y="0"/>
                  </a:lnTo>
                  <a:close/>
                </a:path>
                <a:path w="933450" h="19050">
                  <a:moveTo>
                    <a:pt x="400100" y="0"/>
                  </a:moveTo>
                  <a:lnTo>
                    <a:pt x="381050" y="0"/>
                  </a:lnTo>
                  <a:lnTo>
                    <a:pt x="381050" y="19050"/>
                  </a:lnTo>
                  <a:lnTo>
                    <a:pt x="400100" y="19050"/>
                  </a:lnTo>
                  <a:lnTo>
                    <a:pt x="400100" y="0"/>
                  </a:lnTo>
                  <a:close/>
                </a:path>
                <a:path w="933450" h="19050">
                  <a:moveTo>
                    <a:pt x="438200" y="0"/>
                  </a:moveTo>
                  <a:lnTo>
                    <a:pt x="419150" y="0"/>
                  </a:lnTo>
                  <a:lnTo>
                    <a:pt x="419150" y="19050"/>
                  </a:lnTo>
                  <a:lnTo>
                    <a:pt x="438200" y="19050"/>
                  </a:lnTo>
                  <a:lnTo>
                    <a:pt x="438200" y="0"/>
                  </a:lnTo>
                  <a:close/>
                </a:path>
                <a:path w="933450" h="19050">
                  <a:moveTo>
                    <a:pt x="476313" y="0"/>
                  </a:moveTo>
                  <a:lnTo>
                    <a:pt x="457250" y="0"/>
                  </a:lnTo>
                  <a:lnTo>
                    <a:pt x="457250" y="19050"/>
                  </a:lnTo>
                  <a:lnTo>
                    <a:pt x="476313" y="19050"/>
                  </a:lnTo>
                  <a:lnTo>
                    <a:pt x="476313" y="0"/>
                  </a:lnTo>
                  <a:close/>
                </a:path>
                <a:path w="933450" h="19050">
                  <a:moveTo>
                    <a:pt x="514413" y="0"/>
                  </a:moveTo>
                  <a:lnTo>
                    <a:pt x="495363" y="0"/>
                  </a:lnTo>
                  <a:lnTo>
                    <a:pt x="495363" y="19050"/>
                  </a:lnTo>
                  <a:lnTo>
                    <a:pt x="514413" y="19050"/>
                  </a:lnTo>
                  <a:lnTo>
                    <a:pt x="514413" y="0"/>
                  </a:lnTo>
                  <a:close/>
                </a:path>
                <a:path w="933450" h="19050">
                  <a:moveTo>
                    <a:pt x="552513" y="0"/>
                  </a:moveTo>
                  <a:lnTo>
                    <a:pt x="533463" y="0"/>
                  </a:lnTo>
                  <a:lnTo>
                    <a:pt x="533463" y="19050"/>
                  </a:lnTo>
                  <a:lnTo>
                    <a:pt x="552513" y="19050"/>
                  </a:lnTo>
                  <a:lnTo>
                    <a:pt x="552513" y="0"/>
                  </a:lnTo>
                  <a:close/>
                </a:path>
                <a:path w="933450" h="19050">
                  <a:moveTo>
                    <a:pt x="590626" y="0"/>
                  </a:moveTo>
                  <a:lnTo>
                    <a:pt x="571576" y="0"/>
                  </a:lnTo>
                  <a:lnTo>
                    <a:pt x="571576" y="19050"/>
                  </a:lnTo>
                  <a:lnTo>
                    <a:pt x="590626" y="19050"/>
                  </a:lnTo>
                  <a:lnTo>
                    <a:pt x="590626" y="0"/>
                  </a:lnTo>
                  <a:close/>
                </a:path>
                <a:path w="933450" h="19050">
                  <a:moveTo>
                    <a:pt x="628726" y="0"/>
                  </a:moveTo>
                  <a:lnTo>
                    <a:pt x="609676" y="0"/>
                  </a:lnTo>
                  <a:lnTo>
                    <a:pt x="609676" y="19050"/>
                  </a:lnTo>
                  <a:lnTo>
                    <a:pt x="628726" y="19050"/>
                  </a:lnTo>
                  <a:lnTo>
                    <a:pt x="628726" y="0"/>
                  </a:lnTo>
                  <a:close/>
                </a:path>
                <a:path w="933450" h="19050">
                  <a:moveTo>
                    <a:pt x="666826" y="0"/>
                  </a:moveTo>
                  <a:lnTo>
                    <a:pt x="647776" y="0"/>
                  </a:lnTo>
                  <a:lnTo>
                    <a:pt x="647776" y="19050"/>
                  </a:lnTo>
                  <a:lnTo>
                    <a:pt x="666826" y="19050"/>
                  </a:lnTo>
                  <a:lnTo>
                    <a:pt x="666826" y="0"/>
                  </a:lnTo>
                  <a:close/>
                </a:path>
                <a:path w="933450" h="19050">
                  <a:moveTo>
                    <a:pt x="704938" y="0"/>
                  </a:moveTo>
                  <a:lnTo>
                    <a:pt x="685888" y="0"/>
                  </a:lnTo>
                  <a:lnTo>
                    <a:pt x="685888" y="19050"/>
                  </a:lnTo>
                  <a:lnTo>
                    <a:pt x="704938" y="19050"/>
                  </a:lnTo>
                  <a:lnTo>
                    <a:pt x="704938" y="0"/>
                  </a:lnTo>
                  <a:close/>
                </a:path>
                <a:path w="933450" h="19050">
                  <a:moveTo>
                    <a:pt x="743038" y="0"/>
                  </a:moveTo>
                  <a:lnTo>
                    <a:pt x="723988" y="0"/>
                  </a:lnTo>
                  <a:lnTo>
                    <a:pt x="723988" y="19050"/>
                  </a:lnTo>
                  <a:lnTo>
                    <a:pt x="743038" y="19050"/>
                  </a:lnTo>
                  <a:lnTo>
                    <a:pt x="743038" y="0"/>
                  </a:lnTo>
                  <a:close/>
                </a:path>
                <a:path w="933450" h="19050">
                  <a:moveTo>
                    <a:pt x="781151" y="0"/>
                  </a:moveTo>
                  <a:lnTo>
                    <a:pt x="762088" y="0"/>
                  </a:lnTo>
                  <a:lnTo>
                    <a:pt x="762088" y="19050"/>
                  </a:lnTo>
                  <a:lnTo>
                    <a:pt x="781151" y="19050"/>
                  </a:lnTo>
                  <a:lnTo>
                    <a:pt x="781151" y="0"/>
                  </a:lnTo>
                  <a:close/>
                </a:path>
                <a:path w="933450" h="19050">
                  <a:moveTo>
                    <a:pt x="819251" y="0"/>
                  </a:moveTo>
                  <a:lnTo>
                    <a:pt x="800201" y="0"/>
                  </a:lnTo>
                  <a:lnTo>
                    <a:pt x="800201" y="19050"/>
                  </a:lnTo>
                  <a:lnTo>
                    <a:pt x="819251" y="19050"/>
                  </a:lnTo>
                  <a:lnTo>
                    <a:pt x="819251" y="0"/>
                  </a:lnTo>
                  <a:close/>
                </a:path>
                <a:path w="933450" h="19050">
                  <a:moveTo>
                    <a:pt x="857351" y="0"/>
                  </a:moveTo>
                  <a:lnTo>
                    <a:pt x="838301" y="0"/>
                  </a:lnTo>
                  <a:lnTo>
                    <a:pt x="838301" y="19050"/>
                  </a:lnTo>
                  <a:lnTo>
                    <a:pt x="857351" y="19050"/>
                  </a:lnTo>
                  <a:lnTo>
                    <a:pt x="857351" y="0"/>
                  </a:lnTo>
                  <a:close/>
                </a:path>
                <a:path w="933450" h="19050">
                  <a:moveTo>
                    <a:pt x="895464" y="0"/>
                  </a:moveTo>
                  <a:lnTo>
                    <a:pt x="876401" y="0"/>
                  </a:lnTo>
                  <a:lnTo>
                    <a:pt x="876401" y="19050"/>
                  </a:lnTo>
                  <a:lnTo>
                    <a:pt x="895464" y="19050"/>
                  </a:lnTo>
                  <a:lnTo>
                    <a:pt x="895464" y="0"/>
                  </a:lnTo>
                  <a:close/>
                </a:path>
                <a:path w="933450" h="19050">
                  <a:moveTo>
                    <a:pt x="932891" y="0"/>
                  </a:moveTo>
                  <a:lnTo>
                    <a:pt x="914514" y="0"/>
                  </a:lnTo>
                  <a:lnTo>
                    <a:pt x="914514" y="19050"/>
                  </a:lnTo>
                  <a:lnTo>
                    <a:pt x="932891" y="19050"/>
                  </a:lnTo>
                  <a:lnTo>
                    <a:pt x="932891" y="0"/>
                  </a:lnTo>
                  <a:close/>
                </a:path>
              </a:pathLst>
            </a:custGeom>
            <a:solidFill>
              <a:srgbClr val="83C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7926461" y="8119532"/>
            <a:ext cx="6268085" cy="19050"/>
            <a:chOff x="7926461" y="8119532"/>
            <a:chExt cx="6268085" cy="19050"/>
          </a:xfrm>
        </p:grpSpPr>
        <p:sp>
          <p:nvSpPr>
            <p:cNvPr id="53" name="object 53"/>
            <p:cNvSpPr/>
            <p:nvPr/>
          </p:nvSpPr>
          <p:spPr>
            <a:xfrm>
              <a:off x="7926451" y="8119541"/>
              <a:ext cx="2686685" cy="19050"/>
            </a:xfrm>
            <a:custGeom>
              <a:avLst/>
              <a:gdLst/>
              <a:ahLst/>
              <a:cxnLst/>
              <a:rect l="l" t="t" r="r" b="b"/>
              <a:pathLst>
                <a:path w="2686684" h="19050">
                  <a:moveTo>
                    <a:pt x="19062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9062" y="19050"/>
                  </a:lnTo>
                  <a:lnTo>
                    <a:pt x="19062" y="0"/>
                  </a:lnTo>
                  <a:close/>
                </a:path>
                <a:path w="2686684" h="19050">
                  <a:moveTo>
                    <a:pt x="57162" y="0"/>
                  </a:moveTo>
                  <a:lnTo>
                    <a:pt x="38112" y="0"/>
                  </a:lnTo>
                  <a:lnTo>
                    <a:pt x="38112" y="19050"/>
                  </a:lnTo>
                  <a:lnTo>
                    <a:pt x="57162" y="19050"/>
                  </a:lnTo>
                  <a:lnTo>
                    <a:pt x="57162" y="0"/>
                  </a:lnTo>
                  <a:close/>
                </a:path>
                <a:path w="2686684" h="19050">
                  <a:moveTo>
                    <a:pt x="95262" y="0"/>
                  </a:moveTo>
                  <a:lnTo>
                    <a:pt x="76212" y="0"/>
                  </a:lnTo>
                  <a:lnTo>
                    <a:pt x="76212" y="19050"/>
                  </a:lnTo>
                  <a:lnTo>
                    <a:pt x="95262" y="19050"/>
                  </a:lnTo>
                  <a:lnTo>
                    <a:pt x="95262" y="0"/>
                  </a:lnTo>
                  <a:close/>
                </a:path>
                <a:path w="2686684" h="19050">
                  <a:moveTo>
                    <a:pt x="133375" y="0"/>
                  </a:moveTo>
                  <a:lnTo>
                    <a:pt x="114312" y="0"/>
                  </a:lnTo>
                  <a:lnTo>
                    <a:pt x="114312" y="19050"/>
                  </a:lnTo>
                  <a:lnTo>
                    <a:pt x="133375" y="19050"/>
                  </a:lnTo>
                  <a:lnTo>
                    <a:pt x="133375" y="0"/>
                  </a:lnTo>
                  <a:close/>
                </a:path>
                <a:path w="2686684" h="19050">
                  <a:moveTo>
                    <a:pt x="171475" y="0"/>
                  </a:moveTo>
                  <a:lnTo>
                    <a:pt x="152425" y="0"/>
                  </a:lnTo>
                  <a:lnTo>
                    <a:pt x="152425" y="19050"/>
                  </a:lnTo>
                  <a:lnTo>
                    <a:pt x="171475" y="19050"/>
                  </a:lnTo>
                  <a:lnTo>
                    <a:pt x="171475" y="0"/>
                  </a:lnTo>
                  <a:close/>
                </a:path>
                <a:path w="2686684" h="19050">
                  <a:moveTo>
                    <a:pt x="209575" y="0"/>
                  </a:moveTo>
                  <a:lnTo>
                    <a:pt x="190525" y="0"/>
                  </a:lnTo>
                  <a:lnTo>
                    <a:pt x="190525" y="19050"/>
                  </a:lnTo>
                  <a:lnTo>
                    <a:pt x="209575" y="19050"/>
                  </a:lnTo>
                  <a:lnTo>
                    <a:pt x="209575" y="0"/>
                  </a:lnTo>
                  <a:close/>
                </a:path>
                <a:path w="2686684" h="19050">
                  <a:moveTo>
                    <a:pt x="247688" y="0"/>
                  </a:moveTo>
                  <a:lnTo>
                    <a:pt x="228638" y="0"/>
                  </a:lnTo>
                  <a:lnTo>
                    <a:pt x="228638" y="19050"/>
                  </a:lnTo>
                  <a:lnTo>
                    <a:pt x="247688" y="19050"/>
                  </a:lnTo>
                  <a:lnTo>
                    <a:pt x="247688" y="0"/>
                  </a:lnTo>
                  <a:close/>
                </a:path>
                <a:path w="2686684" h="19050">
                  <a:moveTo>
                    <a:pt x="285788" y="0"/>
                  </a:moveTo>
                  <a:lnTo>
                    <a:pt x="266738" y="0"/>
                  </a:lnTo>
                  <a:lnTo>
                    <a:pt x="266738" y="19050"/>
                  </a:lnTo>
                  <a:lnTo>
                    <a:pt x="285788" y="19050"/>
                  </a:lnTo>
                  <a:lnTo>
                    <a:pt x="285788" y="0"/>
                  </a:lnTo>
                  <a:close/>
                </a:path>
                <a:path w="2686684" h="19050">
                  <a:moveTo>
                    <a:pt x="323888" y="0"/>
                  </a:moveTo>
                  <a:lnTo>
                    <a:pt x="304838" y="0"/>
                  </a:lnTo>
                  <a:lnTo>
                    <a:pt x="304838" y="19050"/>
                  </a:lnTo>
                  <a:lnTo>
                    <a:pt x="323888" y="19050"/>
                  </a:lnTo>
                  <a:lnTo>
                    <a:pt x="323888" y="0"/>
                  </a:lnTo>
                  <a:close/>
                </a:path>
                <a:path w="2686684" h="19050">
                  <a:moveTo>
                    <a:pt x="362000" y="0"/>
                  </a:moveTo>
                  <a:lnTo>
                    <a:pt x="342950" y="0"/>
                  </a:lnTo>
                  <a:lnTo>
                    <a:pt x="342950" y="19050"/>
                  </a:lnTo>
                  <a:lnTo>
                    <a:pt x="362000" y="19050"/>
                  </a:lnTo>
                  <a:lnTo>
                    <a:pt x="362000" y="0"/>
                  </a:lnTo>
                  <a:close/>
                </a:path>
                <a:path w="2686684" h="19050">
                  <a:moveTo>
                    <a:pt x="400100" y="0"/>
                  </a:moveTo>
                  <a:lnTo>
                    <a:pt x="381050" y="0"/>
                  </a:lnTo>
                  <a:lnTo>
                    <a:pt x="381050" y="19050"/>
                  </a:lnTo>
                  <a:lnTo>
                    <a:pt x="400100" y="19050"/>
                  </a:lnTo>
                  <a:lnTo>
                    <a:pt x="400100" y="0"/>
                  </a:lnTo>
                  <a:close/>
                </a:path>
                <a:path w="2686684" h="19050">
                  <a:moveTo>
                    <a:pt x="438200" y="0"/>
                  </a:moveTo>
                  <a:lnTo>
                    <a:pt x="419150" y="0"/>
                  </a:lnTo>
                  <a:lnTo>
                    <a:pt x="419150" y="19050"/>
                  </a:lnTo>
                  <a:lnTo>
                    <a:pt x="438200" y="19050"/>
                  </a:lnTo>
                  <a:lnTo>
                    <a:pt x="438200" y="0"/>
                  </a:lnTo>
                  <a:close/>
                </a:path>
                <a:path w="2686684" h="19050">
                  <a:moveTo>
                    <a:pt x="476313" y="0"/>
                  </a:moveTo>
                  <a:lnTo>
                    <a:pt x="457263" y="0"/>
                  </a:lnTo>
                  <a:lnTo>
                    <a:pt x="457263" y="19050"/>
                  </a:lnTo>
                  <a:lnTo>
                    <a:pt x="476313" y="19050"/>
                  </a:lnTo>
                  <a:lnTo>
                    <a:pt x="476313" y="0"/>
                  </a:lnTo>
                  <a:close/>
                </a:path>
                <a:path w="2686684" h="19050">
                  <a:moveTo>
                    <a:pt x="514413" y="0"/>
                  </a:moveTo>
                  <a:lnTo>
                    <a:pt x="495363" y="0"/>
                  </a:lnTo>
                  <a:lnTo>
                    <a:pt x="495363" y="19050"/>
                  </a:lnTo>
                  <a:lnTo>
                    <a:pt x="514413" y="19050"/>
                  </a:lnTo>
                  <a:lnTo>
                    <a:pt x="514413" y="0"/>
                  </a:lnTo>
                  <a:close/>
                </a:path>
                <a:path w="2686684" h="19050">
                  <a:moveTo>
                    <a:pt x="552526" y="0"/>
                  </a:moveTo>
                  <a:lnTo>
                    <a:pt x="533463" y="0"/>
                  </a:lnTo>
                  <a:lnTo>
                    <a:pt x="533463" y="19050"/>
                  </a:lnTo>
                  <a:lnTo>
                    <a:pt x="552526" y="19050"/>
                  </a:lnTo>
                  <a:lnTo>
                    <a:pt x="552526" y="0"/>
                  </a:lnTo>
                  <a:close/>
                </a:path>
                <a:path w="2686684" h="19050">
                  <a:moveTo>
                    <a:pt x="590626" y="0"/>
                  </a:moveTo>
                  <a:lnTo>
                    <a:pt x="571576" y="0"/>
                  </a:lnTo>
                  <a:lnTo>
                    <a:pt x="571576" y="19050"/>
                  </a:lnTo>
                  <a:lnTo>
                    <a:pt x="590626" y="19050"/>
                  </a:lnTo>
                  <a:lnTo>
                    <a:pt x="590626" y="0"/>
                  </a:lnTo>
                  <a:close/>
                </a:path>
                <a:path w="2686684" h="19050">
                  <a:moveTo>
                    <a:pt x="628726" y="0"/>
                  </a:moveTo>
                  <a:lnTo>
                    <a:pt x="609676" y="0"/>
                  </a:lnTo>
                  <a:lnTo>
                    <a:pt x="609676" y="19050"/>
                  </a:lnTo>
                  <a:lnTo>
                    <a:pt x="628726" y="19050"/>
                  </a:lnTo>
                  <a:lnTo>
                    <a:pt x="628726" y="0"/>
                  </a:lnTo>
                  <a:close/>
                </a:path>
                <a:path w="2686684" h="19050">
                  <a:moveTo>
                    <a:pt x="666838" y="0"/>
                  </a:moveTo>
                  <a:lnTo>
                    <a:pt x="647776" y="0"/>
                  </a:lnTo>
                  <a:lnTo>
                    <a:pt x="647776" y="19050"/>
                  </a:lnTo>
                  <a:lnTo>
                    <a:pt x="666838" y="19050"/>
                  </a:lnTo>
                  <a:lnTo>
                    <a:pt x="666838" y="0"/>
                  </a:lnTo>
                  <a:close/>
                </a:path>
                <a:path w="2686684" h="19050">
                  <a:moveTo>
                    <a:pt x="704938" y="0"/>
                  </a:moveTo>
                  <a:lnTo>
                    <a:pt x="685888" y="0"/>
                  </a:lnTo>
                  <a:lnTo>
                    <a:pt x="685888" y="19050"/>
                  </a:lnTo>
                  <a:lnTo>
                    <a:pt x="704938" y="19050"/>
                  </a:lnTo>
                  <a:lnTo>
                    <a:pt x="704938" y="0"/>
                  </a:lnTo>
                  <a:close/>
                </a:path>
                <a:path w="2686684" h="19050">
                  <a:moveTo>
                    <a:pt x="743038" y="0"/>
                  </a:moveTo>
                  <a:lnTo>
                    <a:pt x="723988" y="0"/>
                  </a:lnTo>
                  <a:lnTo>
                    <a:pt x="723988" y="19050"/>
                  </a:lnTo>
                  <a:lnTo>
                    <a:pt x="743038" y="19050"/>
                  </a:lnTo>
                  <a:lnTo>
                    <a:pt x="743038" y="0"/>
                  </a:lnTo>
                  <a:close/>
                </a:path>
                <a:path w="2686684" h="19050">
                  <a:moveTo>
                    <a:pt x="781151" y="0"/>
                  </a:moveTo>
                  <a:lnTo>
                    <a:pt x="762088" y="0"/>
                  </a:lnTo>
                  <a:lnTo>
                    <a:pt x="762088" y="19050"/>
                  </a:lnTo>
                  <a:lnTo>
                    <a:pt x="781151" y="19050"/>
                  </a:lnTo>
                  <a:lnTo>
                    <a:pt x="781151" y="0"/>
                  </a:lnTo>
                  <a:close/>
                </a:path>
                <a:path w="2686684" h="19050">
                  <a:moveTo>
                    <a:pt x="819251" y="0"/>
                  </a:moveTo>
                  <a:lnTo>
                    <a:pt x="800201" y="0"/>
                  </a:lnTo>
                  <a:lnTo>
                    <a:pt x="800201" y="19050"/>
                  </a:lnTo>
                  <a:lnTo>
                    <a:pt x="819251" y="19050"/>
                  </a:lnTo>
                  <a:lnTo>
                    <a:pt x="819251" y="0"/>
                  </a:lnTo>
                  <a:close/>
                </a:path>
                <a:path w="2686684" h="19050">
                  <a:moveTo>
                    <a:pt x="857351" y="0"/>
                  </a:moveTo>
                  <a:lnTo>
                    <a:pt x="838301" y="0"/>
                  </a:lnTo>
                  <a:lnTo>
                    <a:pt x="838301" y="19050"/>
                  </a:lnTo>
                  <a:lnTo>
                    <a:pt x="857351" y="19050"/>
                  </a:lnTo>
                  <a:lnTo>
                    <a:pt x="857351" y="0"/>
                  </a:lnTo>
                  <a:close/>
                </a:path>
                <a:path w="2686684" h="19050">
                  <a:moveTo>
                    <a:pt x="895464" y="0"/>
                  </a:moveTo>
                  <a:lnTo>
                    <a:pt x="876414" y="0"/>
                  </a:lnTo>
                  <a:lnTo>
                    <a:pt x="876414" y="19050"/>
                  </a:lnTo>
                  <a:lnTo>
                    <a:pt x="895464" y="19050"/>
                  </a:lnTo>
                  <a:lnTo>
                    <a:pt x="895464" y="0"/>
                  </a:lnTo>
                  <a:close/>
                </a:path>
                <a:path w="2686684" h="19050">
                  <a:moveTo>
                    <a:pt x="933564" y="0"/>
                  </a:moveTo>
                  <a:lnTo>
                    <a:pt x="914514" y="0"/>
                  </a:lnTo>
                  <a:lnTo>
                    <a:pt x="914514" y="19050"/>
                  </a:lnTo>
                  <a:lnTo>
                    <a:pt x="933564" y="19050"/>
                  </a:lnTo>
                  <a:lnTo>
                    <a:pt x="933564" y="0"/>
                  </a:lnTo>
                  <a:close/>
                </a:path>
                <a:path w="2686684" h="19050">
                  <a:moveTo>
                    <a:pt x="971664" y="0"/>
                  </a:moveTo>
                  <a:lnTo>
                    <a:pt x="952614" y="0"/>
                  </a:lnTo>
                  <a:lnTo>
                    <a:pt x="952614" y="19050"/>
                  </a:lnTo>
                  <a:lnTo>
                    <a:pt x="971664" y="19050"/>
                  </a:lnTo>
                  <a:lnTo>
                    <a:pt x="971664" y="0"/>
                  </a:lnTo>
                  <a:close/>
                </a:path>
                <a:path w="2686684" h="19050">
                  <a:moveTo>
                    <a:pt x="1009777" y="0"/>
                  </a:moveTo>
                  <a:lnTo>
                    <a:pt x="990727" y="0"/>
                  </a:lnTo>
                  <a:lnTo>
                    <a:pt x="990727" y="19050"/>
                  </a:lnTo>
                  <a:lnTo>
                    <a:pt x="1009777" y="19050"/>
                  </a:lnTo>
                  <a:lnTo>
                    <a:pt x="1009777" y="0"/>
                  </a:lnTo>
                  <a:close/>
                </a:path>
                <a:path w="2686684" h="19050">
                  <a:moveTo>
                    <a:pt x="1047877" y="0"/>
                  </a:moveTo>
                  <a:lnTo>
                    <a:pt x="1028827" y="0"/>
                  </a:lnTo>
                  <a:lnTo>
                    <a:pt x="1028827" y="19050"/>
                  </a:lnTo>
                  <a:lnTo>
                    <a:pt x="1047877" y="19050"/>
                  </a:lnTo>
                  <a:lnTo>
                    <a:pt x="1047877" y="0"/>
                  </a:lnTo>
                  <a:close/>
                </a:path>
                <a:path w="2686684" h="19050">
                  <a:moveTo>
                    <a:pt x="1085989" y="0"/>
                  </a:moveTo>
                  <a:lnTo>
                    <a:pt x="1066927" y="0"/>
                  </a:lnTo>
                  <a:lnTo>
                    <a:pt x="1066927" y="19050"/>
                  </a:lnTo>
                  <a:lnTo>
                    <a:pt x="1085989" y="19050"/>
                  </a:lnTo>
                  <a:lnTo>
                    <a:pt x="1085989" y="0"/>
                  </a:lnTo>
                  <a:close/>
                </a:path>
                <a:path w="2686684" h="19050">
                  <a:moveTo>
                    <a:pt x="1124089" y="0"/>
                  </a:moveTo>
                  <a:lnTo>
                    <a:pt x="1105039" y="0"/>
                  </a:lnTo>
                  <a:lnTo>
                    <a:pt x="1105039" y="19050"/>
                  </a:lnTo>
                  <a:lnTo>
                    <a:pt x="1124089" y="19050"/>
                  </a:lnTo>
                  <a:lnTo>
                    <a:pt x="1124089" y="0"/>
                  </a:lnTo>
                  <a:close/>
                </a:path>
                <a:path w="2686684" h="19050">
                  <a:moveTo>
                    <a:pt x="1162189" y="0"/>
                  </a:moveTo>
                  <a:lnTo>
                    <a:pt x="1143139" y="0"/>
                  </a:lnTo>
                  <a:lnTo>
                    <a:pt x="1143139" y="19050"/>
                  </a:lnTo>
                  <a:lnTo>
                    <a:pt x="1162189" y="19050"/>
                  </a:lnTo>
                  <a:lnTo>
                    <a:pt x="1162189" y="0"/>
                  </a:lnTo>
                  <a:close/>
                </a:path>
                <a:path w="2686684" h="19050">
                  <a:moveTo>
                    <a:pt x="1200302" y="0"/>
                  </a:moveTo>
                  <a:lnTo>
                    <a:pt x="1181239" y="0"/>
                  </a:lnTo>
                  <a:lnTo>
                    <a:pt x="1181239" y="19050"/>
                  </a:lnTo>
                  <a:lnTo>
                    <a:pt x="1200302" y="19050"/>
                  </a:lnTo>
                  <a:lnTo>
                    <a:pt x="1200302" y="0"/>
                  </a:lnTo>
                  <a:close/>
                </a:path>
                <a:path w="2686684" h="19050">
                  <a:moveTo>
                    <a:pt x="1238402" y="0"/>
                  </a:moveTo>
                  <a:lnTo>
                    <a:pt x="1219352" y="0"/>
                  </a:lnTo>
                  <a:lnTo>
                    <a:pt x="1219352" y="19050"/>
                  </a:lnTo>
                  <a:lnTo>
                    <a:pt x="1238402" y="19050"/>
                  </a:lnTo>
                  <a:lnTo>
                    <a:pt x="1238402" y="0"/>
                  </a:lnTo>
                  <a:close/>
                </a:path>
                <a:path w="2686684" h="19050">
                  <a:moveTo>
                    <a:pt x="1276502" y="0"/>
                  </a:moveTo>
                  <a:lnTo>
                    <a:pt x="1257452" y="0"/>
                  </a:lnTo>
                  <a:lnTo>
                    <a:pt x="1257452" y="19050"/>
                  </a:lnTo>
                  <a:lnTo>
                    <a:pt x="1276502" y="19050"/>
                  </a:lnTo>
                  <a:lnTo>
                    <a:pt x="1276502" y="0"/>
                  </a:lnTo>
                  <a:close/>
                </a:path>
                <a:path w="2686684" h="19050">
                  <a:moveTo>
                    <a:pt x="1314615" y="0"/>
                  </a:moveTo>
                  <a:lnTo>
                    <a:pt x="1295552" y="0"/>
                  </a:lnTo>
                  <a:lnTo>
                    <a:pt x="1295552" y="19050"/>
                  </a:lnTo>
                  <a:lnTo>
                    <a:pt x="1314615" y="19050"/>
                  </a:lnTo>
                  <a:lnTo>
                    <a:pt x="1314615" y="0"/>
                  </a:lnTo>
                  <a:close/>
                </a:path>
                <a:path w="2686684" h="19050">
                  <a:moveTo>
                    <a:pt x="1352715" y="0"/>
                  </a:moveTo>
                  <a:lnTo>
                    <a:pt x="1333665" y="0"/>
                  </a:lnTo>
                  <a:lnTo>
                    <a:pt x="1333665" y="19050"/>
                  </a:lnTo>
                  <a:lnTo>
                    <a:pt x="1352715" y="19050"/>
                  </a:lnTo>
                  <a:lnTo>
                    <a:pt x="1352715" y="0"/>
                  </a:lnTo>
                  <a:close/>
                </a:path>
                <a:path w="2686684" h="19050">
                  <a:moveTo>
                    <a:pt x="1390815" y="0"/>
                  </a:moveTo>
                  <a:lnTo>
                    <a:pt x="1371765" y="0"/>
                  </a:lnTo>
                  <a:lnTo>
                    <a:pt x="1371765" y="19050"/>
                  </a:lnTo>
                  <a:lnTo>
                    <a:pt x="1390815" y="19050"/>
                  </a:lnTo>
                  <a:lnTo>
                    <a:pt x="1390815" y="0"/>
                  </a:lnTo>
                  <a:close/>
                </a:path>
                <a:path w="2686684" h="19050">
                  <a:moveTo>
                    <a:pt x="1428927" y="0"/>
                  </a:moveTo>
                  <a:lnTo>
                    <a:pt x="1409877" y="0"/>
                  </a:lnTo>
                  <a:lnTo>
                    <a:pt x="1409877" y="19050"/>
                  </a:lnTo>
                  <a:lnTo>
                    <a:pt x="1428927" y="19050"/>
                  </a:lnTo>
                  <a:lnTo>
                    <a:pt x="1428927" y="0"/>
                  </a:lnTo>
                  <a:close/>
                </a:path>
                <a:path w="2686684" h="19050">
                  <a:moveTo>
                    <a:pt x="1467027" y="0"/>
                  </a:moveTo>
                  <a:lnTo>
                    <a:pt x="1447977" y="0"/>
                  </a:lnTo>
                  <a:lnTo>
                    <a:pt x="1447977" y="19050"/>
                  </a:lnTo>
                  <a:lnTo>
                    <a:pt x="1467027" y="19050"/>
                  </a:lnTo>
                  <a:lnTo>
                    <a:pt x="1467027" y="0"/>
                  </a:lnTo>
                  <a:close/>
                </a:path>
                <a:path w="2686684" h="19050">
                  <a:moveTo>
                    <a:pt x="1505127" y="0"/>
                  </a:moveTo>
                  <a:lnTo>
                    <a:pt x="1486077" y="0"/>
                  </a:lnTo>
                  <a:lnTo>
                    <a:pt x="1486077" y="19050"/>
                  </a:lnTo>
                  <a:lnTo>
                    <a:pt x="1505127" y="19050"/>
                  </a:lnTo>
                  <a:lnTo>
                    <a:pt x="1505127" y="0"/>
                  </a:lnTo>
                  <a:close/>
                </a:path>
                <a:path w="2686684" h="19050">
                  <a:moveTo>
                    <a:pt x="1543240" y="0"/>
                  </a:moveTo>
                  <a:lnTo>
                    <a:pt x="1524190" y="0"/>
                  </a:lnTo>
                  <a:lnTo>
                    <a:pt x="1524190" y="19050"/>
                  </a:lnTo>
                  <a:lnTo>
                    <a:pt x="1543240" y="19050"/>
                  </a:lnTo>
                  <a:lnTo>
                    <a:pt x="1543240" y="0"/>
                  </a:lnTo>
                  <a:close/>
                </a:path>
                <a:path w="2686684" h="19050">
                  <a:moveTo>
                    <a:pt x="1581340" y="0"/>
                  </a:moveTo>
                  <a:lnTo>
                    <a:pt x="1562290" y="0"/>
                  </a:lnTo>
                  <a:lnTo>
                    <a:pt x="1562290" y="19050"/>
                  </a:lnTo>
                  <a:lnTo>
                    <a:pt x="1581340" y="19050"/>
                  </a:lnTo>
                  <a:lnTo>
                    <a:pt x="1581340" y="0"/>
                  </a:lnTo>
                  <a:close/>
                </a:path>
                <a:path w="2686684" h="19050">
                  <a:moveTo>
                    <a:pt x="1619453" y="0"/>
                  </a:moveTo>
                  <a:lnTo>
                    <a:pt x="1600390" y="0"/>
                  </a:lnTo>
                  <a:lnTo>
                    <a:pt x="1600390" y="19050"/>
                  </a:lnTo>
                  <a:lnTo>
                    <a:pt x="1619453" y="19050"/>
                  </a:lnTo>
                  <a:lnTo>
                    <a:pt x="1619453" y="0"/>
                  </a:lnTo>
                  <a:close/>
                </a:path>
                <a:path w="2686684" h="19050">
                  <a:moveTo>
                    <a:pt x="1657553" y="0"/>
                  </a:moveTo>
                  <a:lnTo>
                    <a:pt x="1638503" y="0"/>
                  </a:lnTo>
                  <a:lnTo>
                    <a:pt x="1638503" y="19050"/>
                  </a:lnTo>
                  <a:lnTo>
                    <a:pt x="1657553" y="19050"/>
                  </a:lnTo>
                  <a:lnTo>
                    <a:pt x="1657553" y="0"/>
                  </a:lnTo>
                  <a:close/>
                </a:path>
                <a:path w="2686684" h="19050">
                  <a:moveTo>
                    <a:pt x="1695653" y="0"/>
                  </a:moveTo>
                  <a:lnTo>
                    <a:pt x="1676603" y="0"/>
                  </a:lnTo>
                  <a:lnTo>
                    <a:pt x="1676603" y="19050"/>
                  </a:lnTo>
                  <a:lnTo>
                    <a:pt x="1695653" y="19050"/>
                  </a:lnTo>
                  <a:lnTo>
                    <a:pt x="1695653" y="0"/>
                  </a:lnTo>
                  <a:close/>
                </a:path>
                <a:path w="2686684" h="19050">
                  <a:moveTo>
                    <a:pt x="1733765" y="0"/>
                  </a:moveTo>
                  <a:lnTo>
                    <a:pt x="1714703" y="0"/>
                  </a:lnTo>
                  <a:lnTo>
                    <a:pt x="1714703" y="19050"/>
                  </a:lnTo>
                  <a:lnTo>
                    <a:pt x="1733765" y="19050"/>
                  </a:lnTo>
                  <a:lnTo>
                    <a:pt x="1733765" y="0"/>
                  </a:lnTo>
                  <a:close/>
                </a:path>
                <a:path w="2686684" h="19050">
                  <a:moveTo>
                    <a:pt x="1771865" y="0"/>
                  </a:moveTo>
                  <a:lnTo>
                    <a:pt x="1752815" y="0"/>
                  </a:lnTo>
                  <a:lnTo>
                    <a:pt x="1752815" y="19050"/>
                  </a:lnTo>
                  <a:lnTo>
                    <a:pt x="1771865" y="19050"/>
                  </a:lnTo>
                  <a:lnTo>
                    <a:pt x="1771865" y="0"/>
                  </a:lnTo>
                  <a:close/>
                </a:path>
                <a:path w="2686684" h="19050">
                  <a:moveTo>
                    <a:pt x="1809965" y="0"/>
                  </a:moveTo>
                  <a:lnTo>
                    <a:pt x="1790915" y="0"/>
                  </a:lnTo>
                  <a:lnTo>
                    <a:pt x="1790915" y="19050"/>
                  </a:lnTo>
                  <a:lnTo>
                    <a:pt x="1809965" y="19050"/>
                  </a:lnTo>
                  <a:lnTo>
                    <a:pt x="1809965" y="0"/>
                  </a:lnTo>
                  <a:close/>
                </a:path>
                <a:path w="2686684" h="19050">
                  <a:moveTo>
                    <a:pt x="1848078" y="0"/>
                  </a:moveTo>
                  <a:lnTo>
                    <a:pt x="1829015" y="0"/>
                  </a:lnTo>
                  <a:lnTo>
                    <a:pt x="1829015" y="19050"/>
                  </a:lnTo>
                  <a:lnTo>
                    <a:pt x="1848078" y="19050"/>
                  </a:lnTo>
                  <a:lnTo>
                    <a:pt x="1848078" y="0"/>
                  </a:lnTo>
                  <a:close/>
                </a:path>
                <a:path w="2686684" h="19050">
                  <a:moveTo>
                    <a:pt x="1886178" y="0"/>
                  </a:moveTo>
                  <a:lnTo>
                    <a:pt x="1867128" y="0"/>
                  </a:lnTo>
                  <a:lnTo>
                    <a:pt x="1867128" y="19050"/>
                  </a:lnTo>
                  <a:lnTo>
                    <a:pt x="1886178" y="19050"/>
                  </a:lnTo>
                  <a:lnTo>
                    <a:pt x="1886178" y="0"/>
                  </a:lnTo>
                  <a:close/>
                </a:path>
                <a:path w="2686684" h="19050">
                  <a:moveTo>
                    <a:pt x="1924278" y="0"/>
                  </a:moveTo>
                  <a:lnTo>
                    <a:pt x="1905228" y="0"/>
                  </a:lnTo>
                  <a:lnTo>
                    <a:pt x="1905228" y="19050"/>
                  </a:lnTo>
                  <a:lnTo>
                    <a:pt x="1924278" y="19050"/>
                  </a:lnTo>
                  <a:lnTo>
                    <a:pt x="1924278" y="0"/>
                  </a:lnTo>
                  <a:close/>
                </a:path>
                <a:path w="2686684" h="19050">
                  <a:moveTo>
                    <a:pt x="1962391" y="0"/>
                  </a:moveTo>
                  <a:lnTo>
                    <a:pt x="1943341" y="0"/>
                  </a:lnTo>
                  <a:lnTo>
                    <a:pt x="1943341" y="19050"/>
                  </a:lnTo>
                  <a:lnTo>
                    <a:pt x="1962391" y="19050"/>
                  </a:lnTo>
                  <a:lnTo>
                    <a:pt x="1962391" y="0"/>
                  </a:lnTo>
                  <a:close/>
                </a:path>
                <a:path w="2686684" h="19050">
                  <a:moveTo>
                    <a:pt x="2000491" y="0"/>
                  </a:moveTo>
                  <a:lnTo>
                    <a:pt x="1981441" y="0"/>
                  </a:lnTo>
                  <a:lnTo>
                    <a:pt x="1981441" y="19050"/>
                  </a:lnTo>
                  <a:lnTo>
                    <a:pt x="2000491" y="19050"/>
                  </a:lnTo>
                  <a:lnTo>
                    <a:pt x="2000491" y="0"/>
                  </a:lnTo>
                  <a:close/>
                </a:path>
                <a:path w="2686684" h="19050">
                  <a:moveTo>
                    <a:pt x="2038591" y="0"/>
                  </a:moveTo>
                  <a:lnTo>
                    <a:pt x="2019541" y="0"/>
                  </a:lnTo>
                  <a:lnTo>
                    <a:pt x="2019541" y="19050"/>
                  </a:lnTo>
                  <a:lnTo>
                    <a:pt x="2038591" y="19050"/>
                  </a:lnTo>
                  <a:lnTo>
                    <a:pt x="2038591" y="0"/>
                  </a:lnTo>
                  <a:close/>
                </a:path>
                <a:path w="2686684" h="19050">
                  <a:moveTo>
                    <a:pt x="2076704" y="0"/>
                  </a:moveTo>
                  <a:lnTo>
                    <a:pt x="2057654" y="0"/>
                  </a:lnTo>
                  <a:lnTo>
                    <a:pt x="2057654" y="19050"/>
                  </a:lnTo>
                  <a:lnTo>
                    <a:pt x="2076704" y="19050"/>
                  </a:lnTo>
                  <a:lnTo>
                    <a:pt x="2076704" y="0"/>
                  </a:lnTo>
                  <a:close/>
                </a:path>
                <a:path w="2686684" h="19050">
                  <a:moveTo>
                    <a:pt x="2114804" y="0"/>
                  </a:moveTo>
                  <a:lnTo>
                    <a:pt x="2095754" y="0"/>
                  </a:lnTo>
                  <a:lnTo>
                    <a:pt x="2095754" y="19050"/>
                  </a:lnTo>
                  <a:lnTo>
                    <a:pt x="2114804" y="19050"/>
                  </a:lnTo>
                  <a:lnTo>
                    <a:pt x="2114804" y="0"/>
                  </a:lnTo>
                  <a:close/>
                </a:path>
                <a:path w="2686684" h="19050">
                  <a:moveTo>
                    <a:pt x="2152904" y="0"/>
                  </a:moveTo>
                  <a:lnTo>
                    <a:pt x="2133854" y="0"/>
                  </a:lnTo>
                  <a:lnTo>
                    <a:pt x="2133854" y="19050"/>
                  </a:lnTo>
                  <a:lnTo>
                    <a:pt x="2152904" y="19050"/>
                  </a:lnTo>
                  <a:lnTo>
                    <a:pt x="2152904" y="0"/>
                  </a:lnTo>
                  <a:close/>
                </a:path>
                <a:path w="2686684" h="19050">
                  <a:moveTo>
                    <a:pt x="2191016" y="0"/>
                  </a:moveTo>
                  <a:lnTo>
                    <a:pt x="2171966" y="0"/>
                  </a:lnTo>
                  <a:lnTo>
                    <a:pt x="2171966" y="19050"/>
                  </a:lnTo>
                  <a:lnTo>
                    <a:pt x="2191016" y="19050"/>
                  </a:lnTo>
                  <a:lnTo>
                    <a:pt x="2191016" y="0"/>
                  </a:lnTo>
                  <a:close/>
                </a:path>
                <a:path w="2686684" h="19050">
                  <a:moveTo>
                    <a:pt x="2229116" y="0"/>
                  </a:moveTo>
                  <a:lnTo>
                    <a:pt x="2210066" y="0"/>
                  </a:lnTo>
                  <a:lnTo>
                    <a:pt x="2210066" y="19050"/>
                  </a:lnTo>
                  <a:lnTo>
                    <a:pt x="2229116" y="19050"/>
                  </a:lnTo>
                  <a:lnTo>
                    <a:pt x="2229116" y="0"/>
                  </a:lnTo>
                  <a:close/>
                </a:path>
                <a:path w="2686684" h="19050">
                  <a:moveTo>
                    <a:pt x="2267229" y="0"/>
                  </a:moveTo>
                  <a:lnTo>
                    <a:pt x="2248166" y="0"/>
                  </a:lnTo>
                  <a:lnTo>
                    <a:pt x="2248166" y="19050"/>
                  </a:lnTo>
                  <a:lnTo>
                    <a:pt x="2267229" y="19050"/>
                  </a:lnTo>
                  <a:lnTo>
                    <a:pt x="2267229" y="0"/>
                  </a:lnTo>
                  <a:close/>
                </a:path>
                <a:path w="2686684" h="19050">
                  <a:moveTo>
                    <a:pt x="2305329" y="0"/>
                  </a:moveTo>
                  <a:lnTo>
                    <a:pt x="2286279" y="0"/>
                  </a:lnTo>
                  <a:lnTo>
                    <a:pt x="2286279" y="19050"/>
                  </a:lnTo>
                  <a:lnTo>
                    <a:pt x="2305329" y="19050"/>
                  </a:lnTo>
                  <a:lnTo>
                    <a:pt x="2305329" y="0"/>
                  </a:lnTo>
                  <a:close/>
                </a:path>
                <a:path w="2686684" h="19050">
                  <a:moveTo>
                    <a:pt x="2343429" y="0"/>
                  </a:moveTo>
                  <a:lnTo>
                    <a:pt x="2324379" y="0"/>
                  </a:lnTo>
                  <a:lnTo>
                    <a:pt x="2324379" y="19050"/>
                  </a:lnTo>
                  <a:lnTo>
                    <a:pt x="2343429" y="19050"/>
                  </a:lnTo>
                  <a:lnTo>
                    <a:pt x="2343429" y="0"/>
                  </a:lnTo>
                  <a:close/>
                </a:path>
                <a:path w="2686684" h="19050">
                  <a:moveTo>
                    <a:pt x="2381542" y="0"/>
                  </a:moveTo>
                  <a:lnTo>
                    <a:pt x="2362479" y="0"/>
                  </a:lnTo>
                  <a:lnTo>
                    <a:pt x="2362479" y="19050"/>
                  </a:lnTo>
                  <a:lnTo>
                    <a:pt x="2381542" y="19050"/>
                  </a:lnTo>
                  <a:lnTo>
                    <a:pt x="2381542" y="0"/>
                  </a:lnTo>
                  <a:close/>
                </a:path>
                <a:path w="2686684" h="19050">
                  <a:moveTo>
                    <a:pt x="2419642" y="0"/>
                  </a:moveTo>
                  <a:lnTo>
                    <a:pt x="2400592" y="0"/>
                  </a:lnTo>
                  <a:lnTo>
                    <a:pt x="2400592" y="19050"/>
                  </a:lnTo>
                  <a:lnTo>
                    <a:pt x="2419642" y="19050"/>
                  </a:lnTo>
                  <a:lnTo>
                    <a:pt x="2419642" y="0"/>
                  </a:lnTo>
                  <a:close/>
                </a:path>
                <a:path w="2686684" h="19050">
                  <a:moveTo>
                    <a:pt x="2457742" y="0"/>
                  </a:moveTo>
                  <a:lnTo>
                    <a:pt x="2438692" y="0"/>
                  </a:lnTo>
                  <a:lnTo>
                    <a:pt x="2438692" y="19050"/>
                  </a:lnTo>
                  <a:lnTo>
                    <a:pt x="2457742" y="19050"/>
                  </a:lnTo>
                  <a:lnTo>
                    <a:pt x="2457742" y="0"/>
                  </a:lnTo>
                  <a:close/>
                </a:path>
                <a:path w="2686684" h="19050">
                  <a:moveTo>
                    <a:pt x="2495854" y="0"/>
                  </a:moveTo>
                  <a:lnTo>
                    <a:pt x="2476804" y="0"/>
                  </a:lnTo>
                  <a:lnTo>
                    <a:pt x="2476804" y="19050"/>
                  </a:lnTo>
                  <a:lnTo>
                    <a:pt x="2495854" y="19050"/>
                  </a:lnTo>
                  <a:lnTo>
                    <a:pt x="2495854" y="0"/>
                  </a:lnTo>
                  <a:close/>
                </a:path>
                <a:path w="2686684" h="19050">
                  <a:moveTo>
                    <a:pt x="2533954" y="0"/>
                  </a:moveTo>
                  <a:lnTo>
                    <a:pt x="2514904" y="0"/>
                  </a:lnTo>
                  <a:lnTo>
                    <a:pt x="2514904" y="19050"/>
                  </a:lnTo>
                  <a:lnTo>
                    <a:pt x="2533954" y="19050"/>
                  </a:lnTo>
                  <a:lnTo>
                    <a:pt x="2533954" y="0"/>
                  </a:lnTo>
                  <a:close/>
                </a:path>
                <a:path w="2686684" h="19050">
                  <a:moveTo>
                    <a:pt x="2572054" y="0"/>
                  </a:moveTo>
                  <a:lnTo>
                    <a:pt x="2553004" y="0"/>
                  </a:lnTo>
                  <a:lnTo>
                    <a:pt x="2553004" y="19050"/>
                  </a:lnTo>
                  <a:lnTo>
                    <a:pt x="2572054" y="19050"/>
                  </a:lnTo>
                  <a:lnTo>
                    <a:pt x="2572054" y="0"/>
                  </a:lnTo>
                  <a:close/>
                </a:path>
                <a:path w="2686684" h="19050">
                  <a:moveTo>
                    <a:pt x="2610167" y="0"/>
                  </a:moveTo>
                  <a:lnTo>
                    <a:pt x="2591117" y="0"/>
                  </a:lnTo>
                  <a:lnTo>
                    <a:pt x="2591117" y="19050"/>
                  </a:lnTo>
                  <a:lnTo>
                    <a:pt x="2610167" y="19050"/>
                  </a:lnTo>
                  <a:lnTo>
                    <a:pt x="2610167" y="0"/>
                  </a:lnTo>
                  <a:close/>
                </a:path>
                <a:path w="2686684" h="19050">
                  <a:moveTo>
                    <a:pt x="2648267" y="0"/>
                  </a:moveTo>
                  <a:lnTo>
                    <a:pt x="2629217" y="0"/>
                  </a:lnTo>
                  <a:lnTo>
                    <a:pt x="2629217" y="19050"/>
                  </a:lnTo>
                  <a:lnTo>
                    <a:pt x="2648267" y="19050"/>
                  </a:lnTo>
                  <a:lnTo>
                    <a:pt x="2648267" y="0"/>
                  </a:lnTo>
                  <a:close/>
                </a:path>
                <a:path w="2686684" h="19050">
                  <a:moveTo>
                    <a:pt x="2686367" y="0"/>
                  </a:moveTo>
                  <a:lnTo>
                    <a:pt x="2667317" y="0"/>
                  </a:lnTo>
                  <a:lnTo>
                    <a:pt x="2667317" y="19050"/>
                  </a:lnTo>
                  <a:lnTo>
                    <a:pt x="2686367" y="19050"/>
                  </a:lnTo>
                  <a:lnTo>
                    <a:pt x="2686367" y="0"/>
                  </a:lnTo>
                  <a:close/>
                </a:path>
              </a:pathLst>
            </a:custGeom>
            <a:solidFill>
              <a:srgbClr val="83C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593768" y="8119541"/>
              <a:ext cx="2686685" cy="19050"/>
            </a:xfrm>
            <a:custGeom>
              <a:avLst/>
              <a:gdLst/>
              <a:ahLst/>
              <a:cxnLst/>
              <a:rect l="l" t="t" r="r" b="b"/>
              <a:pathLst>
                <a:path w="2686684" h="19050">
                  <a:moveTo>
                    <a:pt x="1905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9050" y="19050"/>
                  </a:lnTo>
                  <a:lnTo>
                    <a:pt x="19050" y="0"/>
                  </a:lnTo>
                  <a:close/>
                </a:path>
                <a:path w="2686684" h="19050">
                  <a:moveTo>
                    <a:pt x="57162" y="0"/>
                  </a:moveTo>
                  <a:lnTo>
                    <a:pt x="38112" y="0"/>
                  </a:lnTo>
                  <a:lnTo>
                    <a:pt x="38112" y="19050"/>
                  </a:lnTo>
                  <a:lnTo>
                    <a:pt x="57162" y="19050"/>
                  </a:lnTo>
                  <a:lnTo>
                    <a:pt x="57162" y="0"/>
                  </a:lnTo>
                  <a:close/>
                </a:path>
                <a:path w="2686684" h="19050">
                  <a:moveTo>
                    <a:pt x="95262" y="0"/>
                  </a:moveTo>
                  <a:lnTo>
                    <a:pt x="76212" y="0"/>
                  </a:lnTo>
                  <a:lnTo>
                    <a:pt x="76212" y="19050"/>
                  </a:lnTo>
                  <a:lnTo>
                    <a:pt x="95262" y="19050"/>
                  </a:lnTo>
                  <a:lnTo>
                    <a:pt x="95262" y="0"/>
                  </a:lnTo>
                  <a:close/>
                </a:path>
                <a:path w="2686684" h="19050">
                  <a:moveTo>
                    <a:pt x="133375" y="0"/>
                  </a:moveTo>
                  <a:lnTo>
                    <a:pt x="114312" y="0"/>
                  </a:lnTo>
                  <a:lnTo>
                    <a:pt x="114312" y="19050"/>
                  </a:lnTo>
                  <a:lnTo>
                    <a:pt x="133375" y="19050"/>
                  </a:lnTo>
                  <a:lnTo>
                    <a:pt x="133375" y="0"/>
                  </a:lnTo>
                  <a:close/>
                </a:path>
                <a:path w="2686684" h="19050">
                  <a:moveTo>
                    <a:pt x="171475" y="0"/>
                  </a:moveTo>
                  <a:lnTo>
                    <a:pt x="152425" y="0"/>
                  </a:lnTo>
                  <a:lnTo>
                    <a:pt x="152425" y="19050"/>
                  </a:lnTo>
                  <a:lnTo>
                    <a:pt x="171475" y="19050"/>
                  </a:lnTo>
                  <a:lnTo>
                    <a:pt x="171475" y="0"/>
                  </a:lnTo>
                  <a:close/>
                </a:path>
                <a:path w="2686684" h="19050">
                  <a:moveTo>
                    <a:pt x="209575" y="0"/>
                  </a:moveTo>
                  <a:lnTo>
                    <a:pt x="190525" y="0"/>
                  </a:lnTo>
                  <a:lnTo>
                    <a:pt x="190525" y="19050"/>
                  </a:lnTo>
                  <a:lnTo>
                    <a:pt x="209575" y="19050"/>
                  </a:lnTo>
                  <a:lnTo>
                    <a:pt x="209575" y="0"/>
                  </a:lnTo>
                  <a:close/>
                </a:path>
                <a:path w="2686684" h="19050">
                  <a:moveTo>
                    <a:pt x="247688" y="0"/>
                  </a:moveTo>
                  <a:lnTo>
                    <a:pt x="228625" y="0"/>
                  </a:lnTo>
                  <a:lnTo>
                    <a:pt x="228625" y="19050"/>
                  </a:lnTo>
                  <a:lnTo>
                    <a:pt x="247688" y="19050"/>
                  </a:lnTo>
                  <a:lnTo>
                    <a:pt x="247688" y="0"/>
                  </a:lnTo>
                  <a:close/>
                </a:path>
                <a:path w="2686684" h="19050">
                  <a:moveTo>
                    <a:pt x="285788" y="0"/>
                  </a:moveTo>
                  <a:lnTo>
                    <a:pt x="266738" y="0"/>
                  </a:lnTo>
                  <a:lnTo>
                    <a:pt x="266738" y="19050"/>
                  </a:lnTo>
                  <a:lnTo>
                    <a:pt x="285788" y="19050"/>
                  </a:lnTo>
                  <a:lnTo>
                    <a:pt x="285788" y="0"/>
                  </a:lnTo>
                  <a:close/>
                </a:path>
                <a:path w="2686684" h="19050">
                  <a:moveTo>
                    <a:pt x="323888" y="0"/>
                  </a:moveTo>
                  <a:lnTo>
                    <a:pt x="304838" y="0"/>
                  </a:lnTo>
                  <a:lnTo>
                    <a:pt x="304838" y="19050"/>
                  </a:lnTo>
                  <a:lnTo>
                    <a:pt x="323888" y="19050"/>
                  </a:lnTo>
                  <a:lnTo>
                    <a:pt x="323888" y="0"/>
                  </a:lnTo>
                  <a:close/>
                </a:path>
                <a:path w="2686684" h="19050">
                  <a:moveTo>
                    <a:pt x="362000" y="0"/>
                  </a:moveTo>
                  <a:lnTo>
                    <a:pt x="342938" y="0"/>
                  </a:lnTo>
                  <a:lnTo>
                    <a:pt x="342938" y="19050"/>
                  </a:lnTo>
                  <a:lnTo>
                    <a:pt x="362000" y="19050"/>
                  </a:lnTo>
                  <a:lnTo>
                    <a:pt x="362000" y="0"/>
                  </a:lnTo>
                  <a:close/>
                </a:path>
                <a:path w="2686684" h="19050">
                  <a:moveTo>
                    <a:pt x="400100" y="0"/>
                  </a:moveTo>
                  <a:lnTo>
                    <a:pt x="381050" y="0"/>
                  </a:lnTo>
                  <a:lnTo>
                    <a:pt x="381050" y="19050"/>
                  </a:lnTo>
                  <a:lnTo>
                    <a:pt x="400100" y="19050"/>
                  </a:lnTo>
                  <a:lnTo>
                    <a:pt x="400100" y="0"/>
                  </a:lnTo>
                  <a:close/>
                </a:path>
                <a:path w="2686684" h="19050">
                  <a:moveTo>
                    <a:pt x="438200" y="0"/>
                  </a:moveTo>
                  <a:lnTo>
                    <a:pt x="419150" y="0"/>
                  </a:lnTo>
                  <a:lnTo>
                    <a:pt x="419150" y="19050"/>
                  </a:lnTo>
                  <a:lnTo>
                    <a:pt x="438200" y="19050"/>
                  </a:lnTo>
                  <a:lnTo>
                    <a:pt x="438200" y="0"/>
                  </a:lnTo>
                  <a:close/>
                </a:path>
                <a:path w="2686684" h="19050">
                  <a:moveTo>
                    <a:pt x="476313" y="0"/>
                  </a:moveTo>
                  <a:lnTo>
                    <a:pt x="457263" y="0"/>
                  </a:lnTo>
                  <a:lnTo>
                    <a:pt x="457263" y="19050"/>
                  </a:lnTo>
                  <a:lnTo>
                    <a:pt x="476313" y="19050"/>
                  </a:lnTo>
                  <a:lnTo>
                    <a:pt x="476313" y="0"/>
                  </a:lnTo>
                  <a:close/>
                </a:path>
                <a:path w="2686684" h="19050">
                  <a:moveTo>
                    <a:pt x="514413" y="0"/>
                  </a:moveTo>
                  <a:lnTo>
                    <a:pt x="495363" y="0"/>
                  </a:lnTo>
                  <a:lnTo>
                    <a:pt x="495363" y="19050"/>
                  </a:lnTo>
                  <a:lnTo>
                    <a:pt x="514413" y="19050"/>
                  </a:lnTo>
                  <a:lnTo>
                    <a:pt x="514413" y="0"/>
                  </a:lnTo>
                  <a:close/>
                </a:path>
                <a:path w="2686684" h="19050">
                  <a:moveTo>
                    <a:pt x="552513" y="0"/>
                  </a:moveTo>
                  <a:lnTo>
                    <a:pt x="533463" y="0"/>
                  </a:lnTo>
                  <a:lnTo>
                    <a:pt x="533463" y="19050"/>
                  </a:lnTo>
                  <a:lnTo>
                    <a:pt x="552513" y="19050"/>
                  </a:lnTo>
                  <a:lnTo>
                    <a:pt x="552513" y="0"/>
                  </a:lnTo>
                  <a:close/>
                </a:path>
                <a:path w="2686684" h="19050">
                  <a:moveTo>
                    <a:pt x="590626" y="0"/>
                  </a:moveTo>
                  <a:lnTo>
                    <a:pt x="571576" y="0"/>
                  </a:lnTo>
                  <a:lnTo>
                    <a:pt x="571576" y="19050"/>
                  </a:lnTo>
                  <a:lnTo>
                    <a:pt x="590626" y="19050"/>
                  </a:lnTo>
                  <a:lnTo>
                    <a:pt x="590626" y="0"/>
                  </a:lnTo>
                  <a:close/>
                </a:path>
                <a:path w="2686684" h="19050">
                  <a:moveTo>
                    <a:pt x="628726" y="0"/>
                  </a:moveTo>
                  <a:lnTo>
                    <a:pt x="609676" y="0"/>
                  </a:lnTo>
                  <a:lnTo>
                    <a:pt x="609676" y="19050"/>
                  </a:lnTo>
                  <a:lnTo>
                    <a:pt x="628726" y="19050"/>
                  </a:lnTo>
                  <a:lnTo>
                    <a:pt x="628726" y="0"/>
                  </a:lnTo>
                  <a:close/>
                </a:path>
                <a:path w="2686684" h="19050">
                  <a:moveTo>
                    <a:pt x="666838" y="0"/>
                  </a:moveTo>
                  <a:lnTo>
                    <a:pt x="647776" y="0"/>
                  </a:lnTo>
                  <a:lnTo>
                    <a:pt x="647776" y="19050"/>
                  </a:lnTo>
                  <a:lnTo>
                    <a:pt x="666838" y="19050"/>
                  </a:lnTo>
                  <a:lnTo>
                    <a:pt x="666838" y="0"/>
                  </a:lnTo>
                  <a:close/>
                </a:path>
                <a:path w="2686684" h="19050">
                  <a:moveTo>
                    <a:pt x="704938" y="0"/>
                  </a:moveTo>
                  <a:lnTo>
                    <a:pt x="685888" y="0"/>
                  </a:lnTo>
                  <a:lnTo>
                    <a:pt x="685888" y="19050"/>
                  </a:lnTo>
                  <a:lnTo>
                    <a:pt x="704938" y="19050"/>
                  </a:lnTo>
                  <a:lnTo>
                    <a:pt x="704938" y="0"/>
                  </a:lnTo>
                  <a:close/>
                </a:path>
                <a:path w="2686684" h="19050">
                  <a:moveTo>
                    <a:pt x="743038" y="0"/>
                  </a:moveTo>
                  <a:lnTo>
                    <a:pt x="723988" y="0"/>
                  </a:lnTo>
                  <a:lnTo>
                    <a:pt x="723988" y="19050"/>
                  </a:lnTo>
                  <a:lnTo>
                    <a:pt x="743038" y="19050"/>
                  </a:lnTo>
                  <a:lnTo>
                    <a:pt x="743038" y="0"/>
                  </a:lnTo>
                  <a:close/>
                </a:path>
                <a:path w="2686684" h="19050">
                  <a:moveTo>
                    <a:pt x="781151" y="0"/>
                  </a:moveTo>
                  <a:lnTo>
                    <a:pt x="762088" y="0"/>
                  </a:lnTo>
                  <a:lnTo>
                    <a:pt x="762088" y="19050"/>
                  </a:lnTo>
                  <a:lnTo>
                    <a:pt x="781151" y="19050"/>
                  </a:lnTo>
                  <a:lnTo>
                    <a:pt x="781151" y="0"/>
                  </a:lnTo>
                  <a:close/>
                </a:path>
                <a:path w="2686684" h="19050">
                  <a:moveTo>
                    <a:pt x="819251" y="0"/>
                  </a:moveTo>
                  <a:lnTo>
                    <a:pt x="800201" y="0"/>
                  </a:lnTo>
                  <a:lnTo>
                    <a:pt x="800201" y="19050"/>
                  </a:lnTo>
                  <a:lnTo>
                    <a:pt x="819251" y="19050"/>
                  </a:lnTo>
                  <a:lnTo>
                    <a:pt x="819251" y="0"/>
                  </a:lnTo>
                  <a:close/>
                </a:path>
                <a:path w="2686684" h="19050">
                  <a:moveTo>
                    <a:pt x="857351" y="0"/>
                  </a:moveTo>
                  <a:lnTo>
                    <a:pt x="838301" y="0"/>
                  </a:lnTo>
                  <a:lnTo>
                    <a:pt x="838301" y="19050"/>
                  </a:lnTo>
                  <a:lnTo>
                    <a:pt x="857351" y="19050"/>
                  </a:lnTo>
                  <a:lnTo>
                    <a:pt x="857351" y="0"/>
                  </a:lnTo>
                  <a:close/>
                </a:path>
                <a:path w="2686684" h="19050">
                  <a:moveTo>
                    <a:pt x="895464" y="0"/>
                  </a:moveTo>
                  <a:lnTo>
                    <a:pt x="876401" y="0"/>
                  </a:lnTo>
                  <a:lnTo>
                    <a:pt x="876401" y="19050"/>
                  </a:lnTo>
                  <a:lnTo>
                    <a:pt x="895464" y="19050"/>
                  </a:lnTo>
                  <a:lnTo>
                    <a:pt x="895464" y="0"/>
                  </a:lnTo>
                  <a:close/>
                </a:path>
                <a:path w="2686684" h="19050">
                  <a:moveTo>
                    <a:pt x="933564" y="0"/>
                  </a:moveTo>
                  <a:lnTo>
                    <a:pt x="914514" y="0"/>
                  </a:lnTo>
                  <a:lnTo>
                    <a:pt x="914514" y="19050"/>
                  </a:lnTo>
                  <a:lnTo>
                    <a:pt x="933564" y="19050"/>
                  </a:lnTo>
                  <a:lnTo>
                    <a:pt x="933564" y="0"/>
                  </a:lnTo>
                  <a:close/>
                </a:path>
                <a:path w="2686684" h="19050">
                  <a:moveTo>
                    <a:pt x="971664" y="0"/>
                  </a:moveTo>
                  <a:lnTo>
                    <a:pt x="952614" y="0"/>
                  </a:lnTo>
                  <a:lnTo>
                    <a:pt x="952614" y="19050"/>
                  </a:lnTo>
                  <a:lnTo>
                    <a:pt x="971664" y="19050"/>
                  </a:lnTo>
                  <a:lnTo>
                    <a:pt x="971664" y="0"/>
                  </a:lnTo>
                  <a:close/>
                </a:path>
                <a:path w="2686684" h="19050">
                  <a:moveTo>
                    <a:pt x="1009777" y="0"/>
                  </a:moveTo>
                  <a:lnTo>
                    <a:pt x="990727" y="0"/>
                  </a:lnTo>
                  <a:lnTo>
                    <a:pt x="990727" y="19050"/>
                  </a:lnTo>
                  <a:lnTo>
                    <a:pt x="1009777" y="19050"/>
                  </a:lnTo>
                  <a:lnTo>
                    <a:pt x="1009777" y="0"/>
                  </a:lnTo>
                  <a:close/>
                </a:path>
                <a:path w="2686684" h="19050">
                  <a:moveTo>
                    <a:pt x="1047877" y="0"/>
                  </a:moveTo>
                  <a:lnTo>
                    <a:pt x="1028827" y="0"/>
                  </a:lnTo>
                  <a:lnTo>
                    <a:pt x="1028827" y="19050"/>
                  </a:lnTo>
                  <a:lnTo>
                    <a:pt x="1047877" y="19050"/>
                  </a:lnTo>
                  <a:lnTo>
                    <a:pt x="1047877" y="0"/>
                  </a:lnTo>
                  <a:close/>
                </a:path>
                <a:path w="2686684" h="19050">
                  <a:moveTo>
                    <a:pt x="1085977" y="0"/>
                  </a:moveTo>
                  <a:lnTo>
                    <a:pt x="1066927" y="0"/>
                  </a:lnTo>
                  <a:lnTo>
                    <a:pt x="1066927" y="19050"/>
                  </a:lnTo>
                  <a:lnTo>
                    <a:pt x="1085977" y="19050"/>
                  </a:lnTo>
                  <a:lnTo>
                    <a:pt x="1085977" y="0"/>
                  </a:lnTo>
                  <a:close/>
                </a:path>
                <a:path w="2686684" h="19050">
                  <a:moveTo>
                    <a:pt x="1124089" y="0"/>
                  </a:moveTo>
                  <a:lnTo>
                    <a:pt x="1105039" y="0"/>
                  </a:lnTo>
                  <a:lnTo>
                    <a:pt x="1105039" y="19050"/>
                  </a:lnTo>
                  <a:lnTo>
                    <a:pt x="1124089" y="19050"/>
                  </a:lnTo>
                  <a:lnTo>
                    <a:pt x="1124089" y="0"/>
                  </a:lnTo>
                  <a:close/>
                </a:path>
                <a:path w="2686684" h="19050">
                  <a:moveTo>
                    <a:pt x="1162189" y="0"/>
                  </a:moveTo>
                  <a:lnTo>
                    <a:pt x="1143139" y="0"/>
                  </a:lnTo>
                  <a:lnTo>
                    <a:pt x="1143139" y="19050"/>
                  </a:lnTo>
                  <a:lnTo>
                    <a:pt x="1162189" y="19050"/>
                  </a:lnTo>
                  <a:lnTo>
                    <a:pt x="1162189" y="0"/>
                  </a:lnTo>
                  <a:close/>
                </a:path>
                <a:path w="2686684" h="19050">
                  <a:moveTo>
                    <a:pt x="1200302" y="0"/>
                  </a:moveTo>
                  <a:lnTo>
                    <a:pt x="1181239" y="0"/>
                  </a:lnTo>
                  <a:lnTo>
                    <a:pt x="1181239" y="19050"/>
                  </a:lnTo>
                  <a:lnTo>
                    <a:pt x="1200302" y="19050"/>
                  </a:lnTo>
                  <a:lnTo>
                    <a:pt x="1200302" y="0"/>
                  </a:lnTo>
                  <a:close/>
                </a:path>
                <a:path w="2686684" h="19050">
                  <a:moveTo>
                    <a:pt x="1238402" y="0"/>
                  </a:moveTo>
                  <a:lnTo>
                    <a:pt x="1219352" y="0"/>
                  </a:lnTo>
                  <a:lnTo>
                    <a:pt x="1219352" y="19050"/>
                  </a:lnTo>
                  <a:lnTo>
                    <a:pt x="1238402" y="19050"/>
                  </a:lnTo>
                  <a:lnTo>
                    <a:pt x="1238402" y="0"/>
                  </a:lnTo>
                  <a:close/>
                </a:path>
                <a:path w="2686684" h="19050">
                  <a:moveTo>
                    <a:pt x="1276502" y="0"/>
                  </a:moveTo>
                  <a:lnTo>
                    <a:pt x="1257452" y="0"/>
                  </a:lnTo>
                  <a:lnTo>
                    <a:pt x="1257452" y="19050"/>
                  </a:lnTo>
                  <a:lnTo>
                    <a:pt x="1276502" y="19050"/>
                  </a:lnTo>
                  <a:lnTo>
                    <a:pt x="1276502" y="0"/>
                  </a:lnTo>
                  <a:close/>
                </a:path>
                <a:path w="2686684" h="19050">
                  <a:moveTo>
                    <a:pt x="1314615" y="0"/>
                  </a:moveTo>
                  <a:lnTo>
                    <a:pt x="1295552" y="0"/>
                  </a:lnTo>
                  <a:lnTo>
                    <a:pt x="1295552" y="19050"/>
                  </a:lnTo>
                  <a:lnTo>
                    <a:pt x="1314615" y="19050"/>
                  </a:lnTo>
                  <a:lnTo>
                    <a:pt x="1314615" y="0"/>
                  </a:lnTo>
                  <a:close/>
                </a:path>
                <a:path w="2686684" h="19050">
                  <a:moveTo>
                    <a:pt x="1352715" y="0"/>
                  </a:moveTo>
                  <a:lnTo>
                    <a:pt x="1333665" y="0"/>
                  </a:lnTo>
                  <a:lnTo>
                    <a:pt x="1333665" y="19050"/>
                  </a:lnTo>
                  <a:lnTo>
                    <a:pt x="1352715" y="19050"/>
                  </a:lnTo>
                  <a:lnTo>
                    <a:pt x="1352715" y="0"/>
                  </a:lnTo>
                  <a:close/>
                </a:path>
                <a:path w="2686684" h="19050">
                  <a:moveTo>
                    <a:pt x="1390815" y="0"/>
                  </a:moveTo>
                  <a:lnTo>
                    <a:pt x="1371765" y="0"/>
                  </a:lnTo>
                  <a:lnTo>
                    <a:pt x="1371765" y="19050"/>
                  </a:lnTo>
                  <a:lnTo>
                    <a:pt x="1390815" y="19050"/>
                  </a:lnTo>
                  <a:lnTo>
                    <a:pt x="1390815" y="0"/>
                  </a:lnTo>
                  <a:close/>
                </a:path>
                <a:path w="2686684" h="19050">
                  <a:moveTo>
                    <a:pt x="1428927" y="0"/>
                  </a:moveTo>
                  <a:lnTo>
                    <a:pt x="1409865" y="0"/>
                  </a:lnTo>
                  <a:lnTo>
                    <a:pt x="1409865" y="19050"/>
                  </a:lnTo>
                  <a:lnTo>
                    <a:pt x="1428927" y="19050"/>
                  </a:lnTo>
                  <a:lnTo>
                    <a:pt x="1428927" y="0"/>
                  </a:lnTo>
                  <a:close/>
                </a:path>
                <a:path w="2686684" h="19050">
                  <a:moveTo>
                    <a:pt x="1467027" y="0"/>
                  </a:moveTo>
                  <a:lnTo>
                    <a:pt x="1447977" y="0"/>
                  </a:lnTo>
                  <a:lnTo>
                    <a:pt x="1447977" y="19050"/>
                  </a:lnTo>
                  <a:lnTo>
                    <a:pt x="1467027" y="19050"/>
                  </a:lnTo>
                  <a:lnTo>
                    <a:pt x="1467027" y="0"/>
                  </a:lnTo>
                  <a:close/>
                </a:path>
                <a:path w="2686684" h="19050">
                  <a:moveTo>
                    <a:pt x="1505127" y="0"/>
                  </a:moveTo>
                  <a:lnTo>
                    <a:pt x="1486077" y="0"/>
                  </a:lnTo>
                  <a:lnTo>
                    <a:pt x="1486077" y="19050"/>
                  </a:lnTo>
                  <a:lnTo>
                    <a:pt x="1505127" y="19050"/>
                  </a:lnTo>
                  <a:lnTo>
                    <a:pt x="1505127" y="0"/>
                  </a:lnTo>
                  <a:close/>
                </a:path>
                <a:path w="2686684" h="19050">
                  <a:moveTo>
                    <a:pt x="1543240" y="0"/>
                  </a:moveTo>
                  <a:lnTo>
                    <a:pt x="1524190" y="0"/>
                  </a:lnTo>
                  <a:lnTo>
                    <a:pt x="1524190" y="19050"/>
                  </a:lnTo>
                  <a:lnTo>
                    <a:pt x="1543240" y="19050"/>
                  </a:lnTo>
                  <a:lnTo>
                    <a:pt x="1543240" y="0"/>
                  </a:lnTo>
                  <a:close/>
                </a:path>
                <a:path w="2686684" h="19050">
                  <a:moveTo>
                    <a:pt x="1581340" y="0"/>
                  </a:moveTo>
                  <a:lnTo>
                    <a:pt x="1562290" y="0"/>
                  </a:lnTo>
                  <a:lnTo>
                    <a:pt x="1562290" y="19050"/>
                  </a:lnTo>
                  <a:lnTo>
                    <a:pt x="1581340" y="19050"/>
                  </a:lnTo>
                  <a:lnTo>
                    <a:pt x="1581340" y="0"/>
                  </a:lnTo>
                  <a:close/>
                </a:path>
                <a:path w="2686684" h="19050">
                  <a:moveTo>
                    <a:pt x="1619440" y="0"/>
                  </a:moveTo>
                  <a:lnTo>
                    <a:pt x="1600390" y="0"/>
                  </a:lnTo>
                  <a:lnTo>
                    <a:pt x="1600390" y="19050"/>
                  </a:lnTo>
                  <a:lnTo>
                    <a:pt x="1619440" y="19050"/>
                  </a:lnTo>
                  <a:lnTo>
                    <a:pt x="1619440" y="0"/>
                  </a:lnTo>
                  <a:close/>
                </a:path>
                <a:path w="2686684" h="19050">
                  <a:moveTo>
                    <a:pt x="1657553" y="0"/>
                  </a:moveTo>
                  <a:lnTo>
                    <a:pt x="1638503" y="0"/>
                  </a:lnTo>
                  <a:lnTo>
                    <a:pt x="1638503" y="19050"/>
                  </a:lnTo>
                  <a:lnTo>
                    <a:pt x="1657553" y="19050"/>
                  </a:lnTo>
                  <a:lnTo>
                    <a:pt x="1657553" y="0"/>
                  </a:lnTo>
                  <a:close/>
                </a:path>
                <a:path w="2686684" h="19050">
                  <a:moveTo>
                    <a:pt x="1695653" y="0"/>
                  </a:moveTo>
                  <a:lnTo>
                    <a:pt x="1676603" y="0"/>
                  </a:lnTo>
                  <a:lnTo>
                    <a:pt x="1676603" y="19050"/>
                  </a:lnTo>
                  <a:lnTo>
                    <a:pt x="1695653" y="19050"/>
                  </a:lnTo>
                  <a:lnTo>
                    <a:pt x="1695653" y="0"/>
                  </a:lnTo>
                  <a:close/>
                </a:path>
                <a:path w="2686684" h="19050">
                  <a:moveTo>
                    <a:pt x="1733753" y="0"/>
                  </a:moveTo>
                  <a:lnTo>
                    <a:pt x="1714703" y="0"/>
                  </a:lnTo>
                  <a:lnTo>
                    <a:pt x="1714703" y="19050"/>
                  </a:lnTo>
                  <a:lnTo>
                    <a:pt x="1733753" y="19050"/>
                  </a:lnTo>
                  <a:lnTo>
                    <a:pt x="1733753" y="0"/>
                  </a:lnTo>
                  <a:close/>
                </a:path>
                <a:path w="2686684" h="19050">
                  <a:moveTo>
                    <a:pt x="1771865" y="0"/>
                  </a:moveTo>
                  <a:lnTo>
                    <a:pt x="1752815" y="0"/>
                  </a:lnTo>
                  <a:lnTo>
                    <a:pt x="1752815" y="19050"/>
                  </a:lnTo>
                  <a:lnTo>
                    <a:pt x="1771865" y="19050"/>
                  </a:lnTo>
                  <a:lnTo>
                    <a:pt x="1771865" y="0"/>
                  </a:lnTo>
                  <a:close/>
                </a:path>
                <a:path w="2686684" h="19050">
                  <a:moveTo>
                    <a:pt x="1809965" y="0"/>
                  </a:moveTo>
                  <a:lnTo>
                    <a:pt x="1790915" y="0"/>
                  </a:lnTo>
                  <a:lnTo>
                    <a:pt x="1790915" y="19050"/>
                  </a:lnTo>
                  <a:lnTo>
                    <a:pt x="1809965" y="19050"/>
                  </a:lnTo>
                  <a:lnTo>
                    <a:pt x="1809965" y="0"/>
                  </a:lnTo>
                  <a:close/>
                </a:path>
                <a:path w="2686684" h="19050">
                  <a:moveTo>
                    <a:pt x="1848078" y="0"/>
                  </a:moveTo>
                  <a:lnTo>
                    <a:pt x="1829015" y="0"/>
                  </a:lnTo>
                  <a:lnTo>
                    <a:pt x="1829015" y="19050"/>
                  </a:lnTo>
                  <a:lnTo>
                    <a:pt x="1848078" y="19050"/>
                  </a:lnTo>
                  <a:lnTo>
                    <a:pt x="1848078" y="0"/>
                  </a:lnTo>
                  <a:close/>
                </a:path>
                <a:path w="2686684" h="19050">
                  <a:moveTo>
                    <a:pt x="1886178" y="0"/>
                  </a:moveTo>
                  <a:lnTo>
                    <a:pt x="1867128" y="0"/>
                  </a:lnTo>
                  <a:lnTo>
                    <a:pt x="1867128" y="19050"/>
                  </a:lnTo>
                  <a:lnTo>
                    <a:pt x="1886178" y="19050"/>
                  </a:lnTo>
                  <a:lnTo>
                    <a:pt x="1886178" y="0"/>
                  </a:lnTo>
                  <a:close/>
                </a:path>
                <a:path w="2686684" h="19050">
                  <a:moveTo>
                    <a:pt x="1924278" y="0"/>
                  </a:moveTo>
                  <a:lnTo>
                    <a:pt x="1905228" y="0"/>
                  </a:lnTo>
                  <a:lnTo>
                    <a:pt x="1905228" y="19050"/>
                  </a:lnTo>
                  <a:lnTo>
                    <a:pt x="1924278" y="19050"/>
                  </a:lnTo>
                  <a:lnTo>
                    <a:pt x="1924278" y="0"/>
                  </a:lnTo>
                  <a:close/>
                </a:path>
                <a:path w="2686684" h="19050">
                  <a:moveTo>
                    <a:pt x="1962391" y="0"/>
                  </a:moveTo>
                  <a:lnTo>
                    <a:pt x="1943328" y="0"/>
                  </a:lnTo>
                  <a:lnTo>
                    <a:pt x="1943328" y="19050"/>
                  </a:lnTo>
                  <a:lnTo>
                    <a:pt x="1962391" y="19050"/>
                  </a:lnTo>
                  <a:lnTo>
                    <a:pt x="1962391" y="0"/>
                  </a:lnTo>
                  <a:close/>
                </a:path>
                <a:path w="2686684" h="19050">
                  <a:moveTo>
                    <a:pt x="2000491" y="0"/>
                  </a:moveTo>
                  <a:lnTo>
                    <a:pt x="1981441" y="0"/>
                  </a:lnTo>
                  <a:lnTo>
                    <a:pt x="1981441" y="19050"/>
                  </a:lnTo>
                  <a:lnTo>
                    <a:pt x="2000491" y="19050"/>
                  </a:lnTo>
                  <a:lnTo>
                    <a:pt x="2000491" y="0"/>
                  </a:lnTo>
                  <a:close/>
                </a:path>
                <a:path w="2686684" h="19050">
                  <a:moveTo>
                    <a:pt x="2038591" y="0"/>
                  </a:moveTo>
                  <a:lnTo>
                    <a:pt x="2019541" y="0"/>
                  </a:lnTo>
                  <a:lnTo>
                    <a:pt x="2019541" y="19050"/>
                  </a:lnTo>
                  <a:lnTo>
                    <a:pt x="2038591" y="19050"/>
                  </a:lnTo>
                  <a:lnTo>
                    <a:pt x="2038591" y="0"/>
                  </a:lnTo>
                  <a:close/>
                </a:path>
                <a:path w="2686684" h="19050">
                  <a:moveTo>
                    <a:pt x="2076704" y="0"/>
                  </a:moveTo>
                  <a:lnTo>
                    <a:pt x="2057654" y="0"/>
                  </a:lnTo>
                  <a:lnTo>
                    <a:pt x="2057654" y="19050"/>
                  </a:lnTo>
                  <a:lnTo>
                    <a:pt x="2076704" y="19050"/>
                  </a:lnTo>
                  <a:lnTo>
                    <a:pt x="2076704" y="0"/>
                  </a:lnTo>
                  <a:close/>
                </a:path>
                <a:path w="2686684" h="19050">
                  <a:moveTo>
                    <a:pt x="2114804" y="0"/>
                  </a:moveTo>
                  <a:lnTo>
                    <a:pt x="2095754" y="0"/>
                  </a:lnTo>
                  <a:lnTo>
                    <a:pt x="2095754" y="19050"/>
                  </a:lnTo>
                  <a:lnTo>
                    <a:pt x="2114804" y="19050"/>
                  </a:lnTo>
                  <a:lnTo>
                    <a:pt x="2114804" y="0"/>
                  </a:lnTo>
                  <a:close/>
                </a:path>
                <a:path w="2686684" h="19050">
                  <a:moveTo>
                    <a:pt x="2152904" y="0"/>
                  </a:moveTo>
                  <a:lnTo>
                    <a:pt x="2133854" y="0"/>
                  </a:lnTo>
                  <a:lnTo>
                    <a:pt x="2133854" y="19050"/>
                  </a:lnTo>
                  <a:lnTo>
                    <a:pt x="2152904" y="19050"/>
                  </a:lnTo>
                  <a:lnTo>
                    <a:pt x="2152904" y="0"/>
                  </a:lnTo>
                  <a:close/>
                </a:path>
                <a:path w="2686684" h="19050">
                  <a:moveTo>
                    <a:pt x="2191016" y="0"/>
                  </a:moveTo>
                  <a:lnTo>
                    <a:pt x="2171966" y="0"/>
                  </a:lnTo>
                  <a:lnTo>
                    <a:pt x="2171966" y="19050"/>
                  </a:lnTo>
                  <a:lnTo>
                    <a:pt x="2191016" y="19050"/>
                  </a:lnTo>
                  <a:lnTo>
                    <a:pt x="2191016" y="0"/>
                  </a:lnTo>
                  <a:close/>
                </a:path>
                <a:path w="2686684" h="19050">
                  <a:moveTo>
                    <a:pt x="2229116" y="0"/>
                  </a:moveTo>
                  <a:lnTo>
                    <a:pt x="2210066" y="0"/>
                  </a:lnTo>
                  <a:lnTo>
                    <a:pt x="2210066" y="19050"/>
                  </a:lnTo>
                  <a:lnTo>
                    <a:pt x="2229116" y="19050"/>
                  </a:lnTo>
                  <a:lnTo>
                    <a:pt x="2229116" y="0"/>
                  </a:lnTo>
                  <a:close/>
                </a:path>
                <a:path w="2686684" h="19050">
                  <a:moveTo>
                    <a:pt x="2267216" y="0"/>
                  </a:moveTo>
                  <a:lnTo>
                    <a:pt x="2248166" y="0"/>
                  </a:lnTo>
                  <a:lnTo>
                    <a:pt x="2248166" y="19050"/>
                  </a:lnTo>
                  <a:lnTo>
                    <a:pt x="2267216" y="19050"/>
                  </a:lnTo>
                  <a:lnTo>
                    <a:pt x="2267216" y="0"/>
                  </a:lnTo>
                  <a:close/>
                </a:path>
                <a:path w="2686684" h="19050">
                  <a:moveTo>
                    <a:pt x="2305329" y="0"/>
                  </a:moveTo>
                  <a:lnTo>
                    <a:pt x="2286279" y="0"/>
                  </a:lnTo>
                  <a:lnTo>
                    <a:pt x="2286279" y="19050"/>
                  </a:lnTo>
                  <a:lnTo>
                    <a:pt x="2305329" y="19050"/>
                  </a:lnTo>
                  <a:lnTo>
                    <a:pt x="2305329" y="0"/>
                  </a:lnTo>
                  <a:close/>
                </a:path>
                <a:path w="2686684" h="19050">
                  <a:moveTo>
                    <a:pt x="2343429" y="0"/>
                  </a:moveTo>
                  <a:lnTo>
                    <a:pt x="2324379" y="0"/>
                  </a:lnTo>
                  <a:lnTo>
                    <a:pt x="2324379" y="19050"/>
                  </a:lnTo>
                  <a:lnTo>
                    <a:pt x="2343429" y="19050"/>
                  </a:lnTo>
                  <a:lnTo>
                    <a:pt x="2343429" y="0"/>
                  </a:lnTo>
                  <a:close/>
                </a:path>
                <a:path w="2686684" h="19050">
                  <a:moveTo>
                    <a:pt x="2381542" y="0"/>
                  </a:moveTo>
                  <a:lnTo>
                    <a:pt x="2362479" y="0"/>
                  </a:lnTo>
                  <a:lnTo>
                    <a:pt x="2362479" y="19050"/>
                  </a:lnTo>
                  <a:lnTo>
                    <a:pt x="2381542" y="19050"/>
                  </a:lnTo>
                  <a:lnTo>
                    <a:pt x="2381542" y="0"/>
                  </a:lnTo>
                  <a:close/>
                </a:path>
                <a:path w="2686684" h="19050">
                  <a:moveTo>
                    <a:pt x="2419642" y="0"/>
                  </a:moveTo>
                  <a:lnTo>
                    <a:pt x="2400592" y="0"/>
                  </a:lnTo>
                  <a:lnTo>
                    <a:pt x="2400592" y="19050"/>
                  </a:lnTo>
                  <a:lnTo>
                    <a:pt x="2419642" y="19050"/>
                  </a:lnTo>
                  <a:lnTo>
                    <a:pt x="2419642" y="0"/>
                  </a:lnTo>
                  <a:close/>
                </a:path>
                <a:path w="2686684" h="19050">
                  <a:moveTo>
                    <a:pt x="2457742" y="0"/>
                  </a:moveTo>
                  <a:lnTo>
                    <a:pt x="2438692" y="0"/>
                  </a:lnTo>
                  <a:lnTo>
                    <a:pt x="2438692" y="19050"/>
                  </a:lnTo>
                  <a:lnTo>
                    <a:pt x="2457742" y="19050"/>
                  </a:lnTo>
                  <a:lnTo>
                    <a:pt x="2457742" y="0"/>
                  </a:lnTo>
                  <a:close/>
                </a:path>
                <a:path w="2686684" h="19050">
                  <a:moveTo>
                    <a:pt x="2495854" y="0"/>
                  </a:moveTo>
                  <a:lnTo>
                    <a:pt x="2476792" y="0"/>
                  </a:lnTo>
                  <a:lnTo>
                    <a:pt x="2476792" y="19050"/>
                  </a:lnTo>
                  <a:lnTo>
                    <a:pt x="2495854" y="19050"/>
                  </a:lnTo>
                  <a:lnTo>
                    <a:pt x="2495854" y="0"/>
                  </a:lnTo>
                  <a:close/>
                </a:path>
                <a:path w="2686684" h="19050">
                  <a:moveTo>
                    <a:pt x="2533954" y="0"/>
                  </a:moveTo>
                  <a:lnTo>
                    <a:pt x="2514904" y="0"/>
                  </a:lnTo>
                  <a:lnTo>
                    <a:pt x="2514904" y="19050"/>
                  </a:lnTo>
                  <a:lnTo>
                    <a:pt x="2533954" y="19050"/>
                  </a:lnTo>
                  <a:lnTo>
                    <a:pt x="2533954" y="0"/>
                  </a:lnTo>
                  <a:close/>
                </a:path>
                <a:path w="2686684" h="19050">
                  <a:moveTo>
                    <a:pt x="2572054" y="0"/>
                  </a:moveTo>
                  <a:lnTo>
                    <a:pt x="2553004" y="0"/>
                  </a:lnTo>
                  <a:lnTo>
                    <a:pt x="2553004" y="19050"/>
                  </a:lnTo>
                  <a:lnTo>
                    <a:pt x="2572054" y="19050"/>
                  </a:lnTo>
                  <a:lnTo>
                    <a:pt x="2572054" y="0"/>
                  </a:lnTo>
                  <a:close/>
                </a:path>
                <a:path w="2686684" h="19050">
                  <a:moveTo>
                    <a:pt x="2610167" y="0"/>
                  </a:moveTo>
                  <a:lnTo>
                    <a:pt x="2591117" y="0"/>
                  </a:lnTo>
                  <a:lnTo>
                    <a:pt x="2591117" y="19050"/>
                  </a:lnTo>
                  <a:lnTo>
                    <a:pt x="2610167" y="19050"/>
                  </a:lnTo>
                  <a:lnTo>
                    <a:pt x="2610167" y="0"/>
                  </a:lnTo>
                  <a:close/>
                </a:path>
                <a:path w="2686684" h="19050">
                  <a:moveTo>
                    <a:pt x="2648267" y="0"/>
                  </a:moveTo>
                  <a:lnTo>
                    <a:pt x="2629217" y="0"/>
                  </a:lnTo>
                  <a:lnTo>
                    <a:pt x="2629217" y="19050"/>
                  </a:lnTo>
                  <a:lnTo>
                    <a:pt x="2648267" y="19050"/>
                  </a:lnTo>
                  <a:lnTo>
                    <a:pt x="2648267" y="0"/>
                  </a:lnTo>
                  <a:close/>
                </a:path>
                <a:path w="2686684" h="19050">
                  <a:moveTo>
                    <a:pt x="2686367" y="0"/>
                  </a:moveTo>
                  <a:lnTo>
                    <a:pt x="2667317" y="0"/>
                  </a:lnTo>
                  <a:lnTo>
                    <a:pt x="2667317" y="19050"/>
                  </a:lnTo>
                  <a:lnTo>
                    <a:pt x="2686367" y="19050"/>
                  </a:lnTo>
                  <a:lnTo>
                    <a:pt x="2686367" y="0"/>
                  </a:lnTo>
                  <a:close/>
                </a:path>
              </a:pathLst>
            </a:custGeom>
            <a:solidFill>
              <a:srgbClr val="83C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3261086" y="8119541"/>
              <a:ext cx="933450" cy="19050"/>
            </a:xfrm>
            <a:custGeom>
              <a:avLst/>
              <a:gdLst/>
              <a:ahLst/>
              <a:cxnLst/>
              <a:rect l="l" t="t" r="r" b="b"/>
              <a:pathLst>
                <a:path w="933450" h="19050">
                  <a:moveTo>
                    <a:pt x="1905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9050" y="19050"/>
                  </a:lnTo>
                  <a:lnTo>
                    <a:pt x="19050" y="0"/>
                  </a:lnTo>
                  <a:close/>
                </a:path>
                <a:path w="933450" h="19050">
                  <a:moveTo>
                    <a:pt x="57162" y="0"/>
                  </a:moveTo>
                  <a:lnTo>
                    <a:pt x="38112" y="0"/>
                  </a:lnTo>
                  <a:lnTo>
                    <a:pt x="38112" y="19050"/>
                  </a:lnTo>
                  <a:lnTo>
                    <a:pt x="57162" y="19050"/>
                  </a:lnTo>
                  <a:lnTo>
                    <a:pt x="57162" y="0"/>
                  </a:lnTo>
                  <a:close/>
                </a:path>
                <a:path w="933450" h="19050">
                  <a:moveTo>
                    <a:pt x="95262" y="0"/>
                  </a:moveTo>
                  <a:lnTo>
                    <a:pt x="76212" y="0"/>
                  </a:lnTo>
                  <a:lnTo>
                    <a:pt x="76212" y="19050"/>
                  </a:lnTo>
                  <a:lnTo>
                    <a:pt x="95262" y="19050"/>
                  </a:lnTo>
                  <a:lnTo>
                    <a:pt x="95262" y="0"/>
                  </a:lnTo>
                  <a:close/>
                </a:path>
                <a:path w="933450" h="19050">
                  <a:moveTo>
                    <a:pt x="133362" y="0"/>
                  </a:moveTo>
                  <a:lnTo>
                    <a:pt x="114312" y="0"/>
                  </a:lnTo>
                  <a:lnTo>
                    <a:pt x="114312" y="19050"/>
                  </a:lnTo>
                  <a:lnTo>
                    <a:pt x="133362" y="19050"/>
                  </a:lnTo>
                  <a:lnTo>
                    <a:pt x="133362" y="0"/>
                  </a:lnTo>
                  <a:close/>
                </a:path>
                <a:path w="933450" h="19050">
                  <a:moveTo>
                    <a:pt x="171475" y="0"/>
                  </a:moveTo>
                  <a:lnTo>
                    <a:pt x="152425" y="0"/>
                  </a:lnTo>
                  <a:lnTo>
                    <a:pt x="152425" y="19050"/>
                  </a:lnTo>
                  <a:lnTo>
                    <a:pt x="171475" y="19050"/>
                  </a:lnTo>
                  <a:lnTo>
                    <a:pt x="171475" y="0"/>
                  </a:lnTo>
                  <a:close/>
                </a:path>
                <a:path w="933450" h="19050">
                  <a:moveTo>
                    <a:pt x="209575" y="0"/>
                  </a:moveTo>
                  <a:lnTo>
                    <a:pt x="190525" y="0"/>
                  </a:lnTo>
                  <a:lnTo>
                    <a:pt x="190525" y="19050"/>
                  </a:lnTo>
                  <a:lnTo>
                    <a:pt x="209575" y="19050"/>
                  </a:lnTo>
                  <a:lnTo>
                    <a:pt x="209575" y="0"/>
                  </a:lnTo>
                  <a:close/>
                </a:path>
                <a:path w="933450" h="19050">
                  <a:moveTo>
                    <a:pt x="247688" y="0"/>
                  </a:moveTo>
                  <a:lnTo>
                    <a:pt x="228625" y="0"/>
                  </a:lnTo>
                  <a:lnTo>
                    <a:pt x="228625" y="19050"/>
                  </a:lnTo>
                  <a:lnTo>
                    <a:pt x="247688" y="19050"/>
                  </a:lnTo>
                  <a:lnTo>
                    <a:pt x="247688" y="0"/>
                  </a:lnTo>
                  <a:close/>
                </a:path>
                <a:path w="933450" h="19050">
                  <a:moveTo>
                    <a:pt x="285788" y="0"/>
                  </a:moveTo>
                  <a:lnTo>
                    <a:pt x="266738" y="0"/>
                  </a:lnTo>
                  <a:lnTo>
                    <a:pt x="266738" y="19050"/>
                  </a:lnTo>
                  <a:lnTo>
                    <a:pt x="285788" y="19050"/>
                  </a:lnTo>
                  <a:lnTo>
                    <a:pt x="285788" y="0"/>
                  </a:lnTo>
                  <a:close/>
                </a:path>
                <a:path w="933450" h="19050">
                  <a:moveTo>
                    <a:pt x="323888" y="0"/>
                  </a:moveTo>
                  <a:lnTo>
                    <a:pt x="304838" y="0"/>
                  </a:lnTo>
                  <a:lnTo>
                    <a:pt x="304838" y="19050"/>
                  </a:lnTo>
                  <a:lnTo>
                    <a:pt x="323888" y="19050"/>
                  </a:lnTo>
                  <a:lnTo>
                    <a:pt x="323888" y="0"/>
                  </a:lnTo>
                  <a:close/>
                </a:path>
                <a:path w="933450" h="19050">
                  <a:moveTo>
                    <a:pt x="362000" y="0"/>
                  </a:moveTo>
                  <a:lnTo>
                    <a:pt x="342938" y="0"/>
                  </a:lnTo>
                  <a:lnTo>
                    <a:pt x="342938" y="19050"/>
                  </a:lnTo>
                  <a:lnTo>
                    <a:pt x="362000" y="19050"/>
                  </a:lnTo>
                  <a:lnTo>
                    <a:pt x="362000" y="0"/>
                  </a:lnTo>
                  <a:close/>
                </a:path>
                <a:path w="933450" h="19050">
                  <a:moveTo>
                    <a:pt x="400100" y="0"/>
                  </a:moveTo>
                  <a:lnTo>
                    <a:pt x="381050" y="0"/>
                  </a:lnTo>
                  <a:lnTo>
                    <a:pt x="381050" y="19050"/>
                  </a:lnTo>
                  <a:lnTo>
                    <a:pt x="400100" y="19050"/>
                  </a:lnTo>
                  <a:lnTo>
                    <a:pt x="400100" y="0"/>
                  </a:lnTo>
                  <a:close/>
                </a:path>
                <a:path w="933450" h="19050">
                  <a:moveTo>
                    <a:pt x="438200" y="0"/>
                  </a:moveTo>
                  <a:lnTo>
                    <a:pt x="419150" y="0"/>
                  </a:lnTo>
                  <a:lnTo>
                    <a:pt x="419150" y="19050"/>
                  </a:lnTo>
                  <a:lnTo>
                    <a:pt x="438200" y="19050"/>
                  </a:lnTo>
                  <a:lnTo>
                    <a:pt x="438200" y="0"/>
                  </a:lnTo>
                  <a:close/>
                </a:path>
                <a:path w="933450" h="19050">
                  <a:moveTo>
                    <a:pt x="476313" y="0"/>
                  </a:moveTo>
                  <a:lnTo>
                    <a:pt x="457250" y="0"/>
                  </a:lnTo>
                  <a:lnTo>
                    <a:pt x="457250" y="19050"/>
                  </a:lnTo>
                  <a:lnTo>
                    <a:pt x="476313" y="19050"/>
                  </a:lnTo>
                  <a:lnTo>
                    <a:pt x="476313" y="0"/>
                  </a:lnTo>
                  <a:close/>
                </a:path>
                <a:path w="933450" h="19050">
                  <a:moveTo>
                    <a:pt x="514413" y="0"/>
                  </a:moveTo>
                  <a:lnTo>
                    <a:pt x="495363" y="0"/>
                  </a:lnTo>
                  <a:lnTo>
                    <a:pt x="495363" y="19050"/>
                  </a:lnTo>
                  <a:lnTo>
                    <a:pt x="514413" y="19050"/>
                  </a:lnTo>
                  <a:lnTo>
                    <a:pt x="514413" y="0"/>
                  </a:lnTo>
                  <a:close/>
                </a:path>
                <a:path w="933450" h="19050">
                  <a:moveTo>
                    <a:pt x="552513" y="0"/>
                  </a:moveTo>
                  <a:lnTo>
                    <a:pt x="533463" y="0"/>
                  </a:lnTo>
                  <a:lnTo>
                    <a:pt x="533463" y="19050"/>
                  </a:lnTo>
                  <a:lnTo>
                    <a:pt x="552513" y="19050"/>
                  </a:lnTo>
                  <a:lnTo>
                    <a:pt x="552513" y="0"/>
                  </a:lnTo>
                  <a:close/>
                </a:path>
                <a:path w="933450" h="19050">
                  <a:moveTo>
                    <a:pt x="590626" y="0"/>
                  </a:moveTo>
                  <a:lnTo>
                    <a:pt x="571576" y="0"/>
                  </a:lnTo>
                  <a:lnTo>
                    <a:pt x="571576" y="19050"/>
                  </a:lnTo>
                  <a:lnTo>
                    <a:pt x="590626" y="19050"/>
                  </a:lnTo>
                  <a:lnTo>
                    <a:pt x="590626" y="0"/>
                  </a:lnTo>
                  <a:close/>
                </a:path>
                <a:path w="933450" h="19050">
                  <a:moveTo>
                    <a:pt x="628726" y="0"/>
                  </a:moveTo>
                  <a:lnTo>
                    <a:pt x="609676" y="0"/>
                  </a:lnTo>
                  <a:lnTo>
                    <a:pt x="609676" y="19050"/>
                  </a:lnTo>
                  <a:lnTo>
                    <a:pt x="628726" y="19050"/>
                  </a:lnTo>
                  <a:lnTo>
                    <a:pt x="628726" y="0"/>
                  </a:lnTo>
                  <a:close/>
                </a:path>
                <a:path w="933450" h="19050">
                  <a:moveTo>
                    <a:pt x="666826" y="0"/>
                  </a:moveTo>
                  <a:lnTo>
                    <a:pt x="647776" y="0"/>
                  </a:lnTo>
                  <a:lnTo>
                    <a:pt x="647776" y="19050"/>
                  </a:lnTo>
                  <a:lnTo>
                    <a:pt x="666826" y="19050"/>
                  </a:lnTo>
                  <a:lnTo>
                    <a:pt x="666826" y="0"/>
                  </a:lnTo>
                  <a:close/>
                </a:path>
                <a:path w="933450" h="19050">
                  <a:moveTo>
                    <a:pt x="704938" y="0"/>
                  </a:moveTo>
                  <a:lnTo>
                    <a:pt x="685888" y="0"/>
                  </a:lnTo>
                  <a:lnTo>
                    <a:pt x="685888" y="19050"/>
                  </a:lnTo>
                  <a:lnTo>
                    <a:pt x="704938" y="19050"/>
                  </a:lnTo>
                  <a:lnTo>
                    <a:pt x="704938" y="0"/>
                  </a:lnTo>
                  <a:close/>
                </a:path>
                <a:path w="933450" h="19050">
                  <a:moveTo>
                    <a:pt x="743038" y="0"/>
                  </a:moveTo>
                  <a:lnTo>
                    <a:pt x="723988" y="0"/>
                  </a:lnTo>
                  <a:lnTo>
                    <a:pt x="723988" y="19050"/>
                  </a:lnTo>
                  <a:lnTo>
                    <a:pt x="743038" y="19050"/>
                  </a:lnTo>
                  <a:lnTo>
                    <a:pt x="743038" y="0"/>
                  </a:lnTo>
                  <a:close/>
                </a:path>
                <a:path w="933450" h="19050">
                  <a:moveTo>
                    <a:pt x="781151" y="0"/>
                  </a:moveTo>
                  <a:lnTo>
                    <a:pt x="762088" y="0"/>
                  </a:lnTo>
                  <a:lnTo>
                    <a:pt x="762088" y="19050"/>
                  </a:lnTo>
                  <a:lnTo>
                    <a:pt x="781151" y="19050"/>
                  </a:lnTo>
                  <a:lnTo>
                    <a:pt x="781151" y="0"/>
                  </a:lnTo>
                  <a:close/>
                </a:path>
                <a:path w="933450" h="19050">
                  <a:moveTo>
                    <a:pt x="819251" y="0"/>
                  </a:moveTo>
                  <a:lnTo>
                    <a:pt x="800201" y="0"/>
                  </a:lnTo>
                  <a:lnTo>
                    <a:pt x="800201" y="19050"/>
                  </a:lnTo>
                  <a:lnTo>
                    <a:pt x="819251" y="19050"/>
                  </a:lnTo>
                  <a:lnTo>
                    <a:pt x="819251" y="0"/>
                  </a:lnTo>
                  <a:close/>
                </a:path>
                <a:path w="933450" h="19050">
                  <a:moveTo>
                    <a:pt x="857351" y="0"/>
                  </a:moveTo>
                  <a:lnTo>
                    <a:pt x="838301" y="0"/>
                  </a:lnTo>
                  <a:lnTo>
                    <a:pt x="838301" y="19050"/>
                  </a:lnTo>
                  <a:lnTo>
                    <a:pt x="857351" y="19050"/>
                  </a:lnTo>
                  <a:lnTo>
                    <a:pt x="857351" y="0"/>
                  </a:lnTo>
                  <a:close/>
                </a:path>
                <a:path w="933450" h="19050">
                  <a:moveTo>
                    <a:pt x="895464" y="0"/>
                  </a:moveTo>
                  <a:lnTo>
                    <a:pt x="876401" y="0"/>
                  </a:lnTo>
                  <a:lnTo>
                    <a:pt x="876401" y="19050"/>
                  </a:lnTo>
                  <a:lnTo>
                    <a:pt x="895464" y="19050"/>
                  </a:lnTo>
                  <a:lnTo>
                    <a:pt x="895464" y="0"/>
                  </a:lnTo>
                  <a:close/>
                </a:path>
                <a:path w="933450" h="19050">
                  <a:moveTo>
                    <a:pt x="932891" y="0"/>
                  </a:moveTo>
                  <a:lnTo>
                    <a:pt x="914514" y="0"/>
                  </a:lnTo>
                  <a:lnTo>
                    <a:pt x="914514" y="19050"/>
                  </a:lnTo>
                  <a:lnTo>
                    <a:pt x="932891" y="19050"/>
                  </a:lnTo>
                  <a:lnTo>
                    <a:pt x="932891" y="0"/>
                  </a:lnTo>
                  <a:close/>
                </a:path>
              </a:pathLst>
            </a:custGeom>
            <a:solidFill>
              <a:srgbClr val="83C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7926461" y="8761237"/>
            <a:ext cx="6268085" cy="19050"/>
            <a:chOff x="7926461" y="8761237"/>
            <a:chExt cx="6268085" cy="19050"/>
          </a:xfrm>
        </p:grpSpPr>
        <p:sp>
          <p:nvSpPr>
            <p:cNvPr id="57" name="object 57"/>
            <p:cNvSpPr/>
            <p:nvPr/>
          </p:nvSpPr>
          <p:spPr>
            <a:xfrm>
              <a:off x="7926451" y="8761246"/>
              <a:ext cx="2686685" cy="19050"/>
            </a:xfrm>
            <a:custGeom>
              <a:avLst/>
              <a:gdLst/>
              <a:ahLst/>
              <a:cxnLst/>
              <a:rect l="l" t="t" r="r" b="b"/>
              <a:pathLst>
                <a:path w="2686684" h="19050">
                  <a:moveTo>
                    <a:pt x="19062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9062" y="19050"/>
                  </a:lnTo>
                  <a:lnTo>
                    <a:pt x="19062" y="0"/>
                  </a:lnTo>
                  <a:close/>
                </a:path>
                <a:path w="2686684" h="19050">
                  <a:moveTo>
                    <a:pt x="57162" y="0"/>
                  </a:moveTo>
                  <a:lnTo>
                    <a:pt x="38112" y="0"/>
                  </a:lnTo>
                  <a:lnTo>
                    <a:pt x="38112" y="19050"/>
                  </a:lnTo>
                  <a:lnTo>
                    <a:pt x="57162" y="19050"/>
                  </a:lnTo>
                  <a:lnTo>
                    <a:pt x="57162" y="0"/>
                  </a:lnTo>
                  <a:close/>
                </a:path>
                <a:path w="2686684" h="19050">
                  <a:moveTo>
                    <a:pt x="95262" y="0"/>
                  </a:moveTo>
                  <a:lnTo>
                    <a:pt x="76212" y="0"/>
                  </a:lnTo>
                  <a:lnTo>
                    <a:pt x="76212" y="19050"/>
                  </a:lnTo>
                  <a:lnTo>
                    <a:pt x="95262" y="19050"/>
                  </a:lnTo>
                  <a:lnTo>
                    <a:pt x="95262" y="0"/>
                  </a:lnTo>
                  <a:close/>
                </a:path>
                <a:path w="2686684" h="19050">
                  <a:moveTo>
                    <a:pt x="133375" y="0"/>
                  </a:moveTo>
                  <a:lnTo>
                    <a:pt x="114312" y="0"/>
                  </a:lnTo>
                  <a:lnTo>
                    <a:pt x="114312" y="19050"/>
                  </a:lnTo>
                  <a:lnTo>
                    <a:pt x="133375" y="19050"/>
                  </a:lnTo>
                  <a:lnTo>
                    <a:pt x="133375" y="0"/>
                  </a:lnTo>
                  <a:close/>
                </a:path>
                <a:path w="2686684" h="19050">
                  <a:moveTo>
                    <a:pt x="171475" y="0"/>
                  </a:moveTo>
                  <a:lnTo>
                    <a:pt x="152425" y="0"/>
                  </a:lnTo>
                  <a:lnTo>
                    <a:pt x="152425" y="19050"/>
                  </a:lnTo>
                  <a:lnTo>
                    <a:pt x="171475" y="19050"/>
                  </a:lnTo>
                  <a:lnTo>
                    <a:pt x="171475" y="0"/>
                  </a:lnTo>
                  <a:close/>
                </a:path>
                <a:path w="2686684" h="19050">
                  <a:moveTo>
                    <a:pt x="209575" y="0"/>
                  </a:moveTo>
                  <a:lnTo>
                    <a:pt x="190525" y="0"/>
                  </a:lnTo>
                  <a:lnTo>
                    <a:pt x="190525" y="19050"/>
                  </a:lnTo>
                  <a:lnTo>
                    <a:pt x="209575" y="19050"/>
                  </a:lnTo>
                  <a:lnTo>
                    <a:pt x="209575" y="0"/>
                  </a:lnTo>
                  <a:close/>
                </a:path>
                <a:path w="2686684" h="19050">
                  <a:moveTo>
                    <a:pt x="247688" y="0"/>
                  </a:moveTo>
                  <a:lnTo>
                    <a:pt x="228638" y="0"/>
                  </a:lnTo>
                  <a:lnTo>
                    <a:pt x="228638" y="19050"/>
                  </a:lnTo>
                  <a:lnTo>
                    <a:pt x="247688" y="19050"/>
                  </a:lnTo>
                  <a:lnTo>
                    <a:pt x="247688" y="0"/>
                  </a:lnTo>
                  <a:close/>
                </a:path>
                <a:path w="2686684" h="19050">
                  <a:moveTo>
                    <a:pt x="285788" y="0"/>
                  </a:moveTo>
                  <a:lnTo>
                    <a:pt x="266738" y="0"/>
                  </a:lnTo>
                  <a:lnTo>
                    <a:pt x="266738" y="19050"/>
                  </a:lnTo>
                  <a:lnTo>
                    <a:pt x="285788" y="19050"/>
                  </a:lnTo>
                  <a:lnTo>
                    <a:pt x="285788" y="0"/>
                  </a:lnTo>
                  <a:close/>
                </a:path>
                <a:path w="2686684" h="19050">
                  <a:moveTo>
                    <a:pt x="323888" y="0"/>
                  </a:moveTo>
                  <a:lnTo>
                    <a:pt x="304838" y="0"/>
                  </a:lnTo>
                  <a:lnTo>
                    <a:pt x="304838" y="19050"/>
                  </a:lnTo>
                  <a:lnTo>
                    <a:pt x="323888" y="19050"/>
                  </a:lnTo>
                  <a:lnTo>
                    <a:pt x="323888" y="0"/>
                  </a:lnTo>
                  <a:close/>
                </a:path>
                <a:path w="2686684" h="19050">
                  <a:moveTo>
                    <a:pt x="362000" y="0"/>
                  </a:moveTo>
                  <a:lnTo>
                    <a:pt x="342950" y="0"/>
                  </a:lnTo>
                  <a:lnTo>
                    <a:pt x="342950" y="19050"/>
                  </a:lnTo>
                  <a:lnTo>
                    <a:pt x="362000" y="19050"/>
                  </a:lnTo>
                  <a:lnTo>
                    <a:pt x="362000" y="0"/>
                  </a:lnTo>
                  <a:close/>
                </a:path>
                <a:path w="2686684" h="19050">
                  <a:moveTo>
                    <a:pt x="400100" y="0"/>
                  </a:moveTo>
                  <a:lnTo>
                    <a:pt x="381050" y="0"/>
                  </a:lnTo>
                  <a:lnTo>
                    <a:pt x="381050" y="19050"/>
                  </a:lnTo>
                  <a:lnTo>
                    <a:pt x="400100" y="19050"/>
                  </a:lnTo>
                  <a:lnTo>
                    <a:pt x="400100" y="0"/>
                  </a:lnTo>
                  <a:close/>
                </a:path>
                <a:path w="2686684" h="19050">
                  <a:moveTo>
                    <a:pt x="438200" y="0"/>
                  </a:moveTo>
                  <a:lnTo>
                    <a:pt x="419150" y="0"/>
                  </a:lnTo>
                  <a:lnTo>
                    <a:pt x="419150" y="19050"/>
                  </a:lnTo>
                  <a:lnTo>
                    <a:pt x="438200" y="19050"/>
                  </a:lnTo>
                  <a:lnTo>
                    <a:pt x="438200" y="0"/>
                  </a:lnTo>
                  <a:close/>
                </a:path>
                <a:path w="2686684" h="19050">
                  <a:moveTo>
                    <a:pt x="476313" y="0"/>
                  </a:moveTo>
                  <a:lnTo>
                    <a:pt x="457263" y="0"/>
                  </a:lnTo>
                  <a:lnTo>
                    <a:pt x="457263" y="19050"/>
                  </a:lnTo>
                  <a:lnTo>
                    <a:pt x="476313" y="19050"/>
                  </a:lnTo>
                  <a:lnTo>
                    <a:pt x="476313" y="0"/>
                  </a:lnTo>
                  <a:close/>
                </a:path>
                <a:path w="2686684" h="19050">
                  <a:moveTo>
                    <a:pt x="514413" y="0"/>
                  </a:moveTo>
                  <a:lnTo>
                    <a:pt x="495363" y="0"/>
                  </a:lnTo>
                  <a:lnTo>
                    <a:pt x="495363" y="19050"/>
                  </a:lnTo>
                  <a:lnTo>
                    <a:pt x="514413" y="19050"/>
                  </a:lnTo>
                  <a:lnTo>
                    <a:pt x="514413" y="0"/>
                  </a:lnTo>
                  <a:close/>
                </a:path>
                <a:path w="2686684" h="19050">
                  <a:moveTo>
                    <a:pt x="552526" y="0"/>
                  </a:moveTo>
                  <a:lnTo>
                    <a:pt x="533463" y="0"/>
                  </a:lnTo>
                  <a:lnTo>
                    <a:pt x="533463" y="19050"/>
                  </a:lnTo>
                  <a:lnTo>
                    <a:pt x="552526" y="19050"/>
                  </a:lnTo>
                  <a:lnTo>
                    <a:pt x="552526" y="0"/>
                  </a:lnTo>
                  <a:close/>
                </a:path>
                <a:path w="2686684" h="19050">
                  <a:moveTo>
                    <a:pt x="590626" y="0"/>
                  </a:moveTo>
                  <a:lnTo>
                    <a:pt x="571576" y="0"/>
                  </a:lnTo>
                  <a:lnTo>
                    <a:pt x="571576" y="19050"/>
                  </a:lnTo>
                  <a:lnTo>
                    <a:pt x="590626" y="19050"/>
                  </a:lnTo>
                  <a:lnTo>
                    <a:pt x="590626" y="0"/>
                  </a:lnTo>
                  <a:close/>
                </a:path>
                <a:path w="2686684" h="19050">
                  <a:moveTo>
                    <a:pt x="628726" y="0"/>
                  </a:moveTo>
                  <a:lnTo>
                    <a:pt x="609676" y="0"/>
                  </a:lnTo>
                  <a:lnTo>
                    <a:pt x="609676" y="19050"/>
                  </a:lnTo>
                  <a:lnTo>
                    <a:pt x="628726" y="19050"/>
                  </a:lnTo>
                  <a:lnTo>
                    <a:pt x="628726" y="0"/>
                  </a:lnTo>
                  <a:close/>
                </a:path>
                <a:path w="2686684" h="19050">
                  <a:moveTo>
                    <a:pt x="666838" y="0"/>
                  </a:moveTo>
                  <a:lnTo>
                    <a:pt x="647776" y="0"/>
                  </a:lnTo>
                  <a:lnTo>
                    <a:pt x="647776" y="19050"/>
                  </a:lnTo>
                  <a:lnTo>
                    <a:pt x="666838" y="19050"/>
                  </a:lnTo>
                  <a:lnTo>
                    <a:pt x="666838" y="0"/>
                  </a:lnTo>
                  <a:close/>
                </a:path>
                <a:path w="2686684" h="19050">
                  <a:moveTo>
                    <a:pt x="704938" y="0"/>
                  </a:moveTo>
                  <a:lnTo>
                    <a:pt x="685888" y="0"/>
                  </a:lnTo>
                  <a:lnTo>
                    <a:pt x="685888" y="19050"/>
                  </a:lnTo>
                  <a:lnTo>
                    <a:pt x="704938" y="19050"/>
                  </a:lnTo>
                  <a:lnTo>
                    <a:pt x="704938" y="0"/>
                  </a:lnTo>
                  <a:close/>
                </a:path>
                <a:path w="2686684" h="19050">
                  <a:moveTo>
                    <a:pt x="743038" y="0"/>
                  </a:moveTo>
                  <a:lnTo>
                    <a:pt x="723988" y="0"/>
                  </a:lnTo>
                  <a:lnTo>
                    <a:pt x="723988" y="19050"/>
                  </a:lnTo>
                  <a:lnTo>
                    <a:pt x="743038" y="19050"/>
                  </a:lnTo>
                  <a:lnTo>
                    <a:pt x="743038" y="0"/>
                  </a:lnTo>
                  <a:close/>
                </a:path>
                <a:path w="2686684" h="19050">
                  <a:moveTo>
                    <a:pt x="781151" y="0"/>
                  </a:moveTo>
                  <a:lnTo>
                    <a:pt x="762088" y="0"/>
                  </a:lnTo>
                  <a:lnTo>
                    <a:pt x="762088" y="19050"/>
                  </a:lnTo>
                  <a:lnTo>
                    <a:pt x="781151" y="19050"/>
                  </a:lnTo>
                  <a:lnTo>
                    <a:pt x="781151" y="0"/>
                  </a:lnTo>
                  <a:close/>
                </a:path>
                <a:path w="2686684" h="19050">
                  <a:moveTo>
                    <a:pt x="819251" y="0"/>
                  </a:moveTo>
                  <a:lnTo>
                    <a:pt x="800201" y="0"/>
                  </a:lnTo>
                  <a:lnTo>
                    <a:pt x="800201" y="19050"/>
                  </a:lnTo>
                  <a:lnTo>
                    <a:pt x="819251" y="19050"/>
                  </a:lnTo>
                  <a:lnTo>
                    <a:pt x="819251" y="0"/>
                  </a:lnTo>
                  <a:close/>
                </a:path>
                <a:path w="2686684" h="19050">
                  <a:moveTo>
                    <a:pt x="857351" y="0"/>
                  </a:moveTo>
                  <a:lnTo>
                    <a:pt x="838301" y="0"/>
                  </a:lnTo>
                  <a:lnTo>
                    <a:pt x="838301" y="19050"/>
                  </a:lnTo>
                  <a:lnTo>
                    <a:pt x="857351" y="19050"/>
                  </a:lnTo>
                  <a:lnTo>
                    <a:pt x="857351" y="0"/>
                  </a:lnTo>
                  <a:close/>
                </a:path>
                <a:path w="2686684" h="19050">
                  <a:moveTo>
                    <a:pt x="895464" y="0"/>
                  </a:moveTo>
                  <a:lnTo>
                    <a:pt x="876414" y="0"/>
                  </a:lnTo>
                  <a:lnTo>
                    <a:pt x="876414" y="19050"/>
                  </a:lnTo>
                  <a:lnTo>
                    <a:pt x="895464" y="19050"/>
                  </a:lnTo>
                  <a:lnTo>
                    <a:pt x="895464" y="0"/>
                  </a:lnTo>
                  <a:close/>
                </a:path>
                <a:path w="2686684" h="19050">
                  <a:moveTo>
                    <a:pt x="933564" y="0"/>
                  </a:moveTo>
                  <a:lnTo>
                    <a:pt x="914514" y="0"/>
                  </a:lnTo>
                  <a:lnTo>
                    <a:pt x="914514" y="19050"/>
                  </a:lnTo>
                  <a:lnTo>
                    <a:pt x="933564" y="19050"/>
                  </a:lnTo>
                  <a:lnTo>
                    <a:pt x="933564" y="0"/>
                  </a:lnTo>
                  <a:close/>
                </a:path>
                <a:path w="2686684" h="19050">
                  <a:moveTo>
                    <a:pt x="971664" y="0"/>
                  </a:moveTo>
                  <a:lnTo>
                    <a:pt x="952614" y="0"/>
                  </a:lnTo>
                  <a:lnTo>
                    <a:pt x="952614" y="19050"/>
                  </a:lnTo>
                  <a:lnTo>
                    <a:pt x="971664" y="19050"/>
                  </a:lnTo>
                  <a:lnTo>
                    <a:pt x="971664" y="0"/>
                  </a:lnTo>
                  <a:close/>
                </a:path>
                <a:path w="2686684" h="19050">
                  <a:moveTo>
                    <a:pt x="1009777" y="0"/>
                  </a:moveTo>
                  <a:lnTo>
                    <a:pt x="990727" y="0"/>
                  </a:lnTo>
                  <a:lnTo>
                    <a:pt x="990727" y="19050"/>
                  </a:lnTo>
                  <a:lnTo>
                    <a:pt x="1009777" y="19050"/>
                  </a:lnTo>
                  <a:lnTo>
                    <a:pt x="1009777" y="0"/>
                  </a:lnTo>
                  <a:close/>
                </a:path>
                <a:path w="2686684" h="19050">
                  <a:moveTo>
                    <a:pt x="1047877" y="0"/>
                  </a:moveTo>
                  <a:lnTo>
                    <a:pt x="1028827" y="0"/>
                  </a:lnTo>
                  <a:lnTo>
                    <a:pt x="1028827" y="19050"/>
                  </a:lnTo>
                  <a:lnTo>
                    <a:pt x="1047877" y="19050"/>
                  </a:lnTo>
                  <a:lnTo>
                    <a:pt x="1047877" y="0"/>
                  </a:lnTo>
                  <a:close/>
                </a:path>
                <a:path w="2686684" h="19050">
                  <a:moveTo>
                    <a:pt x="1085989" y="0"/>
                  </a:moveTo>
                  <a:lnTo>
                    <a:pt x="1066927" y="0"/>
                  </a:lnTo>
                  <a:lnTo>
                    <a:pt x="1066927" y="19050"/>
                  </a:lnTo>
                  <a:lnTo>
                    <a:pt x="1085989" y="19050"/>
                  </a:lnTo>
                  <a:lnTo>
                    <a:pt x="1085989" y="0"/>
                  </a:lnTo>
                  <a:close/>
                </a:path>
                <a:path w="2686684" h="19050">
                  <a:moveTo>
                    <a:pt x="1124089" y="0"/>
                  </a:moveTo>
                  <a:lnTo>
                    <a:pt x="1105039" y="0"/>
                  </a:lnTo>
                  <a:lnTo>
                    <a:pt x="1105039" y="19050"/>
                  </a:lnTo>
                  <a:lnTo>
                    <a:pt x="1124089" y="19050"/>
                  </a:lnTo>
                  <a:lnTo>
                    <a:pt x="1124089" y="0"/>
                  </a:lnTo>
                  <a:close/>
                </a:path>
                <a:path w="2686684" h="19050">
                  <a:moveTo>
                    <a:pt x="1162189" y="0"/>
                  </a:moveTo>
                  <a:lnTo>
                    <a:pt x="1143139" y="0"/>
                  </a:lnTo>
                  <a:lnTo>
                    <a:pt x="1143139" y="19050"/>
                  </a:lnTo>
                  <a:lnTo>
                    <a:pt x="1162189" y="19050"/>
                  </a:lnTo>
                  <a:lnTo>
                    <a:pt x="1162189" y="0"/>
                  </a:lnTo>
                  <a:close/>
                </a:path>
                <a:path w="2686684" h="19050">
                  <a:moveTo>
                    <a:pt x="1200302" y="0"/>
                  </a:moveTo>
                  <a:lnTo>
                    <a:pt x="1181239" y="0"/>
                  </a:lnTo>
                  <a:lnTo>
                    <a:pt x="1181239" y="19050"/>
                  </a:lnTo>
                  <a:lnTo>
                    <a:pt x="1200302" y="19050"/>
                  </a:lnTo>
                  <a:lnTo>
                    <a:pt x="1200302" y="0"/>
                  </a:lnTo>
                  <a:close/>
                </a:path>
                <a:path w="2686684" h="19050">
                  <a:moveTo>
                    <a:pt x="1238402" y="0"/>
                  </a:moveTo>
                  <a:lnTo>
                    <a:pt x="1219352" y="0"/>
                  </a:lnTo>
                  <a:lnTo>
                    <a:pt x="1219352" y="19050"/>
                  </a:lnTo>
                  <a:lnTo>
                    <a:pt x="1238402" y="19050"/>
                  </a:lnTo>
                  <a:lnTo>
                    <a:pt x="1238402" y="0"/>
                  </a:lnTo>
                  <a:close/>
                </a:path>
                <a:path w="2686684" h="19050">
                  <a:moveTo>
                    <a:pt x="1276502" y="0"/>
                  </a:moveTo>
                  <a:lnTo>
                    <a:pt x="1257452" y="0"/>
                  </a:lnTo>
                  <a:lnTo>
                    <a:pt x="1257452" y="19050"/>
                  </a:lnTo>
                  <a:lnTo>
                    <a:pt x="1276502" y="19050"/>
                  </a:lnTo>
                  <a:lnTo>
                    <a:pt x="1276502" y="0"/>
                  </a:lnTo>
                  <a:close/>
                </a:path>
                <a:path w="2686684" h="19050">
                  <a:moveTo>
                    <a:pt x="1314615" y="0"/>
                  </a:moveTo>
                  <a:lnTo>
                    <a:pt x="1295552" y="0"/>
                  </a:lnTo>
                  <a:lnTo>
                    <a:pt x="1295552" y="19050"/>
                  </a:lnTo>
                  <a:lnTo>
                    <a:pt x="1314615" y="19050"/>
                  </a:lnTo>
                  <a:lnTo>
                    <a:pt x="1314615" y="0"/>
                  </a:lnTo>
                  <a:close/>
                </a:path>
                <a:path w="2686684" h="19050">
                  <a:moveTo>
                    <a:pt x="1352715" y="0"/>
                  </a:moveTo>
                  <a:lnTo>
                    <a:pt x="1333665" y="0"/>
                  </a:lnTo>
                  <a:lnTo>
                    <a:pt x="1333665" y="19050"/>
                  </a:lnTo>
                  <a:lnTo>
                    <a:pt x="1352715" y="19050"/>
                  </a:lnTo>
                  <a:lnTo>
                    <a:pt x="1352715" y="0"/>
                  </a:lnTo>
                  <a:close/>
                </a:path>
                <a:path w="2686684" h="19050">
                  <a:moveTo>
                    <a:pt x="1390815" y="0"/>
                  </a:moveTo>
                  <a:lnTo>
                    <a:pt x="1371765" y="0"/>
                  </a:lnTo>
                  <a:lnTo>
                    <a:pt x="1371765" y="19050"/>
                  </a:lnTo>
                  <a:lnTo>
                    <a:pt x="1390815" y="19050"/>
                  </a:lnTo>
                  <a:lnTo>
                    <a:pt x="1390815" y="0"/>
                  </a:lnTo>
                  <a:close/>
                </a:path>
                <a:path w="2686684" h="19050">
                  <a:moveTo>
                    <a:pt x="1428927" y="0"/>
                  </a:moveTo>
                  <a:lnTo>
                    <a:pt x="1409877" y="0"/>
                  </a:lnTo>
                  <a:lnTo>
                    <a:pt x="1409877" y="19050"/>
                  </a:lnTo>
                  <a:lnTo>
                    <a:pt x="1428927" y="19050"/>
                  </a:lnTo>
                  <a:lnTo>
                    <a:pt x="1428927" y="0"/>
                  </a:lnTo>
                  <a:close/>
                </a:path>
                <a:path w="2686684" h="19050">
                  <a:moveTo>
                    <a:pt x="1467027" y="0"/>
                  </a:moveTo>
                  <a:lnTo>
                    <a:pt x="1447977" y="0"/>
                  </a:lnTo>
                  <a:lnTo>
                    <a:pt x="1447977" y="19050"/>
                  </a:lnTo>
                  <a:lnTo>
                    <a:pt x="1467027" y="19050"/>
                  </a:lnTo>
                  <a:lnTo>
                    <a:pt x="1467027" y="0"/>
                  </a:lnTo>
                  <a:close/>
                </a:path>
                <a:path w="2686684" h="19050">
                  <a:moveTo>
                    <a:pt x="1505127" y="0"/>
                  </a:moveTo>
                  <a:lnTo>
                    <a:pt x="1486077" y="0"/>
                  </a:lnTo>
                  <a:lnTo>
                    <a:pt x="1486077" y="19050"/>
                  </a:lnTo>
                  <a:lnTo>
                    <a:pt x="1505127" y="19050"/>
                  </a:lnTo>
                  <a:lnTo>
                    <a:pt x="1505127" y="0"/>
                  </a:lnTo>
                  <a:close/>
                </a:path>
                <a:path w="2686684" h="19050">
                  <a:moveTo>
                    <a:pt x="1543240" y="0"/>
                  </a:moveTo>
                  <a:lnTo>
                    <a:pt x="1524190" y="0"/>
                  </a:lnTo>
                  <a:lnTo>
                    <a:pt x="1524190" y="19050"/>
                  </a:lnTo>
                  <a:lnTo>
                    <a:pt x="1543240" y="19050"/>
                  </a:lnTo>
                  <a:lnTo>
                    <a:pt x="1543240" y="0"/>
                  </a:lnTo>
                  <a:close/>
                </a:path>
                <a:path w="2686684" h="19050">
                  <a:moveTo>
                    <a:pt x="1581340" y="0"/>
                  </a:moveTo>
                  <a:lnTo>
                    <a:pt x="1562290" y="0"/>
                  </a:lnTo>
                  <a:lnTo>
                    <a:pt x="1562290" y="19050"/>
                  </a:lnTo>
                  <a:lnTo>
                    <a:pt x="1581340" y="19050"/>
                  </a:lnTo>
                  <a:lnTo>
                    <a:pt x="1581340" y="0"/>
                  </a:lnTo>
                  <a:close/>
                </a:path>
                <a:path w="2686684" h="19050">
                  <a:moveTo>
                    <a:pt x="1619453" y="0"/>
                  </a:moveTo>
                  <a:lnTo>
                    <a:pt x="1600390" y="0"/>
                  </a:lnTo>
                  <a:lnTo>
                    <a:pt x="1600390" y="19050"/>
                  </a:lnTo>
                  <a:lnTo>
                    <a:pt x="1619453" y="19050"/>
                  </a:lnTo>
                  <a:lnTo>
                    <a:pt x="1619453" y="0"/>
                  </a:lnTo>
                  <a:close/>
                </a:path>
                <a:path w="2686684" h="19050">
                  <a:moveTo>
                    <a:pt x="1657553" y="0"/>
                  </a:moveTo>
                  <a:lnTo>
                    <a:pt x="1638503" y="0"/>
                  </a:lnTo>
                  <a:lnTo>
                    <a:pt x="1638503" y="19050"/>
                  </a:lnTo>
                  <a:lnTo>
                    <a:pt x="1657553" y="19050"/>
                  </a:lnTo>
                  <a:lnTo>
                    <a:pt x="1657553" y="0"/>
                  </a:lnTo>
                  <a:close/>
                </a:path>
                <a:path w="2686684" h="19050">
                  <a:moveTo>
                    <a:pt x="1695653" y="0"/>
                  </a:moveTo>
                  <a:lnTo>
                    <a:pt x="1676603" y="0"/>
                  </a:lnTo>
                  <a:lnTo>
                    <a:pt x="1676603" y="19050"/>
                  </a:lnTo>
                  <a:lnTo>
                    <a:pt x="1695653" y="19050"/>
                  </a:lnTo>
                  <a:lnTo>
                    <a:pt x="1695653" y="0"/>
                  </a:lnTo>
                  <a:close/>
                </a:path>
                <a:path w="2686684" h="19050">
                  <a:moveTo>
                    <a:pt x="1733765" y="0"/>
                  </a:moveTo>
                  <a:lnTo>
                    <a:pt x="1714703" y="0"/>
                  </a:lnTo>
                  <a:lnTo>
                    <a:pt x="1714703" y="19050"/>
                  </a:lnTo>
                  <a:lnTo>
                    <a:pt x="1733765" y="19050"/>
                  </a:lnTo>
                  <a:lnTo>
                    <a:pt x="1733765" y="0"/>
                  </a:lnTo>
                  <a:close/>
                </a:path>
                <a:path w="2686684" h="19050">
                  <a:moveTo>
                    <a:pt x="1771865" y="0"/>
                  </a:moveTo>
                  <a:lnTo>
                    <a:pt x="1752815" y="0"/>
                  </a:lnTo>
                  <a:lnTo>
                    <a:pt x="1752815" y="19050"/>
                  </a:lnTo>
                  <a:lnTo>
                    <a:pt x="1771865" y="19050"/>
                  </a:lnTo>
                  <a:lnTo>
                    <a:pt x="1771865" y="0"/>
                  </a:lnTo>
                  <a:close/>
                </a:path>
                <a:path w="2686684" h="19050">
                  <a:moveTo>
                    <a:pt x="1809965" y="0"/>
                  </a:moveTo>
                  <a:lnTo>
                    <a:pt x="1790915" y="0"/>
                  </a:lnTo>
                  <a:lnTo>
                    <a:pt x="1790915" y="19050"/>
                  </a:lnTo>
                  <a:lnTo>
                    <a:pt x="1809965" y="19050"/>
                  </a:lnTo>
                  <a:lnTo>
                    <a:pt x="1809965" y="0"/>
                  </a:lnTo>
                  <a:close/>
                </a:path>
                <a:path w="2686684" h="19050">
                  <a:moveTo>
                    <a:pt x="1848078" y="0"/>
                  </a:moveTo>
                  <a:lnTo>
                    <a:pt x="1829015" y="0"/>
                  </a:lnTo>
                  <a:lnTo>
                    <a:pt x="1829015" y="19050"/>
                  </a:lnTo>
                  <a:lnTo>
                    <a:pt x="1848078" y="19050"/>
                  </a:lnTo>
                  <a:lnTo>
                    <a:pt x="1848078" y="0"/>
                  </a:lnTo>
                  <a:close/>
                </a:path>
                <a:path w="2686684" h="19050">
                  <a:moveTo>
                    <a:pt x="1886178" y="0"/>
                  </a:moveTo>
                  <a:lnTo>
                    <a:pt x="1867128" y="0"/>
                  </a:lnTo>
                  <a:lnTo>
                    <a:pt x="1867128" y="19050"/>
                  </a:lnTo>
                  <a:lnTo>
                    <a:pt x="1886178" y="19050"/>
                  </a:lnTo>
                  <a:lnTo>
                    <a:pt x="1886178" y="0"/>
                  </a:lnTo>
                  <a:close/>
                </a:path>
                <a:path w="2686684" h="19050">
                  <a:moveTo>
                    <a:pt x="1924278" y="0"/>
                  </a:moveTo>
                  <a:lnTo>
                    <a:pt x="1905228" y="0"/>
                  </a:lnTo>
                  <a:lnTo>
                    <a:pt x="1905228" y="19050"/>
                  </a:lnTo>
                  <a:lnTo>
                    <a:pt x="1924278" y="19050"/>
                  </a:lnTo>
                  <a:lnTo>
                    <a:pt x="1924278" y="0"/>
                  </a:lnTo>
                  <a:close/>
                </a:path>
                <a:path w="2686684" h="19050">
                  <a:moveTo>
                    <a:pt x="1962391" y="0"/>
                  </a:moveTo>
                  <a:lnTo>
                    <a:pt x="1943341" y="0"/>
                  </a:lnTo>
                  <a:lnTo>
                    <a:pt x="1943341" y="19050"/>
                  </a:lnTo>
                  <a:lnTo>
                    <a:pt x="1962391" y="19050"/>
                  </a:lnTo>
                  <a:lnTo>
                    <a:pt x="1962391" y="0"/>
                  </a:lnTo>
                  <a:close/>
                </a:path>
                <a:path w="2686684" h="19050">
                  <a:moveTo>
                    <a:pt x="2000491" y="0"/>
                  </a:moveTo>
                  <a:lnTo>
                    <a:pt x="1981441" y="0"/>
                  </a:lnTo>
                  <a:lnTo>
                    <a:pt x="1981441" y="19050"/>
                  </a:lnTo>
                  <a:lnTo>
                    <a:pt x="2000491" y="19050"/>
                  </a:lnTo>
                  <a:lnTo>
                    <a:pt x="2000491" y="0"/>
                  </a:lnTo>
                  <a:close/>
                </a:path>
                <a:path w="2686684" h="19050">
                  <a:moveTo>
                    <a:pt x="2038591" y="0"/>
                  </a:moveTo>
                  <a:lnTo>
                    <a:pt x="2019541" y="0"/>
                  </a:lnTo>
                  <a:lnTo>
                    <a:pt x="2019541" y="19050"/>
                  </a:lnTo>
                  <a:lnTo>
                    <a:pt x="2038591" y="19050"/>
                  </a:lnTo>
                  <a:lnTo>
                    <a:pt x="2038591" y="0"/>
                  </a:lnTo>
                  <a:close/>
                </a:path>
                <a:path w="2686684" h="19050">
                  <a:moveTo>
                    <a:pt x="2076704" y="0"/>
                  </a:moveTo>
                  <a:lnTo>
                    <a:pt x="2057654" y="0"/>
                  </a:lnTo>
                  <a:lnTo>
                    <a:pt x="2057654" y="19050"/>
                  </a:lnTo>
                  <a:lnTo>
                    <a:pt x="2076704" y="19050"/>
                  </a:lnTo>
                  <a:lnTo>
                    <a:pt x="2076704" y="0"/>
                  </a:lnTo>
                  <a:close/>
                </a:path>
                <a:path w="2686684" h="19050">
                  <a:moveTo>
                    <a:pt x="2114804" y="0"/>
                  </a:moveTo>
                  <a:lnTo>
                    <a:pt x="2095754" y="0"/>
                  </a:lnTo>
                  <a:lnTo>
                    <a:pt x="2095754" y="19050"/>
                  </a:lnTo>
                  <a:lnTo>
                    <a:pt x="2114804" y="19050"/>
                  </a:lnTo>
                  <a:lnTo>
                    <a:pt x="2114804" y="0"/>
                  </a:lnTo>
                  <a:close/>
                </a:path>
                <a:path w="2686684" h="19050">
                  <a:moveTo>
                    <a:pt x="2152904" y="0"/>
                  </a:moveTo>
                  <a:lnTo>
                    <a:pt x="2133854" y="0"/>
                  </a:lnTo>
                  <a:lnTo>
                    <a:pt x="2133854" y="19050"/>
                  </a:lnTo>
                  <a:lnTo>
                    <a:pt x="2152904" y="19050"/>
                  </a:lnTo>
                  <a:lnTo>
                    <a:pt x="2152904" y="0"/>
                  </a:lnTo>
                  <a:close/>
                </a:path>
                <a:path w="2686684" h="19050">
                  <a:moveTo>
                    <a:pt x="2191016" y="0"/>
                  </a:moveTo>
                  <a:lnTo>
                    <a:pt x="2171966" y="0"/>
                  </a:lnTo>
                  <a:lnTo>
                    <a:pt x="2171966" y="19050"/>
                  </a:lnTo>
                  <a:lnTo>
                    <a:pt x="2191016" y="19050"/>
                  </a:lnTo>
                  <a:lnTo>
                    <a:pt x="2191016" y="0"/>
                  </a:lnTo>
                  <a:close/>
                </a:path>
                <a:path w="2686684" h="19050">
                  <a:moveTo>
                    <a:pt x="2229116" y="0"/>
                  </a:moveTo>
                  <a:lnTo>
                    <a:pt x="2210066" y="0"/>
                  </a:lnTo>
                  <a:lnTo>
                    <a:pt x="2210066" y="19050"/>
                  </a:lnTo>
                  <a:lnTo>
                    <a:pt x="2229116" y="19050"/>
                  </a:lnTo>
                  <a:lnTo>
                    <a:pt x="2229116" y="0"/>
                  </a:lnTo>
                  <a:close/>
                </a:path>
                <a:path w="2686684" h="19050">
                  <a:moveTo>
                    <a:pt x="2267229" y="0"/>
                  </a:moveTo>
                  <a:lnTo>
                    <a:pt x="2248166" y="0"/>
                  </a:lnTo>
                  <a:lnTo>
                    <a:pt x="2248166" y="19050"/>
                  </a:lnTo>
                  <a:lnTo>
                    <a:pt x="2267229" y="19050"/>
                  </a:lnTo>
                  <a:lnTo>
                    <a:pt x="2267229" y="0"/>
                  </a:lnTo>
                  <a:close/>
                </a:path>
                <a:path w="2686684" h="19050">
                  <a:moveTo>
                    <a:pt x="2305329" y="0"/>
                  </a:moveTo>
                  <a:lnTo>
                    <a:pt x="2286279" y="0"/>
                  </a:lnTo>
                  <a:lnTo>
                    <a:pt x="2286279" y="19050"/>
                  </a:lnTo>
                  <a:lnTo>
                    <a:pt x="2305329" y="19050"/>
                  </a:lnTo>
                  <a:lnTo>
                    <a:pt x="2305329" y="0"/>
                  </a:lnTo>
                  <a:close/>
                </a:path>
                <a:path w="2686684" h="19050">
                  <a:moveTo>
                    <a:pt x="2343429" y="0"/>
                  </a:moveTo>
                  <a:lnTo>
                    <a:pt x="2324379" y="0"/>
                  </a:lnTo>
                  <a:lnTo>
                    <a:pt x="2324379" y="19050"/>
                  </a:lnTo>
                  <a:lnTo>
                    <a:pt x="2343429" y="19050"/>
                  </a:lnTo>
                  <a:lnTo>
                    <a:pt x="2343429" y="0"/>
                  </a:lnTo>
                  <a:close/>
                </a:path>
                <a:path w="2686684" h="19050">
                  <a:moveTo>
                    <a:pt x="2381542" y="0"/>
                  </a:moveTo>
                  <a:lnTo>
                    <a:pt x="2362479" y="0"/>
                  </a:lnTo>
                  <a:lnTo>
                    <a:pt x="2362479" y="19050"/>
                  </a:lnTo>
                  <a:lnTo>
                    <a:pt x="2381542" y="19050"/>
                  </a:lnTo>
                  <a:lnTo>
                    <a:pt x="2381542" y="0"/>
                  </a:lnTo>
                  <a:close/>
                </a:path>
                <a:path w="2686684" h="19050">
                  <a:moveTo>
                    <a:pt x="2419642" y="0"/>
                  </a:moveTo>
                  <a:lnTo>
                    <a:pt x="2400592" y="0"/>
                  </a:lnTo>
                  <a:lnTo>
                    <a:pt x="2400592" y="19050"/>
                  </a:lnTo>
                  <a:lnTo>
                    <a:pt x="2419642" y="19050"/>
                  </a:lnTo>
                  <a:lnTo>
                    <a:pt x="2419642" y="0"/>
                  </a:lnTo>
                  <a:close/>
                </a:path>
                <a:path w="2686684" h="19050">
                  <a:moveTo>
                    <a:pt x="2457742" y="0"/>
                  </a:moveTo>
                  <a:lnTo>
                    <a:pt x="2438692" y="0"/>
                  </a:lnTo>
                  <a:lnTo>
                    <a:pt x="2438692" y="19050"/>
                  </a:lnTo>
                  <a:lnTo>
                    <a:pt x="2457742" y="19050"/>
                  </a:lnTo>
                  <a:lnTo>
                    <a:pt x="2457742" y="0"/>
                  </a:lnTo>
                  <a:close/>
                </a:path>
                <a:path w="2686684" h="19050">
                  <a:moveTo>
                    <a:pt x="2495854" y="0"/>
                  </a:moveTo>
                  <a:lnTo>
                    <a:pt x="2476804" y="0"/>
                  </a:lnTo>
                  <a:lnTo>
                    <a:pt x="2476804" y="19050"/>
                  </a:lnTo>
                  <a:lnTo>
                    <a:pt x="2495854" y="19050"/>
                  </a:lnTo>
                  <a:lnTo>
                    <a:pt x="2495854" y="0"/>
                  </a:lnTo>
                  <a:close/>
                </a:path>
                <a:path w="2686684" h="19050">
                  <a:moveTo>
                    <a:pt x="2533954" y="0"/>
                  </a:moveTo>
                  <a:lnTo>
                    <a:pt x="2514904" y="0"/>
                  </a:lnTo>
                  <a:lnTo>
                    <a:pt x="2514904" y="19050"/>
                  </a:lnTo>
                  <a:lnTo>
                    <a:pt x="2533954" y="19050"/>
                  </a:lnTo>
                  <a:lnTo>
                    <a:pt x="2533954" y="0"/>
                  </a:lnTo>
                  <a:close/>
                </a:path>
                <a:path w="2686684" h="19050">
                  <a:moveTo>
                    <a:pt x="2572054" y="0"/>
                  </a:moveTo>
                  <a:lnTo>
                    <a:pt x="2553004" y="0"/>
                  </a:lnTo>
                  <a:lnTo>
                    <a:pt x="2553004" y="19050"/>
                  </a:lnTo>
                  <a:lnTo>
                    <a:pt x="2572054" y="19050"/>
                  </a:lnTo>
                  <a:lnTo>
                    <a:pt x="2572054" y="0"/>
                  </a:lnTo>
                  <a:close/>
                </a:path>
                <a:path w="2686684" h="19050">
                  <a:moveTo>
                    <a:pt x="2610167" y="0"/>
                  </a:moveTo>
                  <a:lnTo>
                    <a:pt x="2591117" y="0"/>
                  </a:lnTo>
                  <a:lnTo>
                    <a:pt x="2591117" y="19050"/>
                  </a:lnTo>
                  <a:lnTo>
                    <a:pt x="2610167" y="19050"/>
                  </a:lnTo>
                  <a:lnTo>
                    <a:pt x="2610167" y="0"/>
                  </a:lnTo>
                  <a:close/>
                </a:path>
                <a:path w="2686684" h="19050">
                  <a:moveTo>
                    <a:pt x="2648267" y="0"/>
                  </a:moveTo>
                  <a:lnTo>
                    <a:pt x="2629217" y="0"/>
                  </a:lnTo>
                  <a:lnTo>
                    <a:pt x="2629217" y="19050"/>
                  </a:lnTo>
                  <a:lnTo>
                    <a:pt x="2648267" y="19050"/>
                  </a:lnTo>
                  <a:lnTo>
                    <a:pt x="2648267" y="0"/>
                  </a:lnTo>
                  <a:close/>
                </a:path>
                <a:path w="2686684" h="19050">
                  <a:moveTo>
                    <a:pt x="2686367" y="0"/>
                  </a:moveTo>
                  <a:lnTo>
                    <a:pt x="2667317" y="0"/>
                  </a:lnTo>
                  <a:lnTo>
                    <a:pt x="2667317" y="19050"/>
                  </a:lnTo>
                  <a:lnTo>
                    <a:pt x="2686367" y="19050"/>
                  </a:lnTo>
                  <a:lnTo>
                    <a:pt x="2686367" y="0"/>
                  </a:lnTo>
                  <a:close/>
                </a:path>
              </a:pathLst>
            </a:custGeom>
            <a:solidFill>
              <a:srgbClr val="83C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593768" y="8761246"/>
              <a:ext cx="2686685" cy="19050"/>
            </a:xfrm>
            <a:custGeom>
              <a:avLst/>
              <a:gdLst/>
              <a:ahLst/>
              <a:cxnLst/>
              <a:rect l="l" t="t" r="r" b="b"/>
              <a:pathLst>
                <a:path w="2686684" h="19050">
                  <a:moveTo>
                    <a:pt x="1905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9050" y="19050"/>
                  </a:lnTo>
                  <a:lnTo>
                    <a:pt x="19050" y="0"/>
                  </a:lnTo>
                  <a:close/>
                </a:path>
                <a:path w="2686684" h="19050">
                  <a:moveTo>
                    <a:pt x="57162" y="0"/>
                  </a:moveTo>
                  <a:lnTo>
                    <a:pt x="38112" y="0"/>
                  </a:lnTo>
                  <a:lnTo>
                    <a:pt x="38112" y="19050"/>
                  </a:lnTo>
                  <a:lnTo>
                    <a:pt x="57162" y="19050"/>
                  </a:lnTo>
                  <a:lnTo>
                    <a:pt x="57162" y="0"/>
                  </a:lnTo>
                  <a:close/>
                </a:path>
                <a:path w="2686684" h="19050">
                  <a:moveTo>
                    <a:pt x="95262" y="0"/>
                  </a:moveTo>
                  <a:lnTo>
                    <a:pt x="76212" y="0"/>
                  </a:lnTo>
                  <a:lnTo>
                    <a:pt x="76212" y="19050"/>
                  </a:lnTo>
                  <a:lnTo>
                    <a:pt x="95262" y="19050"/>
                  </a:lnTo>
                  <a:lnTo>
                    <a:pt x="95262" y="0"/>
                  </a:lnTo>
                  <a:close/>
                </a:path>
                <a:path w="2686684" h="19050">
                  <a:moveTo>
                    <a:pt x="133375" y="0"/>
                  </a:moveTo>
                  <a:lnTo>
                    <a:pt x="114312" y="0"/>
                  </a:lnTo>
                  <a:lnTo>
                    <a:pt x="114312" y="19050"/>
                  </a:lnTo>
                  <a:lnTo>
                    <a:pt x="133375" y="19050"/>
                  </a:lnTo>
                  <a:lnTo>
                    <a:pt x="133375" y="0"/>
                  </a:lnTo>
                  <a:close/>
                </a:path>
                <a:path w="2686684" h="19050">
                  <a:moveTo>
                    <a:pt x="171475" y="0"/>
                  </a:moveTo>
                  <a:lnTo>
                    <a:pt x="152425" y="0"/>
                  </a:lnTo>
                  <a:lnTo>
                    <a:pt x="152425" y="19050"/>
                  </a:lnTo>
                  <a:lnTo>
                    <a:pt x="171475" y="19050"/>
                  </a:lnTo>
                  <a:lnTo>
                    <a:pt x="171475" y="0"/>
                  </a:lnTo>
                  <a:close/>
                </a:path>
                <a:path w="2686684" h="19050">
                  <a:moveTo>
                    <a:pt x="209575" y="0"/>
                  </a:moveTo>
                  <a:lnTo>
                    <a:pt x="190525" y="0"/>
                  </a:lnTo>
                  <a:lnTo>
                    <a:pt x="190525" y="19050"/>
                  </a:lnTo>
                  <a:lnTo>
                    <a:pt x="209575" y="19050"/>
                  </a:lnTo>
                  <a:lnTo>
                    <a:pt x="209575" y="0"/>
                  </a:lnTo>
                  <a:close/>
                </a:path>
                <a:path w="2686684" h="19050">
                  <a:moveTo>
                    <a:pt x="247688" y="0"/>
                  </a:moveTo>
                  <a:lnTo>
                    <a:pt x="228625" y="0"/>
                  </a:lnTo>
                  <a:lnTo>
                    <a:pt x="228625" y="19050"/>
                  </a:lnTo>
                  <a:lnTo>
                    <a:pt x="247688" y="19050"/>
                  </a:lnTo>
                  <a:lnTo>
                    <a:pt x="247688" y="0"/>
                  </a:lnTo>
                  <a:close/>
                </a:path>
                <a:path w="2686684" h="19050">
                  <a:moveTo>
                    <a:pt x="285788" y="0"/>
                  </a:moveTo>
                  <a:lnTo>
                    <a:pt x="266738" y="0"/>
                  </a:lnTo>
                  <a:lnTo>
                    <a:pt x="266738" y="19050"/>
                  </a:lnTo>
                  <a:lnTo>
                    <a:pt x="285788" y="19050"/>
                  </a:lnTo>
                  <a:lnTo>
                    <a:pt x="285788" y="0"/>
                  </a:lnTo>
                  <a:close/>
                </a:path>
                <a:path w="2686684" h="19050">
                  <a:moveTo>
                    <a:pt x="323888" y="0"/>
                  </a:moveTo>
                  <a:lnTo>
                    <a:pt x="304838" y="0"/>
                  </a:lnTo>
                  <a:lnTo>
                    <a:pt x="304838" y="19050"/>
                  </a:lnTo>
                  <a:lnTo>
                    <a:pt x="323888" y="19050"/>
                  </a:lnTo>
                  <a:lnTo>
                    <a:pt x="323888" y="0"/>
                  </a:lnTo>
                  <a:close/>
                </a:path>
                <a:path w="2686684" h="19050">
                  <a:moveTo>
                    <a:pt x="362000" y="0"/>
                  </a:moveTo>
                  <a:lnTo>
                    <a:pt x="342938" y="0"/>
                  </a:lnTo>
                  <a:lnTo>
                    <a:pt x="342938" y="19050"/>
                  </a:lnTo>
                  <a:lnTo>
                    <a:pt x="362000" y="19050"/>
                  </a:lnTo>
                  <a:lnTo>
                    <a:pt x="362000" y="0"/>
                  </a:lnTo>
                  <a:close/>
                </a:path>
                <a:path w="2686684" h="19050">
                  <a:moveTo>
                    <a:pt x="400100" y="0"/>
                  </a:moveTo>
                  <a:lnTo>
                    <a:pt x="381050" y="0"/>
                  </a:lnTo>
                  <a:lnTo>
                    <a:pt x="381050" y="19050"/>
                  </a:lnTo>
                  <a:lnTo>
                    <a:pt x="400100" y="19050"/>
                  </a:lnTo>
                  <a:lnTo>
                    <a:pt x="400100" y="0"/>
                  </a:lnTo>
                  <a:close/>
                </a:path>
                <a:path w="2686684" h="19050">
                  <a:moveTo>
                    <a:pt x="438200" y="0"/>
                  </a:moveTo>
                  <a:lnTo>
                    <a:pt x="419150" y="0"/>
                  </a:lnTo>
                  <a:lnTo>
                    <a:pt x="419150" y="19050"/>
                  </a:lnTo>
                  <a:lnTo>
                    <a:pt x="438200" y="19050"/>
                  </a:lnTo>
                  <a:lnTo>
                    <a:pt x="438200" y="0"/>
                  </a:lnTo>
                  <a:close/>
                </a:path>
                <a:path w="2686684" h="19050">
                  <a:moveTo>
                    <a:pt x="476313" y="0"/>
                  </a:moveTo>
                  <a:lnTo>
                    <a:pt x="457263" y="0"/>
                  </a:lnTo>
                  <a:lnTo>
                    <a:pt x="457263" y="19050"/>
                  </a:lnTo>
                  <a:lnTo>
                    <a:pt x="476313" y="19050"/>
                  </a:lnTo>
                  <a:lnTo>
                    <a:pt x="476313" y="0"/>
                  </a:lnTo>
                  <a:close/>
                </a:path>
                <a:path w="2686684" h="19050">
                  <a:moveTo>
                    <a:pt x="514413" y="0"/>
                  </a:moveTo>
                  <a:lnTo>
                    <a:pt x="495363" y="0"/>
                  </a:lnTo>
                  <a:lnTo>
                    <a:pt x="495363" y="19050"/>
                  </a:lnTo>
                  <a:lnTo>
                    <a:pt x="514413" y="19050"/>
                  </a:lnTo>
                  <a:lnTo>
                    <a:pt x="514413" y="0"/>
                  </a:lnTo>
                  <a:close/>
                </a:path>
                <a:path w="2686684" h="19050">
                  <a:moveTo>
                    <a:pt x="552513" y="0"/>
                  </a:moveTo>
                  <a:lnTo>
                    <a:pt x="533463" y="0"/>
                  </a:lnTo>
                  <a:lnTo>
                    <a:pt x="533463" y="19050"/>
                  </a:lnTo>
                  <a:lnTo>
                    <a:pt x="552513" y="19050"/>
                  </a:lnTo>
                  <a:lnTo>
                    <a:pt x="552513" y="0"/>
                  </a:lnTo>
                  <a:close/>
                </a:path>
                <a:path w="2686684" h="19050">
                  <a:moveTo>
                    <a:pt x="590626" y="0"/>
                  </a:moveTo>
                  <a:lnTo>
                    <a:pt x="571576" y="0"/>
                  </a:lnTo>
                  <a:lnTo>
                    <a:pt x="571576" y="19050"/>
                  </a:lnTo>
                  <a:lnTo>
                    <a:pt x="590626" y="19050"/>
                  </a:lnTo>
                  <a:lnTo>
                    <a:pt x="590626" y="0"/>
                  </a:lnTo>
                  <a:close/>
                </a:path>
                <a:path w="2686684" h="19050">
                  <a:moveTo>
                    <a:pt x="628726" y="0"/>
                  </a:moveTo>
                  <a:lnTo>
                    <a:pt x="609676" y="0"/>
                  </a:lnTo>
                  <a:lnTo>
                    <a:pt x="609676" y="19050"/>
                  </a:lnTo>
                  <a:lnTo>
                    <a:pt x="628726" y="19050"/>
                  </a:lnTo>
                  <a:lnTo>
                    <a:pt x="628726" y="0"/>
                  </a:lnTo>
                  <a:close/>
                </a:path>
                <a:path w="2686684" h="19050">
                  <a:moveTo>
                    <a:pt x="666838" y="0"/>
                  </a:moveTo>
                  <a:lnTo>
                    <a:pt x="647776" y="0"/>
                  </a:lnTo>
                  <a:lnTo>
                    <a:pt x="647776" y="19050"/>
                  </a:lnTo>
                  <a:lnTo>
                    <a:pt x="666838" y="19050"/>
                  </a:lnTo>
                  <a:lnTo>
                    <a:pt x="666838" y="0"/>
                  </a:lnTo>
                  <a:close/>
                </a:path>
                <a:path w="2686684" h="19050">
                  <a:moveTo>
                    <a:pt x="704938" y="0"/>
                  </a:moveTo>
                  <a:lnTo>
                    <a:pt x="685888" y="0"/>
                  </a:lnTo>
                  <a:lnTo>
                    <a:pt x="685888" y="19050"/>
                  </a:lnTo>
                  <a:lnTo>
                    <a:pt x="704938" y="19050"/>
                  </a:lnTo>
                  <a:lnTo>
                    <a:pt x="704938" y="0"/>
                  </a:lnTo>
                  <a:close/>
                </a:path>
                <a:path w="2686684" h="19050">
                  <a:moveTo>
                    <a:pt x="743038" y="0"/>
                  </a:moveTo>
                  <a:lnTo>
                    <a:pt x="723988" y="0"/>
                  </a:lnTo>
                  <a:lnTo>
                    <a:pt x="723988" y="19050"/>
                  </a:lnTo>
                  <a:lnTo>
                    <a:pt x="743038" y="19050"/>
                  </a:lnTo>
                  <a:lnTo>
                    <a:pt x="743038" y="0"/>
                  </a:lnTo>
                  <a:close/>
                </a:path>
                <a:path w="2686684" h="19050">
                  <a:moveTo>
                    <a:pt x="781151" y="0"/>
                  </a:moveTo>
                  <a:lnTo>
                    <a:pt x="762088" y="0"/>
                  </a:lnTo>
                  <a:lnTo>
                    <a:pt x="762088" y="19050"/>
                  </a:lnTo>
                  <a:lnTo>
                    <a:pt x="781151" y="19050"/>
                  </a:lnTo>
                  <a:lnTo>
                    <a:pt x="781151" y="0"/>
                  </a:lnTo>
                  <a:close/>
                </a:path>
                <a:path w="2686684" h="19050">
                  <a:moveTo>
                    <a:pt x="819251" y="0"/>
                  </a:moveTo>
                  <a:lnTo>
                    <a:pt x="800201" y="0"/>
                  </a:lnTo>
                  <a:lnTo>
                    <a:pt x="800201" y="19050"/>
                  </a:lnTo>
                  <a:lnTo>
                    <a:pt x="819251" y="19050"/>
                  </a:lnTo>
                  <a:lnTo>
                    <a:pt x="819251" y="0"/>
                  </a:lnTo>
                  <a:close/>
                </a:path>
                <a:path w="2686684" h="19050">
                  <a:moveTo>
                    <a:pt x="857351" y="0"/>
                  </a:moveTo>
                  <a:lnTo>
                    <a:pt x="838301" y="0"/>
                  </a:lnTo>
                  <a:lnTo>
                    <a:pt x="838301" y="19050"/>
                  </a:lnTo>
                  <a:lnTo>
                    <a:pt x="857351" y="19050"/>
                  </a:lnTo>
                  <a:lnTo>
                    <a:pt x="857351" y="0"/>
                  </a:lnTo>
                  <a:close/>
                </a:path>
                <a:path w="2686684" h="19050">
                  <a:moveTo>
                    <a:pt x="895464" y="0"/>
                  </a:moveTo>
                  <a:lnTo>
                    <a:pt x="876401" y="0"/>
                  </a:lnTo>
                  <a:lnTo>
                    <a:pt x="876401" y="19050"/>
                  </a:lnTo>
                  <a:lnTo>
                    <a:pt x="895464" y="19050"/>
                  </a:lnTo>
                  <a:lnTo>
                    <a:pt x="895464" y="0"/>
                  </a:lnTo>
                  <a:close/>
                </a:path>
                <a:path w="2686684" h="19050">
                  <a:moveTo>
                    <a:pt x="933564" y="0"/>
                  </a:moveTo>
                  <a:lnTo>
                    <a:pt x="914514" y="0"/>
                  </a:lnTo>
                  <a:lnTo>
                    <a:pt x="914514" y="19050"/>
                  </a:lnTo>
                  <a:lnTo>
                    <a:pt x="933564" y="19050"/>
                  </a:lnTo>
                  <a:lnTo>
                    <a:pt x="933564" y="0"/>
                  </a:lnTo>
                  <a:close/>
                </a:path>
                <a:path w="2686684" h="19050">
                  <a:moveTo>
                    <a:pt x="971664" y="0"/>
                  </a:moveTo>
                  <a:lnTo>
                    <a:pt x="952614" y="0"/>
                  </a:lnTo>
                  <a:lnTo>
                    <a:pt x="952614" y="19050"/>
                  </a:lnTo>
                  <a:lnTo>
                    <a:pt x="971664" y="19050"/>
                  </a:lnTo>
                  <a:lnTo>
                    <a:pt x="971664" y="0"/>
                  </a:lnTo>
                  <a:close/>
                </a:path>
                <a:path w="2686684" h="19050">
                  <a:moveTo>
                    <a:pt x="1009777" y="0"/>
                  </a:moveTo>
                  <a:lnTo>
                    <a:pt x="990727" y="0"/>
                  </a:lnTo>
                  <a:lnTo>
                    <a:pt x="990727" y="19050"/>
                  </a:lnTo>
                  <a:lnTo>
                    <a:pt x="1009777" y="19050"/>
                  </a:lnTo>
                  <a:lnTo>
                    <a:pt x="1009777" y="0"/>
                  </a:lnTo>
                  <a:close/>
                </a:path>
                <a:path w="2686684" h="19050">
                  <a:moveTo>
                    <a:pt x="1047877" y="0"/>
                  </a:moveTo>
                  <a:lnTo>
                    <a:pt x="1028827" y="0"/>
                  </a:lnTo>
                  <a:lnTo>
                    <a:pt x="1028827" y="19050"/>
                  </a:lnTo>
                  <a:lnTo>
                    <a:pt x="1047877" y="19050"/>
                  </a:lnTo>
                  <a:lnTo>
                    <a:pt x="1047877" y="0"/>
                  </a:lnTo>
                  <a:close/>
                </a:path>
                <a:path w="2686684" h="19050">
                  <a:moveTo>
                    <a:pt x="1085977" y="0"/>
                  </a:moveTo>
                  <a:lnTo>
                    <a:pt x="1066927" y="0"/>
                  </a:lnTo>
                  <a:lnTo>
                    <a:pt x="1066927" y="19050"/>
                  </a:lnTo>
                  <a:lnTo>
                    <a:pt x="1085977" y="19050"/>
                  </a:lnTo>
                  <a:lnTo>
                    <a:pt x="1085977" y="0"/>
                  </a:lnTo>
                  <a:close/>
                </a:path>
                <a:path w="2686684" h="19050">
                  <a:moveTo>
                    <a:pt x="1124089" y="0"/>
                  </a:moveTo>
                  <a:lnTo>
                    <a:pt x="1105039" y="0"/>
                  </a:lnTo>
                  <a:lnTo>
                    <a:pt x="1105039" y="19050"/>
                  </a:lnTo>
                  <a:lnTo>
                    <a:pt x="1124089" y="19050"/>
                  </a:lnTo>
                  <a:lnTo>
                    <a:pt x="1124089" y="0"/>
                  </a:lnTo>
                  <a:close/>
                </a:path>
                <a:path w="2686684" h="19050">
                  <a:moveTo>
                    <a:pt x="1162189" y="0"/>
                  </a:moveTo>
                  <a:lnTo>
                    <a:pt x="1143139" y="0"/>
                  </a:lnTo>
                  <a:lnTo>
                    <a:pt x="1143139" y="19050"/>
                  </a:lnTo>
                  <a:lnTo>
                    <a:pt x="1162189" y="19050"/>
                  </a:lnTo>
                  <a:lnTo>
                    <a:pt x="1162189" y="0"/>
                  </a:lnTo>
                  <a:close/>
                </a:path>
                <a:path w="2686684" h="19050">
                  <a:moveTo>
                    <a:pt x="1200302" y="0"/>
                  </a:moveTo>
                  <a:lnTo>
                    <a:pt x="1181239" y="0"/>
                  </a:lnTo>
                  <a:lnTo>
                    <a:pt x="1181239" y="19050"/>
                  </a:lnTo>
                  <a:lnTo>
                    <a:pt x="1200302" y="19050"/>
                  </a:lnTo>
                  <a:lnTo>
                    <a:pt x="1200302" y="0"/>
                  </a:lnTo>
                  <a:close/>
                </a:path>
                <a:path w="2686684" h="19050">
                  <a:moveTo>
                    <a:pt x="1238402" y="0"/>
                  </a:moveTo>
                  <a:lnTo>
                    <a:pt x="1219352" y="0"/>
                  </a:lnTo>
                  <a:lnTo>
                    <a:pt x="1219352" y="19050"/>
                  </a:lnTo>
                  <a:lnTo>
                    <a:pt x="1238402" y="19050"/>
                  </a:lnTo>
                  <a:lnTo>
                    <a:pt x="1238402" y="0"/>
                  </a:lnTo>
                  <a:close/>
                </a:path>
                <a:path w="2686684" h="19050">
                  <a:moveTo>
                    <a:pt x="1276502" y="0"/>
                  </a:moveTo>
                  <a:lnTo>
                    <a:pt x="1257452" y="0"/>
                  </a:lnTo>
                  <a:lnTo>
                    <a:pt x="1257452" y="19050"/>
                  </a:lnTo>
                  <a:lnTo>
                    <a:pt x="1276502" y="19050"/>
                  </a:lnTo>
                  <a:lnTo>
                    <a:pt x="1276502" y="0"/>
                  </a:lnTo>
                  <a:close/>
                </a:path>
                <a:path w="2686684" h="19050">
                  <a:moveTo>
                    <a:pt x="1314615" y="0"/>
                  </a:moveTo>
                  <a:lnTo>
                    <a:pt x="1295552" y="0"/>
                  </a:lnTo>
                  <a:lnTo>
                    <a:pt x="1295552" y="19050"/>
                  </a:lnTo>
                  <a:lnTo>
                    <a:pt x="1314615" y="19050"/>
                  </a:lnTo>
                  <a:lnTo>
                    <a:pt x="1314615" y="0"/>
                  </a:lnTo>
                  <a:close/>
                </a:path>
                <a:path w="2686684" h="19050">
                  <a:moveTo>
                    <a:pt x="1352715" y="0"/>
                  </a:moveTo>
                  <a:lnTo>
                    <a:pt x="1333665" y="0"/>
                  </a:lnTo>
                  <a:lnTo>
                    <a:pt x="1333665" y="19050"/>
                  </a:lnTo>
                  <a:lnTo>
                    <a:pt x="1352715" y="19050"/>
                  </a:lnTo>
                  <a:lnTo>
                    <a:pt x="1352715" y="0"/>
                  </a:lnTo>
                  <a:close/>
                </a:path>
                <a:path w="2686684" h="19050">
                  <a:moveTo>
                    <a:pt x="1390815" y="0"/>
                  </a:moveTo>
                  <a:lnTo>
                    <a:pt x="1371765" y="0"/>
                  </a:lnTo>
                  <a:lnTo>
                    <a:pt x="1371765" y="19050"/>
                  </a:lnTo>
                  <a:lnTo>
                    <a:pt x="1390815" y="19050"/>
                  </a:lnTo>
                  <a:lnTo>
                    <a:pt x="1390815" y="0"/>
                  </a:lnTo>
                  <a:close/>
                </a:path>
                <a:path w="2686684" h="19050">
                  <a:moveTo>
                    <a:pt x="1428927" y="0"/>
                  </a:moveTo>
                  <a:lnTo>
                    <a:pt x="1409865" y="0"/>
                  </a:lnTo>
                  <a:lnTo>
                    <a:pt x="1409865" y="19050"/>
                  </a:lnTo>
                  <a:lnTo>
                    <a:pt x="1428927" y="19050"/>
                  </a:lnTo>
                  <a:lnTo>
                    <a:pt x="1428927" y="0"/>
                  </a:lnTo>
                  <a:close/>
                </a:path>
                <a:path w="2686684" h="19050">
                  <a:moveTo>
                    <a:pt x="1467027" y="0"/>
                  </a:moveTo>
                  <a:lnTo>
                    <a:pt x="1447977" y="0"/>
                  </a:lnTo>
                  <a:lnTo>
                    <a:pt x="1447977" y="19050"/>
                  </a:lnTo>
                  <a:lnTo>
                    <a:pt x="1467027" y="19050"/>
                  </a:lnTo>
                  <a:lnTo>
                    <a:pt x="1467027" y="0"/>
                  </a:lnTo>
                  <a:close/>
                </a:path>
                <a:path w="2686684" h="19050">
                  <a:moveTo>
                    <a:pt x="1505127" y="0"/>
                  </a:moveTo>
                  <a:lnTo>
                    <a:pt x="1486077" y="0"/>
                  </a:lnTo>
                  <a:lnTo>
                    <a:pt x="1486077" y="19050"/>
                  </a:lnTo>
                  <a:lnTo>
                    <a:pt x="1505127" y="19050"/>
                  </a:lnTo>
                  <a:lnTo>
                    <a:pt x="1505127" y="0"/>
                  </a:lnTo>
                  <a:close/>
                </a:path>
                <a:path w="2686684" h="19050">
                  <a:moveTo>
                    <a:pt x="1543240" y="0"/>
                  </a:moveTo>
                  <a:lnTo>
                    <a:pt x="1524190" y="0"/>
                  </a:lnTo>
                  <a:lnTo>
                    <a:pt x="1524190" y="19050"/>
                  </a:lnTo>
                  <a:lnTo>
                    <a:pt x="1543240" y="19050"/>
                  </a:lnTo>
                  <a:lnTo>
                    <a:pt x="1543240" y="0"/>
                  </a:lnTo>
                  <a:close/>
                </a:path>
                <a:path w="2686684" h="19050">
                  <a:moveTo>
                    <a:pt x="1581340" y="0"/>
                  </a:moveTo>
                  <a:lnTo>
                    <a:pt x="1562290" y="0"/>
                  </a:lnTo>
                  <a:lnTo>
                    <a:pt x="1562290" y="19050"/>
                  </a:lnTo>
                  <a:lnTo>
                    <a:pt x="1581340" y="19050"/>
                  </a:lnTo>
                  <a:lnTo>
                    <a:pt x="1581340" y="0"/>
                  </a:lnTo>
                  <a:close/>
                </a:path>
                <a:path w="2686684" h="19050">
                  <a:moveTo>
                    <a:pt x="1619440" y="0"/>
                  </a:moveTo>
                  <a:lnTo>
                    <a:pt x="1600390" y="0"/>
                  </a:lnTo>
                  <a:lnTo>
                    <a:pt x="1600390" y="19050"/>
                  </a:lnTo>
                  <a:lnTo>
                    <a:pt x="1619440" y="19050"/>
                  </a:lnTo>
                  <a:lnTo>
                    <a:pt x="1619440" y="0"/>
                  </a:lnTo>
                  <a:close/>
                </a:path>
                <a:path w="2686684" h="19050">
                  <a:moveTo>
                    <a:pt x="1657553" y="0"/>
                  </a:moveTo>
                  <a:lnTo>
                    <a:pt x="1638503" y="0"/>
                  </a:lnTo>
                  <a:lnTo>
                    <a:pt x="1638503" y="19050"/>
                  </a:lnTo>
                  <a:lnTo>
                    <a:pt x="1657553" y="19050"/>
                  </a:lnTo>
                  <a:lnTo>
                    <a:pt x="1657553" y="0"/>
                  </a:lnTo>
                  <a:close/>
                </a:path>
                <a:path w="2686684" h="19050">
                  <a:moveTo>
                    <a:pt x="1695653" y="0"/>
                  </a:moveTo>
                  <a:lnTo>
                    <a:pt x="1676603" y="0"/>
                  </a:lnTo>
                  <a:lnTo>
                    <a:pt x="1676603" y="19050"/>
                  </a:lnTo>
                  <a:lnTo>
                    <a:pt x="1695653" y="19050"/>
                  </a:lnTo>
                  <a:lnTo>
                    <a:pt x="1695653" y="0"/>
                  </a:lnTo>
                  <a:close/>
                </a:path>
                <a:path w="2686684" h="19050">
                  <a:moveTo>
                    <a:pt x="1733753" y="0"/>
                  </a:moveTo>
                  <a:lnTo>
                    <a:pt x="1714703" y="0"/>
                  </a:lnTo>
                  <a:lnTo>
                    <a:pt x="1714703" y="19050"/>
                  </a:lnTo>
                  <a:lnTo>
                    <a:pt x="1733753" y="19050"/>
                  </a:lnTo>
                  <a:lnTo>
                    <a:pt x="1733753" y="0"/>
                  </a:lnTo>
                  <a:close/>
                </a:path>
                <a:path w="2686684" h="19050">
                  <a:moveTo>
                    <a:pt x="1771865" y="0"/>
                  </a:moveTo>
                  <a:lnTo>
                    <a:pt x="1752815" y="0"/>
                  </a:lnTo>
                  <a:lnTo>
                    <a:pt x="1752815" y="19050"/>
                  </a:lnTo>
                  <a:lnTo>
                    <a:pt x="1771865" y="19050"/>
                  </a:lnTo>
                  <a:lnTo>
                    <a:pt x="1771865" y="0"/>
                  </a:lnTo>
                  <a:close/>
                </a:path>
                <a:path w="2686684" h="19050">
                  <a:moveTo>
                    <a:pt x="1809965" y="0"/>
                  </a:moveTo>
                  <a:lnTo>
                    <a:pt x="1790915" y="0"/>
                  </a:lnTo>
                  <a:lnTo>
                    <a:pt x="1790915" y="19050"/>
                  </a:lnTo>
                  <a:lnTo>
                    <a:pt x="1809965" y="19050"/>
                  </a:lnTo>
                  <a:lnTo>
                    <a:pt x="1809965" y="0"/>
                  </a:lnTo>
                  <a:close/>
                </a:path>
                <a:path w="2686684" h="19050">
                  <a:moveTo>
                    <a:pt x="1848078" y="0"/>
                  </a:moveTo>
                  <a:lnTo>
                    <a:pt x="1829015" y="0"/>
                  </a:lnTo>
                  <a:lnTo>
                    <a:pt x="1829015" y="19050"/>
                  </a:lnTo>
                  <a:lnTo>
                    <a:pt x="1848078" y="19050"/>
                  </a:lnTo>
                  <a:lnTo>
                    <a:pt x="1848078" y="0"/>
                  </a:lnTo>
                  <a:close/>
                </a:path>
                <a:path w="2686684" h="19050">
                  <a:moveTo>
                    <a:pt x="1886178" y="0"/>
                  </a:moveTo>
                  <a:lnTo>
                    <a:pt x="1867128" y="0"/>
                  </a:lnTo>
                  <a:lnTo>
                    <a:pt x="1867128" y="19050"/>
                  </a:lnTo>
                  <a:lnTo>
                    <a:pt x="1886178" y="19050"/>
                  </a:lnTo>
                  <a:lnTo>
                    <a:pt x="1886178" y="0"/>
                  </a:lnTo>
                  <a:close/>
                </a:path>
                <a:path w="2686684" h="19050">
                  <a:moveTo>
                    <a:pt x="1924278" y="0"/>
                  </a:moveTo>
                  <a:lnTo>
                    <a:pt x="1905228" y="0"/>
                  </a:lnTo>
                  <a:lnTo>
                    <a:pt x="1905228" y="19050"/>
                  </a:lnTo>
                  <a:lnTo>
                    <a:pt x="1924278" y="19050"/>
                  </a:lnTo>
                  <a:lnTo>
                    <a:pt x="1924278" y="0"/>
                  </a:lnTo>
                  <a:close/>
                </a:path>
                <a:path w="2686684" h="19050">
                  <a:moveTo>
                    <a:pt x="1962391" y="0"/>
                  </a:moveTo>
                  <a:lnTo>
                    <a:pt x="1943328" y="0"/>
                  </a:lnTo>
                  <a:lnTo>
                    <a:pt x="1943328" y="19050"/>
                  </a:lnTo>
                  <a:lnTo>
                    <a:pt x="1962391" y="19050"/>
                  </a:lnTo>
                  <a:lnTo>
                    <a:pt x="1962391" y="0"/>
                  </a:lnTo>
                  <a:close/>
                </a:path>
                <a:path w="2686684" h="19050">
                  <a:moveTo>
                    <a:pt x="2000491" y="0"/>
                  </a:moveTo>
                  <a:lnTo>
                    <a:pt x="1981441" y="0"/>
                  </a:lnTo>
                  <a:lnTo>
                    <a:pt x="1981441" y="19050"/>
                  </a:lnTo>
                  <a:lnTo>
                    <a:pt x="2000491" y="19050"/>
                  </a:lnTo>
                  <a:lnTo>
                    <a:pt x="2000491" y="0"/>
                  </a:lnTo>
                  <a:close/>
                </a:path>
                <a:path w="2686684" h="19050">
                  <a:moveTo>
                    <a:pt x="2038591" y="0"/>
                  </a:moveTo>
                  <a:lnTo>
                    <a:pt x="2019541" y="0"/>
                  </a:lnTo>
                  <a:lnTo>
                    <a:pt x="2019541" y="19050"/>
                  </a:lnTo>
                  <a:lnTo>
                    <a:pt x="2038591" y="19050"/>
                  </a:lnTo>
                  <a:lnTo>
                    <a:pt x="2038591" y="0"/>
                  </a:lnTo>
                  <a:close/>
                </a:path>
                <a:path w="2686684" h="19050">
                  <a:moveTo>
                    <a:pt x="2076704" y="0"/>
                  </a:moveTo>
                  <a:lnTo>
                    <a:pt x="2057654" y="0"/>
                  </a:lnTo>
                  <a:lnTo>
                    <a:pt x="2057654" y="19050"/>
                  </a:lnTo>
                  <a:lnTo>
                    <a:pt x="2076704" y="19050"/>
                  </a:lnTo>
                  <a:lnTo>
                    <a:pt x="2076704" y="0"/>
                  </a:lnTo>
                  <a:close/>
                </a:path>
                <a:path w="2686684" h="19050">
                  <a:moveTo>
                    <a:pt x="2114804" y="0"/>
                  </a:moveTo>
                  <a:lnTo>
                    <a:pt x="2095754" y="0"/>
                  </a:lnTo>
                  <a:lnTo>
                    <a:pt x="2095754" y="19050"/>
                  </a:lnTo>
                  <a:lnTo>
                    <a:pt x="2114804" y="19050"/>
                  </a:lnTo>
                  <a:lnTo>
                    <a:pt x="2114804" y="0"/>
                  </a:lnTo>
                  <a:close/>
                </a:path>
                <a:path w="2686684" h="19050">
                  <a:moveTo>
                    <a:pt x="2152904" y="0"/>
                  </a:moveTo>
                  <a:lnTo>
                    <a:pt x="2133854" y="0"/>
                  </a:lnTo>
                  <a:lnTo>
                    <a:pt x="2133854" y="19050"/>
                  </a:lnTo>
                  <a:lnTo>
                    <a:pt x="2152904" y="19050"/>
                  </a:lnTo>
                  <a:lnTo>
                    <a:pt x="2152904" y="0"/>
                  </a:lnTo>
                  <a:close/>
                </a:path>
                <a:path w="2686684" h="19050">
                  <a:moveTo>
                    <a:pt x="2191016" y="0"/>
                  </a:moveTo>
                  <a:lnTo>
                    <a:pt x="2171966" y="0"/>
                  </a:lnTo>
                  <a:lnTo>
                    <a:pt x="2171966" y="19050"/>
                  </a:lnTo>
                  <a:lnTo>
                    <a:pt x="2191016" y="19050"/>
                  </a:lnTo>
                  <a:lnTo>
                    <a:pt x="2191016" y="0"/>
                  </a:lnTo>
                  <a:close/>
                </a:path>
                <a:path w="2686684" h="19050">
                  <a:moveTo>
                    <a:pt x="2229116" y="0"/>
                  </a:moveTo>
                  <a:lnTo>
                    <a:pt x="2210066" y="0"/>
                  </a:lnTo>
                  <a:lnTo>
                    <a:pt x="2210066" y="19050"/>
                  </a:lnTo>
                  <a:lnTo>
                    <a:pt x="2229116" y="19050"/>
                  </a:lnTo>
                  <a:lnTo>
                    <a:pt x="2229116" y="0"/>
                  </a:lnTo>
                  <a:close/>
                </a:path>
                <a:path w="2686684" h="19050">
                  <a:moveTo>
                    <a:pt x="2267216" y="0"/>
                  </a:moveTo>
                  <a:lnTo>
                    <a:pt x="2248166" y="0"/>
                  </a:lnTo>
                  <a:lnTo>
                    <a:pt x="2248166" y="19050"/>
                  </a:lnTo>
                  <a:lnTo>
                    <a:pt x="2267216" y="19050"/>
                  </a:lnTo>
                  <a:lnTo>
                    <a:pt x="2267216" y="0"/>
                  </a:lnTo>
                  <a:close/>
                </a:path>
                <a:path w="2686684" h="19050">
                  <a:moveTo>
                    <a:pt x="2305329" y="0"/>
                  </a:moveTo>
                  <a:lnTo>
                    <a:pt x="2286279" y="0"/>
                  </a:lnTo>
                  <a:lnTo>
                    <a:pt x="2286279" y="19050"/>
                  </a:lnTo>
                  <a:lnTo>
                    <a:pt x="2305329" y="19050"/>
                  </a:lnTo>
                  <a:lnTo>
                    <a:pt x="2305329" y="0"/>
                  </a:lnTo>
                  <a:close/>
                </a:path>
                <a:path w="2686684" h="19050">
                  <a:moveTo>
                    <a:pt x="2343429" y="0"/>
                  </a:moveTo>
                  <a:lnTo>
                    <a:pt x="2324379" y="0"/>
                  </a:lnTo>
                  <a:lnTo>
                    <a:pt x="2324379" y="19050"/>
                  </a:lnTo>
                  <a:lnTo>
                    <a:pt x="2343429" y="19050"/>
                  </a:lnTo>
                  <a:lnTo>
                    <a:pt x="2343429" y="0"/>
                  </a:lnTo>
                  <a:close/>
                </a:path>
                <a:path w="2686684" h="19050">
                  <a:moveTo>
                    <a:pt x="2381542" y="0"/>
                  </a:moveTo>
                  <a:lnTo>
                    <a:pt x="2362479" y="0"/>
                  </a:lnTo>
                  <a:lnTo>
                    <a:pt x="2362479" y="19050"/>
                  </a:lnTo>
                  <a:lnTo>
                    <a:pt x="2381542" y="19050"/>
                  </a:lnTo>
                  <a:lnTo>
                    <a:pt x="2381542" y="0"/>
                  </a:lnTo>
                  <a:close/>
                </a:path>
                <a:path w="2686684" h="19050">
                  <a:moveTo>
                    <a:pt x="2419642" y="0"/>
                  </a:moveTo>
                  <a:lnTo>
                    <a:pt x="2400592" y="0"/>
                  </a:lnTo>
                  <a:lnTo>
                    <a:pt x="2400592" y="19050"/>
                  </a:lnTo>
                  <a:lnTo>
                    <a:pt x="2419642" y="19050"/>
                  </a:lnTo>
                  <a:lnTo>
                    <a:pt x="2419642" y="0"/>
                  </a:lnTo>
                  <a:close/>
                </a:path>
                <a:path w="2686684" h="19050">
                  <a:moveTo>
                    <a:pt x="2457742" y="0"/>
                  </a:moveTo>
                  <a:lnTo>
                    <a:pt x="2438692" y="0"/>
                  </a:lnTo>
                  <a:lnTo>
                    <a:pt x="2438692" y="19050"/>
                  </a:lnTo>
                  <a:lnTo>
                    <a:pt x="2457742" y="19050"/>
                  </a:lnTo>
                  <a:lnTo>
                    <a:pt x="2457742" y="0"/>
                  </a:lnTo>
                  <a:close/>
                </a:path>
                <a:path w="2686684" h="19050">
                  <a:moveTo>
                    <a:pt x="2495854" y="0"/>
                  </a:moveTo>
                  <a:lnTo>
                    <a:pt x="2476792" y="0"/>
                  </a:lnTo>
                  <a:lnTo>
                    <a:pt x="2476792" y="19050"/>
                  </a:lnTo>
                  <a:lnTo>
                    <a:pt x="2495854" y="19050"/>
                  </a:lnTo>
                  <a:lnTo>
                    <a:pt x="2495854" y="0"/>
                  </a:lnTo>
                  <a:close/>
                </a:path>
                <a:path w="2686684" h="19050">
                  <a:moveTo>
                    <a:pt x="2533954" y="0"/>
                  </a:moveTo>
                  <a:lnTo>
                    <a:pt x="2514904" y="0"/>
                  </a:lnTo>
                  <a:lnTo>
                    <a:pt x="2514904" y="19050"/>
                  </a:lnTo>
                  <a:lnTo>
                    <a:pt x="2533954" y="19050"/>
                  </a:lnTo>
                  <a:lnTo>
                    <a:pt x="2533954" y="0"/>
                  </a:lnTo>
                  <a:close/>
                </a:path>
                <a:path w="2686684" h="19050">
                  <a:moveTo>
                    <a:pt x="2572054" y="0"/>
                  </a:moveTo>
                  <a:lnTo>
                    <a:pt x="2553004" y="0"/>
                  </a:lnTo>
                  <a:lnTo>
                    <a:pt x="2553004" y="19050"/>
                  </a:lnTo>
                  <a:lnTo>
                    <a:pt x="2572054" y="19050"/>
                  </a:lnTo>
                  <a:lnTo>
                    <a:pt x="2572054" y="0"/>
                  </a:lnTo>
                  <a:close/>
                </a:path>
                <a:path w="2686684" h="19050">
                  <a:moveTo>
                    <a:pt x="2610167" y="0"/>
                  </a:moveTo>
                  <a:lnTo>
                    <a:pt x="2591117" y="0"/>
                  </a:lnTo>
                  <a:lnTo>
                    <a:pt x="2591117" y="19050"/>
                  </a:lnTo>
                  <a:lnTo>
                    <a:pt x="2610167" y="19050"/>
                  </a:lnTo>
                  <a:lnTo>
                    <a:pt x="2610167" y="0"/>
                  </a:lnTo>
                  <a:close/>
                </a:path>
                <a:path w="2686684" h="19050">
                  <a:moveTo>
                    <a:pt x="2648267" y="0"/>
                  </a:moveTo>
                  <a:lnTo>
                    <a:pt x="2629217" y="0"/>
                  </a:lnTo>
                  <a:lnTo>
                    <a:pt x="2629217" y="19050"/>
                  </a:lnTo>
                  <a:lnTo>
                    <a:pt x="2648267" y="19050"/>
                  </a:lnTo>
                  <a:lnTo>
                    <a:pt x="2648267" y="0"/>
                  </a:lnTo>
                  <a:close/>
                </a:path>
                <a:path w="2686684" h="19050">
                  <a:moveTo>
                    <a:pt x="2686367" y="0"/>
                  </a:moveTo>
                  <a:lnTo>
                    <a:pt x="2667317" y="0"/>
                  </a:lnTo>
                  <a:lnTo>
                    <a:pt x="2667317" y="19050"/>
                  </a:lnTo>
                  <a:lnTo>
                    <a:pt x="2686367" y="19050"/>
                  </a:lnTo>
                  <a:lnTo>
                    <a:pt x="2686367" y="0"/>
                  </a:lnTo>
                  <a:close/>
                </a:path>
              </a:pathLst>
            </a:custGeom>
            <a:solidFill>
              <a:srgbClr val="83C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3261086" y="8761246"/>
              <a:ext cx="933450" cy="19050"/>
            </a:xfrm>
            <a:custGeom>
              <a:avLst/>
              <a:gdLst/>
              <a:ahLst/>
              <a:cxnLst/>
              <a:rect l="l" t="t" r="r" b="b"/>
              <a:pathLst>
                <a:path w="933450" h="19050">
                  <a:moveTo>
                    <a:pt x="1905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9050" y="19050"/>
                  </a:lnTo>
                  <a:lnTo>
                    <a:pt x="19050" y="0"/>
                  </a:lnTo>
                  <a:close/>
                </a:path>
                <a:path w="933450" h="19050">
                  <a:moveTo>
                    <a:pt x="57162" y="0"/>
                  </a:moveTo>
                  <a:lnTo>
                    <a:pt x="38112" y="0"/>
                  </a:lnTo>
                  <a:lnTo>
                    <a:pt x="38112" y="19050"/>
                  </a:lnTo>
                  <a:lnTo>
                    <a:pt x="57162" y="19050"/>
                  </a:lnTo>
                  <a:lnTo>
                    <a:pt x="57162" y="0"/>
                  </a:lnTo>
                  <a:close/>
                </a:path>
                <a:path w="933450" h="19050">
                  <a:moveTo>
                    <a:pt x="95262" y="0"/>
                  </a:moveTo>
                  <a:lnTo>
                    <a:pt x="76212" y="0"/>
                  </a:lnTo>
                  <a:lnTo>
                    <a:pt x="76212" y="19050"/>
                  </a:lnTo>
                  <a:lnTo>
                    <a:pt x="95262" y="19050"/>
                  </a:lnTo>
                  <a:lnTo>
                    <a:pt x="95262" y="0"/>
                  </a:lnTo>
                  <a:close/>
                </a:path>
                <a:path w="933450" h="19050">
                  <a:moveTo>
                    <a:pt x="133362" y="0"/>
                  </a:moveTo>
                  <a:lnTo>
                    <a:pt x="114312" y="0"/>
                  </a:lnTo>
                  <a:lnTo>
                    <a:pt x="114312" y="19050"/>
                  </a:lnTo>
                  <a:lnTo>
                    <a:pt x="133362" y="19050"/>
                  </a:lnTo>
                  <a:lnTo>
                    <a:pt x="133362" y="0"/>
                  </a:lnTo>
                  <a:close/>
                </a:path>
                <a:path w="933450" h="19050">
                  <a:moveTo>
                    <a:pt x="171475" y="0"/>
                  </a:moveTo>
                  <a:lnTo>
                    <a:pt x="152425" y="0"/>
                  </a:lnTo>
                  <a:lnTo>
                    <a:pt x="152425" y="19050"/>
                  </a:lnTo>
                  <a:lnTo>
                    <a:pt x="171475" y="19050"/>
                  </a:lnTo>
                  <a:lnTo>
                    <a:pt x="171475" y="0"/>
                  </a:lnTo>
                  <a:close/>
                </a:path>
                <a:path w="933450" h="19050">
                  <a:moveTo>
                    <a:pt x="209575" y="0"/>
                  </a:moveTo>
                  <a:lnTo>
                    <a:pt x="190525" y="0"/>
                  </a:lnTo>
                  <a:lnTo>
                    <a:pt x="190525" y="19050"/>
                  </a:lnTo>
                  <a:lnTo>
                    <a:pt x="209575" y="19050"/>
                  </a:lnTo>
                  <a:lnTo>
                    <a:pt x="209575" y="0"/>
                  </a:lnTo>
                  <a:close/>
                </a:path>
                <a:path w="933450" h="19050">
                  <a:moveTo>
                    <a:pt x="247688" y="0"/>
                  </a:moveTo>
                  <a:lnTo>
                    <a:pt x="228625" y="0"/>
                  </a:lnTo>
                  <a:lnTo>
                    <a:pt x="228625" y="19050"/>
                  </a:lnTo>
                  <a:lnTo>
                    <a:pt x="247688" y="19050"/>
                  </a:lnTo>
                  <a:lnTo>
                    <a:pt x="247688" y="0"/>
                  </a:lnTo>
                  <a:close/>
                </a:path>
                <a:path w="933450" h="19050">
                  <a:moveTo>
                    <a:pt x="285788" y="0"/>
                  </a:moveTo>
                  <a:lnTo>
                    <a:pt x="266738" y="0"/>
                  </a:lnTo>
                  <a:lnTo>
                    <a:pt x="266738" y="19050"/>
                  </a:lnTo>
                  <a:lnTo>
                    <a:pt x="285788" y="19050"/>
                  </a:lnTo>
                  <a:lnTo>
                    <a:pt x="285788" y="0"/>
                  </a:lnTo>
                  <a:close/>
                </a:path>
                <a:path w="933450" h="19050">
                  <a:moveTo>
                    <a:pt x="323888" y="0"/>
                  </a:moveTo>
                  <a:lnTo>
                    <a:pt x="304838" y="0"/>
                  </a:lnTo>
                  <a:lnTo>
                    <a:pt x="304838" y="19050"/>
                  </a:lnTo>
                  <a:lnTo>
                    <a:pt x="323888" y="19050"/>
                  </a:lnTo>
                  <a:lnTo>
                    <a:pt x="323888" y="0"/>
                  </a:lnTo>
                  <a:close/>
                </a:path>
                <a:path w="933450" h="19050">
                  <a:moveTo>
                    <a:pt x="362000" y="0"/>
                  </a:moveTo>
                  <a:lnTo>
                    <a:pt x="342938" y="0"/>
                  </a:lnTo>
                  <a:lnTo>
                    <a:pt x="342938" y="19050"/>
                  </a:lnTo>
                  <a:lnTo>
                    <a:pt x="362000" y="19050"/>
                  </a:lnTo>
                  <a:lnTo>
                    <a:pt x="362000" y="0"/>
                  </a:lnTo>
                  <a:close/>
                </a:path>
                <a:path w="933450" h="19050">
                  <a:moveTo>
                    <a:pt x="400100" y="0"/>
                  </a:moveTo>
                  <a:lnTo>
                    <a:pt x="381050" y="0"/>
                  </a:lnTo>
                  <a:lnTo>
                    <a:pt x="381050" y="19050"/>
                  </a:lnTo>
                  <a:lnTo>
                    <a:pt x="400100" y="19050"/>
                  </a:lnTo>
                  <a:lnTo>
                    <a:pt x="400100" y="0"/>
                  </a:lnTo>
                  <a:close/>
                </a:path>
                <a:path w="933450" h="19050">
                  <a:moveTo>
                    <a:pt x="438200" y="0"/>
                  </a:moveTo>
                  <a:lnTo>
                    <a:pt x="419150" y="0"/>
                  </a:lnTo>
                  <a:lnTo>
                    <a:pt x="419150" y="19050"/>
                  </a:lnTo>
                  <a:lnTo>
                    <a:pt x="438200" y="19050"/>
                  </a:lnTo>
                  <a:lnTo>
                    <a:pt x="438200" y="0"/>
                  </a:lnTo>
                  <a:close/>
                </a:path>
                <a:path w="933450" h="19050">
                  <a:moveTo>
                    <a:pt x="476313" y="0"/>
                  </a:moveTo>
                  <a:lnTo>
                    <a:pt x="457250" y="0"/>
                  </a:lnTo>
                  <a:lnTo>
                    <a:pt x="457250" y="19050"/>
                  </a:lnTo>
                  <a:lnTo>
                    <a:pt x="476313" y="19050"/>
                  </a:lnTo>
                  <a:lnTo>
                    <a:pt x="476313" y="0"/>
                  </a:lnTo>
                  <a:close/>
                </a:path>
                <a:path w="933450" h="19050">
                  <a:moveTo>
                    <a:pt x="514413" y="0"/>
                  </a:moveTo>
                  <a:lnTo>
                    <a:pt x="495363" y="0"/>
                  </a:lnTo>
                  <a:lnTo>
                    <a:pt x="495363" y="19050"/>
                  </a:lnTo>
                  <a:lnTo>
                    <a:pt x="514413" y="19050"/>
                  </a:lnTo>
                  <a:lnTo>
                    <a:pt x="514413" y="0"/>
                  </a:lnTo>
                  <a:close/>
                </a:path>
                <a:path w="933450" h="19050">
                  <a:moveTo>
                    <a:pt x="552513" y="0"/>
                  </a:moveTo>
                  <a:lnTo>
                    <a:pt x="533463" y="0"/>
                  </a:lnTo>
                  <a:lnTo>
                    <a:pt x="533463" y="19050"/>
                  </a:lnTo>
                  <a:lnTo>
                    <a:pt x="552513" y="19050"/>
                  </a:lnTo>
                  <a:lnTo>
                    <a:pt x="552513" y="0"/>
                  </a:lnTo>
                  <a:close/>
                </a:path>
                <a:path w="933450" h="19050">
                  <a:moveTo>
                    <a:pt x="590626" y="0"/>
                  </a:moveTo>
                  <a:lnTo>
                    <a:pt x="571576" y="0"/>
                  </a:lnTo>
                  <a:lnTo>
                    <a:pt x="571576" y="19050"/>
                  </a:lnTo>
                  <a:lnTo>
                    <a:pt x="590626" y="19050"/>
                  </a:lnTo>
                  <a:lnTo>
                    <a:pt x="590626" y="0"/>
                  </a:lnTo>
                  <a:close/>
                </a:path>
                <a:path w="933450" h="19050">
                  <a:moveTo>
                    <a:pt x="628726" y="0"/>
                  </a:moveTo>
                  <a:lnTo>
                    <a:pt x="609676" y="0"/>
                  </a:lnTo>
                  <a:lnTo>
                    <a:pt x="609676" y="19050"/>
                  </a:lnTo>
                  <a:lnTo>
                    <a:pt x="628726" y="19050"/>
                  </a:lnTo>
                  <a:lnTo>
                    <a:pt x="628726" y="0"/>
                  </a:lnTo>
                  <a:close/>
                </a:path>
                <a:path w="933450" h="19050">
                  <a:moveTo>
                    <a:pt x="666826" y="0"/>
                  </a:moveTo>
                  <a:lnTo>
                    <a:pt x="647776" y="0"/>
                  </a:lnTo>
                  <a:lnTo>
                    <a:pt x="647776" y="19050"/>
                  </a:lnTo>
                  <a:lnTo>
                    <a:pt x="666826" y="19050"/>
                  </a:lnTo>
                  <a:lnTo>
                    <a:pt x="666826" y="0"/>
                  </a:lnTo>
                  <a:close/>
                </a:path>
                <a:path w="933450" h="19050">
                  <a:moveTo>
                    <a:pt x="704938" y="0"/>
                  </a:moveTo>
                  <a:lnTo>
                    <a:pt x="685888" y="0"/>
                  </a:lnTo>
                  <a:lnTo>
                    <a:pt x="685888" y="19050"/>
                  </a:lnTo>
                  <a:lnTo>
                    <a:pt x="704938" y="19050"/>
                  </a:lnTo>
                  <a:lnTo>
                    <a:pt x="704938" y="0"/>
                  </a:lnTo>
                  <a:close/>
                </a:path>
                <a:path w="933450" h="19050">
                  <a:moveTo>
                    <a:pt x="743038" y="0"/>
                  </a:moveTo>
                  <a:lnTo>
                    <a:pt x="723988" y="0"/>
                  </a:lnTo>
                  <a:lnTo>
                    <a:pt x="723988" y="19050"/>
                  </a:lnTo>
                  <a:lnTo>
                    <a:pt x="743038" y="19050"/>
                  </a:lnTo>
                  <a:lnTo>
                    <a:pt x="743038" y="0"/>
                  </a:lnTo>
                  <a:close/>
                </a:path>
                <a:path w="933450" h="19050">
                  <a:moveTo>
                    <a:pt x="781151" y="0"/>
                  </a:moveTo>
                  <a:lnTo>
                    <a:pt x="762088" y="0"/>
                  </a:lnTo>
                  <a:lnTo>
                    <a:pt x="762088" y="19050"/>
                  </a:lnTo>
                  <a:lnTo>
                    <a:pt x="781151" y="19050"/>
                  </a:lnTo>
                  <a:lnTo>
                    <a:pt x="781151" y="0"/>
                  </a:lnTo>
                  <a:close/>
                </a:path>
                <a:path w="933450" h="19050">
                  <a:moveTo>
                    <a:pt x="819251" y="0"/>
                  </a:moveTo>
                  <a:lnTo>
                    <a:pt x="800201" y="0"/>
                  </a:lnTo>
                  <a:lnTo>
                    <a:pt x="800201" y="19050"/>
                  </a:lnTo>
                  <a:lnTo>
                    <a:pt x="819251" y="19050"/>
                  </a:lnTo>
                  <a:lnTo>
                    <a:pt x="819251" y="0"/>
                  </a:lnTo>
                  <a:close/>
                </a:path>
                <a:path w="933450" h="19050">
                  <a:moveTo>
                    <a:pt x="857351" y="0"/>
                  </a:moveTo>
                  <a:lnTo>
                    <a:pt x="838301" y="0"/>
                  </a:lnTo>
                  <a:lnTo>
                    <a:pt x="838301" y="19050"/>
                  </a:lnTo>
                  <a:lnTo>
                    <a:pt x="857351" y="19050"/>
                  </a:lnTo>
                  <a:lnTo>
                    <a:pt x="857351" y="0"/>
                  </a:lnTo>
                  <a:close/>
                </a:path>
                <a:path w="933450" h="19050">
                  <a:moveTo>
                    <a:pt x="895464" y="0"/>
                  </a:moveTo>
                  <a:lnTo>
                    <a:pt x="876401" y="0"/>
                  </a:lnTo>
                  <a:lnTo>
                    <a:pt x="876401" y="19050"/>
                  </a:lnTo>
                  <a:lnTo>
                    <a:pt x="895464" y="19050"/>
                  </a:lnTo>
                  <a:lnTo>
                    <a:pt x="895464" y="0"/>
                  </a:lnTo>
                  <a:close/>
                </a:path>
                <a:path w="933450" h="19050">
                  <a:moveTo>
                    <a:pt x="932891" y="0"/>
                  </a:moveTo>
                  <a:lnTo>
                    <a:pt x="914514" y="0"/>
                  </a:lnTo>
                  <a:lnTo>
                    <a:pt x="914514" y="19050"/>
                  </a:lnTo>
                  <a:lnTo>
                    <a:pt x="932891" y="19050"/>
                  </a:lnTo>
                  <a:lnTo>
                    <a:pt x="932891" y="0"/>
                  </a:lnTo>
                  <a:close/>
                </a:path>
              </a:pathLst>
            </a:custGeom>
            <a:solidFill>
              <a:srgbClr val="83C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00" y="2213663"/>
            <a:ext cx="16230600" cy="7048500"/>
            <a:chOff x="1028700" y="2213663"/>
            <a:chExt cx="16230600" cy="7048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700" y="2261288"/>
              <a:ext cx="16230599" cy="70008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28700" y="2261288"/>
              <a:ext cx="16230600" cy="0"/>
            </a:xfrm>
            <a:custGeom>
              <a:avLst/>
              <a:gdLst/>
              <a:ahLst/>
              <a:cxnLst/>
              <a:rect l="l" t="t" r="r" b="b"/>
              <a:pathLst>
                <a:path w="16230600">
                  <a:moveTo>
                    <a:pt x="0" y="0"/>
                  </a:moveTo>
                  <a:lnTo>
                    <a:pt x="16230598" y="0"/>
                  </a:lnTo>
                </a:path>
              </a:pathLst>
            </a:custGeom>
            <a:ln w="95249">
              <a:solidFill>
                <a:srgbClr val="0C417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936667"/>
            <a:ext cx="4704715" cy="972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200" spc="-434" dirty="0">
                <a:solidFill>
                  <a:srgbClr val="0C4172"/>
                </a:solidFill>
                <a:latin typeface="Trebuchet MS"/>
                <a:cs typeface="Trebuchet MS"/>
              </a:rPr>
              <a:t>Practical</a:t>
            </a:r>
            <a:r>
              <a:rPr sz="6200" spc="-250" dirty="0">
                <a:solidFill>
                  <a:srgbClr val="0C4172"/>
                </a:solidFill>
                <a:latin typeface="Trebuchet MS"/>
                <a:cs typeface="Trebuchet MS"/>
              </a:rPr>
              <a:t> </a:t>
            </a:r>
            <a:r>
              <a:rPr sz="6200" spc="-210" dirty="0">
                <a:solidFill>
                  <a:srgbClr val="0C4172"/>
                </a:solidFill>
                <a:latin typeface="Trebuchet MS"/>
                <a:cs typeface="Trebuchet MS"/>
              </a:rPr>
              <a:t>Notes</a:t>
            </a:r>
            <a:endParaRPr sz="6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8989" y="7479689"/>
            <a:ext cx="13087350" cy="914400"/>
          </a:xfrm>
          <a:prstGeom prst="rect">
            <a:avLst/>
          </a:prstGeom>
          <a:solidFill>
            <a:srgbClr val="0C4172"/>
          </a:solidFill>
        </p:spPr>
        <p:txBody>
          <a:bodyPr vert="horz" wrap="square" lIns="0" tIns="202565" rIns="0" bIns="0" rtlCol="0">
            <a:spAutoFit/>
          </a:bodyPr>
          <a:lstStyle/>
          <a:p>
            <a:pPr marL="596900">
              <a:lnSpc>
                <a:spcPct val="100000"/>
              </a:lnSpc>
              <a:spcBef>
                <a:spcPts val="1595"/>
              </a:spcBef>
            </a:pPr>
            <a:r>
              <a:rPr sz="31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31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114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3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75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31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3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FFFFFF"/>
                </a:solidFill>
                <a:latin typeface="Arial"/>
                <a:cs typeface="Arial"/>
              </a:rPr>
              <a:t>traction,</a:t>
            </a:r>
            <a:r>
              <a:rPr sz="31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11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3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FFFFFF"/>
                </a:solidFill>
                <a:latin typeface="Arial"/>
                <a:cs typeface="Arial"/>
              </a:rPr>
              <a:t>idea</a:t>
            </a:r>
            <a:r>
              <a:rPr sz="31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130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3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6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1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3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1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385" dirty="0">
                <a:solidFill>
                  <a:srgbClr val="83C85E"/>
                </a:solidFill>
                <a:latin typeface="Lucida Sans Unicode"/>
                <a:cs typeface="Lucida Sans Unicode"/>
              </a:rPr>
              <a:t>HIGHLY</a:t>
            </a:r>
            <a:r>
              <a:rPr sz="2350" spc="5" dirty="0">
                <a:solidFill>
                  <a:srgbClr val="83C85E"/>
                </a:solidFill>
                <a:latin typeface="Lucida Sans Unicode"/>
                <a:cs typeface="Lucida Sans Unicode"/>
              </a:rPr>
              <a:t> </a:t>
            </a:r>
            <a:r>
              <a:rPr sz="2350" spc="365" dirty="0">
                <a:solidFill>
                  <a:srgbClr val="83C85E"/>
                </a:solidFill>
                <a:latin typeface="Lucida Sans Unicode"/>
                <a:cs typeface="Lucida Sans Unicode"/>
              </a:rPr>
              <a:t>INNOVATIVE</a:t>
            </a:r>
            <a:r>
              <a:rPr sz="2350" spc="65" dirty="0">
                <a:solidFill>
                  <a:srgbClr val="83C85E"/>
                </a:solidFill>
                <a:latin typeface="Lucida Sans Unicode"/>
                <a:cs typeface="Lucida Sans Unicode"/>
              </a:rPr>
              <a:t> </a:t>
            </a:r>
            <a:r>
              <a:rPr sz="3100" spc="-25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8BBED-E06C-4A7F-B45D-B2820C5A5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332" y="3572585"/>
            <a:ext cx="3873335" cy="730969"/>
          </a:xfrm>
        </p:spPr>
        <p:txBody>
          <a:bodyPr/>
          <a:lstStyle/>
          <a:p>
            <a:endParaRPr lang="en-GB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B476044D-3FBB-48EC-9530-E2480500A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BB29CA-9C2F-44BD-8665-92681D73E780}"/>
              </a:ext>
            </a:extLst>
          </p:cNvPr>
          <p:cNvSpPr txBox="1"/>
          <p:nvPr/>
        </p:nvSpPr>
        <p:spPr>
          <a:xfrm>
            <a:off x="1066800" y="1728307"/>
            <a:ext cx="1303020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950" b="1" dirty="0">
                <a:solidFill>
                  <a:srgbClr val="B101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CAREERS NETWORK IS HERE FOR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6409E8-A7F8-4B40-BA99-E5506A8D93F3}"/>
              </a:ext>
            </a:extLst>
          </p:cNvPr>
          <p:cNvSpPr txBox="1"/>
          <p:nvPr/>
        </p:nvSpPr>
        <p:spPr>
          <a:xfrm>
            <a:off x="647699" y="2582387"/>
            <a:ext cx="16992600" cy="8660063"/>
          </a:xfrm>
          <a:prstGeom prst="rect">
            <a:avLst/>
          </a:prstGeom>
          <a:noFill/>
        </p:spPr>
        <p:txBody>
          <a:bodyPr wrap="square" lIns="102870" tIns="51435" rIns="102870" bIns="51435" rtlCol="0" anchor="t">
            <a:spAutoFit/>
          </a:bodyPr>
          <a:lstStyle/>
          <a:p>
            <a:endParaRPr lang="en-GB" dirty="0">
              <a:solidFill>
                <a:schemeClr val="bg1"/>
              </a:solidFill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PG Careers Events: </a:t>
            </a:r>
            <a:r>
              <a:rPr lang="en-GB" sz="2800" dirty="0">
                <a:solidFill>
                  <a:schemeClr val="bg1"/>
                </a:solidFill>
                <a:latin typeface="Arial"/>
                <a:cs typeface="Arial"/>
                <a:hlinkClick r:id="rId4"/>
              </a:rPr>
              <a:t>https://intranet.birmingham.ac.uk/as/employability/careers/events/postgraduate-events.aspx</a:t>
            </a:r>
            <a:endParaRPr lang="en-GB"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21470" indent="-32147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21470" indent="-32147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PG Skills Canvas course: </a:t>
            </a:r>
            <a:r>
              <a:rPr lang="en-GB" sz="2800" dirty="0">
                <a:solidFill>
                  <a:schemeClr val="bg1"/>
                </a:solidFill>
                <a:latin typeface="Arial"/>
                <a:cs typeface="Arial"/>
                <a:hlinkClick r:id="rId5"/>
              </a:rPr>
              <a:t>https://canvas.bham.ac.uk/enroll/PKYPEA</a:t>
            </a:r>
            <a:endParaRPr lang="en-GB"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21470" indent="-32147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1:1 guidance support: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35820" lvl="1" indent="-32147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don’t need to have career ideas or a plan to come and talk to us: we help people who have no idea where to start as well!</a:t>
            </a:r>
          </a:p>
          <a:p>
            <a:pPr marL="835820" lvl="1" indent="-32147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book an appointment, ask a question, have an application checked etc., please email 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careersenquiries@contacts.bham.ac.uk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lvl="1"/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1470" indent="-32147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PGT-specific opportunities:</a:t>
            </a:r>
          </a:p>
          <a:p>
            <a:pPr marL="835820" lvl="1" indent="-32147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Professional Development Award: </a:t>
            </a:r>
            <a:r>
              <a:rPr lang="en-GB" sz="2800" dirty="0">
                <a:solidFill>
                  <a:schemeClr val="bg1"/>
                </a:solidFill>
                <a:latin typeface="Arial"/>
                <a:cs typeface="Arial"/>
                <a:hlinkClick r:id="rId7"/>
              </a:rPr>
              <a:t>https://canvas.bham.ac.uk/enroll/4AMG6T</a:t>
            </a:r>
            <a:endParaRPr lang="en-GB"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835820" lvl="1" indent="-32147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PG Skills sessions contribute towards hours required Professional Development activities, PPDA</a:t>
            </a:r>
          </a:p>
          <a:p>
            <a:pPr marL="514350" lvl="1"/>
            <a:r>
              <a:rPr lang="en-GB" sz="2800" dirty="0">
                <a:ea typeface="+mn-lt"/>
                <a:cs typeface="+mn-lt"/>
              </a:rPr>
              <a:t> </a:t>
            </a:r>
          </a:p>
          <a:p>
            <a:pPr marL="321470" indent="-32147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PGR-specific opportunities:</a:t>
            </a:r>
          </a:p>
          <a:p>
            <a:pPr marL="835820" lvl="1" indent="-32147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Mentor Beyond Academia 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https://canvas.bham.ac.uk/enroll/M7WCDE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35820" lvl="1" indent="-32147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35820" lvl="1" indent="-32147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35820" lvl="1" indent="-32147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35820" lvl="1" indent="-32147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35820" lvl="1" indent="-32147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2046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00" y="2213664"/>
            <a:ext cx="16230600" cy="7048500"/>
            <a:chOff x="1028700" y="2213664"/>
            <a:chExt cx="16230600" cy="7048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700" y="2261289"/>
              <a:ext cx="16230599" cy="70008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28700" y="2261289"/>
              <a:ext cx="16230600" cy="0"/>
            </a:xfrm>
            <a:custGeom>
              <a:avLst/>
              <a:gdLst/>
              <a:ahLst/>
              <a:cxnLst/>
              <a:rect l="l" t="t" r="r" b="b"/>
              <a:pathLst>
                <a:path w="16230600">
                  <a:moveTo>
                    <a:pt x="0" y="0"/>
                  </a:moveTo>
                  <a:lnTo>
                    <a:pt x="16230598" y="0"/>
                  </a:lnTo>
                </a:path>
              </a:pathLst>
            </a:custGeom>
            <a:ln w="95249">
              <a:solidFill>
                <a:srgbClr val="0C417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936668"/>
            <a:ext cx="4704715" cy="972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200" spc="-434" dirty="0">
                <a:solidFill>
                  <a:srgbClr val="0C4172"/>
                </a:solidFill>
                <a:latin typeface="Trebuchet MS"/>
                <a:cs typeface="Trebuchet MS"/>
              </a:rPr>
              <a:t>Practical</a:t>
            </a:r>
            <a:r>
              <a:rPr sz="6200" spc="-250" dirty="0">
                <a:solidFill>
                  <a:srgbClr val="0C4172"/>
                </a:solidFill>
                <a:latin typeface="Trebuchet MS"/>
                <a:cs typeface="Trebuchet MS"/>
              </a:rPr>
              <a:t> </a:t>
            </a:r>
            <a:r>
              <a:rPr sz="6200" spc="-210" dirty="0">
                <a:solidFill>
                  <a:srgbClr val="0C4172"/>
                </a:solidFill>
                <a:latin typeface="Trebuchet MS"/>
                <a:cs typeface="Trebuchet MS"/>
              </a:rPr>
              <a:t>Notes</a:t>
            </a:r>
            <a:endParaRPr sz="6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8968" y="7479689"/>
            <a:ext cx="12858750" cy="914400"/>
          </a:xfrm>
          <a:prstGeom prst="rect">
            <a:avLst/>
          </a:prstGeom>
          <a:solidFill>
            <a:srgbClr val="0C4172"/>
          </a:solidFill>
        </p:spPr>
        <p:txBody>
          <a:bodyPr vert="horz" wrap="square" lIns="0" tIns="202565" rIns="0" bIns="0" rtlCol="0">
            <a:spAutoFit/>
          </a:bodyPr>
          <a:lstStyle/>
          <a:p>
            <a:pPr marL="596900">
              <a:lnSpc>
                <a:spcPct val="100000"/>
              </a:lnSpc>
              <a:spcBef>
                <a:spcPts val="1595"/>
              </a:spcBef>
            </a:pPr>
            <a:r>
              <a:rPr sz="3100" spc="-145" dirty="0">
                <a:solidFill>
                  <a:srgbClr val="FFFFFF"/>
                </a:solidFill>
                <a:latin typeface="Arial"/>
                <a:cs typeface="Arial"/>
              </a:rPr>
              <a:t>Break</a:t>
            </a:r>
            <a:r>
              <a:rPr sz="31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1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65" dirty="0">
                <a:solidFill>
                  <a:srgbClr val="FFFFFF"/>
                </a:solidFill>
                <a:latin typeface="Arial"/>
                <a:cs typeface="Arial"/>
              </a:rPr>
              <a:t>cash </a:t>
            </a:r>
            <a:r>
              <a:rPr sz="3100" dirty="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sz="31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395" dirty="0">
                <a:solidFill>
                  <a:srgbClr val="83C85E"/>
                </a:solidFill>
                <a:latin typeface="Lucida Sans Unicode"/>
                <a:cs typeface="Lucida Sans Unicode"/>
              </a:rPr>
              <a:t>TRANCHES</a:t>
            </a:r>
            <a:r>
              <a:rPr sz="2350" spc="50" dirty="0">
                <a:solidFill>
                  <a:srgbClr val="83C85E"/>
                </a:solidFill>
                <a:latin typeface="Lucida Sans Unicode"/>
                <a:cs typeface="Lucida Sans Unicode"/>
              </a:rPr>
              <a:t> </a:t>
            </a:r>
            <a:r>
              <a:rPr sz="31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1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415" dirty="0">
                <a:solidFill>
                  <a:srgbClr val="83C85E"/>
                </a:solidFill>
                <a:latin typeface="Lucida Sans Unicode"/>
                <a:cs typeface="Lucida Sans Unicode"/>
              </a:rPr>
              <a:t>MILESTONES</a:t>
            </a:r>
            <a:endParaRPr sz="23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00" y="2213666"/>
            <a:ext cx="16230600" cy="7048500"/>
            <a:chOff x="1028700" y="2213666"/>
            <a:chExt cx="16230600" cy="7048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700" y="2261291"/>
              <a:ext cx="16230597" cy="70008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28700" y="2261291"/>
              <a:ext cx="16230600" cy="0"/>
            </a:xfrm>
            <a:custGeom>
              <a:avLst/>
              <a:gdLst/>
              <a:ahLst/>
              <a:cxnLst/>
              <a:rect l="l" t="t" r="r" b="b"/>
              <a:pathLst>
                <a:path w="16230600">
                  <a:moveTo>
                    <a:pt x="0" y="0"/>
                  </a:moveTo>
                  <a:lnTo>
                    <a:pt x="16230598" y="0"/>
                  </a:lnTo>
                </a:path>
              </a:pathLst>
            </a:custGeom>
            <a:ln w="95249">
              <a:solidFill>
                <a:srgbClr val="0C417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936668"/>
            <a:ext cx="4704715" cy="972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200" spc="-434" dirty="0">
                <a:solidFill>
                  <a:srgbClr val="0C4172"/>
                </a:solidFill>
                <a:latin typeface="Trebuchet MS"/>
                <a:cs typeface="Trebuchet MS"/>
              </a:rPr>
              <a:t>Practical</a:t>
            </a:r>
            <a:r>
              <a:rPr sz="6200" spc="-250" dirty="0">
                <a:solidFill>
                  <a:srgbClr val="0C4172"/>
                </a:solidFill>
                <a:latin typeface="Trebuchet MS"/>
                <a:cs typeface="Trebuchet MS"/>
              </a:rPr>
              <a:t> </a:t>
            </a:r>
            <a:r>
              <a:rPr sz="6200" spc="-210" dirty="0">
                <a:solidFill>
                  <a:srgbClr val="0C4172"/>
                </a:solidFill>
                <a:latin typeface="Trebuchet MS"/>
                <a:cs typeface="Trebuchet MS"/>
              </a:rPr>
              <a:t>Notes</a:t>
            </a:r>
            <a:endParaRPr sz="6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8968" y="7479692"/>
            <a:ext cx="12858750" cy="914400"/>
          </a:xfrm>
          <a:prstGeom prst="rect">
            <a:avLst/>
          </a:prstGeom>
          <a:solidFill>
            <a:srgbClr val="0C4172"/>
          </a:solidFill>
        </p:spPr>
        <p:txBody>
          <a:bodyPr vert="horz" wrap="square" lIns="0" tIns="202565" rIns="0" bIns="0" rtlCol="0">
            <a:spAutoFit/>
          </a:bodyPr>
          <a:lstStyle/>
          <a:p>
            <a:pPr marL="596900">
              <a:lnSpc>
                <a:spcPct val="100000"/>
              </a:lnSpc>
              <a:spcBef>
                <a:spcPts val="1595"/>
              </a:spcBef>
            </a:pPr>
            <a:r>
              <a:rPr sz="3100" spc="-65" dirty="0">
                <a:solidFill>
                  <a:srgbClr val="FFFFFF"/>
                </a:solidFill>
                <a:latin typeface="Arial"/>
                <a:cs typeface="Arial"/>
              </a:rPr>
              <a:t>Demonstrate</a:t>
            </a:r>
            <a:r>
              <a:rPr sz="31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1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20" dirty="0">
                <a:solidFill>
                  <a:srgbClr val="FFFFFF"/>
                </a:solidFill>
                <a:latin typeface="Arial"/>
                <a:cs typeface="Arial"/>
              </a:rPr>
              <a:t>influence</a:t>
            </a:r>
            <a:r>
              <a:rPr sz="31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8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1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1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60" dirty="0">
                <a:solidFill>
                  <a:srgbClr val="FFFFFF"/>
                </a:solidFill>
                <a:latin typeface="Arial"/>
                <a:cs typeface="Arial"/>
              </a:rPr>
              <a:t>funds</a:t>
            </a:r>
            <a:r>
              <a:rPr sz="31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31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11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31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405" dirty="0">
                <a:solidFill>
                  <a:srgbClr val="83C85E"/>
                </a:solidFill>
                <a:latin typeface="Lucida Sans Unicode"/>
                <a:cs typeface="Lucida Sans Unicode"/>
              </a:rPr>
              <a:t>PROJECTIONS</a:t>
            </a:r>
            <a:endParaRPr sz="23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"/>
          <a:stretch/>
        </p:blipFill>
        <p:spPr>
          <a:xfrm>
            <a:off x="1905000" y="3836821"/>
            <a:ext cx="4780144" cy="541972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28700" y="2261288"/>
            <a:ext cx="16230600" cy="0"/>
          </a:xfrm>
          <a:custGeom>
            <a:avLst/>
            <a:gdLst/>
            <a:ahLst/>
            <a:cxnLst/>
            <a:rect l="l" t="t" r="r" b="b"/>
            <a:pathLst>
              <a:path w="16230600">
                <a:moveTo>
                  <a:pt x="0" y="0"/>
                </a:moveTo>
                <a:lnTo>
                  <a:pt x="16230598" y="0"/>
                </a:lnTo>
              </a:path>
            </a:pathLst>
          </a:custGeom>
          <a:ln w="95249">
            <a:solidFill>
              <a:srgbClr val="0C41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16000" y="2924157"/>
            <a:ext cx="1382649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74750" algn="l"/>
                <a:tab pos="2620010" algn="l"/>
                <a:tab pos="3790950" algn="l"/>
                <a:tab pos="4520565" algn="l"/>
                <a:tab pos="6012815" algn="l"/>
                <a:tab pos="6783070" algn="l"/>
                <a:tab pos="8089900" algn="l"/>
                <a:tab pos="9416415" algn="l"/>
                <a:tab pos="9995535" algn="l"/>
                <a:tab pos="10441305" algn="l"/>
                <a:tab pos="10829925" algn="l"/>
                <a:tab pos="12586970" algn="l"/>
              </a:tabLst>
            </a:pPr>
            <a:r>
              <a:rPr lang="en-GB" sz="2300" spc="785" dirty="0">
                <a:solidFill>
                  <a:srgbClr val="0C4172"/>
                </a:solidFill>
                <a:latin typeface="Tahoma"/>
                <a:cs typeface="Tahoma"/>
              </a:rPr>
              <a:t>Things to avoid when pitching</a:t>
            </a:r>
            <a:endParaRPr sz="23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16000" y="936668"/>
            <a:ext cx="8966200" cy="972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6200" spc="-90" dirty="0">
                <a:solidFill>
                  <a:srgbClr val="0C4172"/>
                </a:solidFill>
                <a:latin typeface="Times New Roman"/>
                <a:cs typeface="Times New Roman"/>
              </a:rPr>
              <a:t>Things to Avoid</a:t>
            </a:r>
            <a:endParaRPr sz="62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77200" y="4867783"/>
            <a:ext cx="4235132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500" spc="-10" dirty="0">
                <a:solidFill>
                  <a:srgbClr val="0C4172"/>
                </a:solidFill>
                <a:latin typeface="Calibri"/>
                <a:cs typeface="Calibri"/>
              </a:rPr>
              <a:t>Too much data</a:t>
            </a:r>
            <a:endParaRPr sz="35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77200" y="5477383"/>
            <a:ext cx="5116439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500" spc="-10" dirty="0">
                <a:solidFill>
                  <a:srgbClr val="0C4172"/>
                </a:solidFill>
                <a:latin typeface="Calibri"/>
                <a:cs typeface="Calibri"/>
              </a:rPr>
              <a:t>Avoiding eye contact</a:t>
            </a:r>
            <a:endParaRPr sz="35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77200" y="6086983"/>
            <a:ext cx="3689097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500" spc="-114" dirty="0">
                <a:solidFill>
                  <a:srgbClr val="0C4172"/>
                </a:solidFill>
                <a:latin typeface="Calibri"/>
                <a:cs typeface="Calibri"/>
              </a:rPr>
              <a:t>Going over time</a:t>
            </a:r>
            <a:endParaRPr sz="35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77199" y="6696583"/>
            <a:ext cx="3363839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500" dirty="0">
                <a:solidFill>
                  <a:srgbClr val="0C4172"/>
                </a:solidFill>
                <a:latin typeface="Calibri"/>
                <a:cs typeface="Calibri"/>
              </a:rPr>
              <a:t>Defensiveness</a:t>
            </a:r>
            <a:endParaRPr sz="35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77200" y="7306183"/>
            <a:ext cx="290322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500" spc="35" dirty="0">
                <a:solidFill>
                  <a:srgbClr val="0C4172"/>
                </a:solidFill>
                <a:latin typeface="Calibri"/>
                <a:cs typeface="Calibri"/>
              </a:rPr>
              <a:t>No Story</a:t>
            </a:r>
            <a:endParaRPr sz="3500" dirty="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8089900" y="5482644"/>
            <a:ext cx="6268085" cy="19050"/>
            <a:chOff x="7926461" y="4463697"/>
            <a:chExt cx="6268085" cy="19050"/>
          </a:xfrm>
        </p:grpSpPr>
        <p:sp>
          <p:nvSpPr>
            <p:cNvPr id="29" name="object 29"/>
            <p:cNvSpPr/>
            <p:nvPr/>
          </p:nvSpPr>
          <p:spPr>
            <a:xfrm>
              <a:off x="7926451" y="4463706"/>
              <a:ext cx="2686685" cy="19050"/>
            </a:xfrm>
            <a:custGeom>
              <a:avLst/>
              <a:gdLst/>
              <a:ahLst/>
              <a:cxnLst/>
              <a:rect l="l" t="t" r="r" b="b"/>
              <a:pathLst>
                <a:path w="2686684" h="19050">
                  <a:moveTo>
                    <a:pt x="19062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9062" y="19050"/>
                  </a:lnTo>
                  <a:lnTo>
                    <a:pt x="19062" y="0"/>
                  </a:lnTo>
                  <a:close/>
                </a:path>
                <a:path w="2686684" h="19050">
                  <a:moveTo>
                    <a:pt x="57162" y="0"/>
                  </a:moveTo>
                  <a:lnTo>
                    <a:pt x="38112" y="0"/>
                  </a:lnTo>
                  <a:lnTo>
                    <a:pt x="38112" y="19050"/>
                  </a:lnTo>
                  <a:lnTo>
                    <a:pt x="57162" y="19050"/>
                  </a:lnTo>
                  <a:lnTo>
                    <a:pt x="57162" y="0"/>
                  </a:lnTo>
                  <a:close/>
                </a:path>
                <a:path w="2686684" h="19050">
                  <a:moveTo>
                    <a:pt x="95262" y="0"/>
                  </a:moveTo>
                  <a:lnTo>
                    <a:pt x="76212" y="0"/>
                  </a:lnTo>
                  <a:lnTo>
                    <a:pt x="76212" y="19050"/>
                  </a:lnTo>
                  <a:lnTo>
                    <a:pt x="95262" y="19050"/>
                  </a:lnTo>
                  <a:lnTo>
                    <a:pt x="95262" y="0"/>
                  </a:lnTo>
                  <a:close/>
                </a:path>
                <a:path w="2686684" h="19050">
                  <a:moveTo>
                    <a:pt x="133375" y="0"/>
                  </a:moveTo>
                  <a:lnTo>
                    <a:pt x="114312" y="0"/>
                  </a:lnTo>
                  <a:lnTo>
                    <a:pt x="114312" y="19050"/>
                  </a:lnTo>
                  <a:lnTo>
                    <a:pt x="133375" y="19050"/>
                  </a:lnTo>
                  <a:lnTo>
                    <a:pt x="133375" y="0"/>
                  </a:lnTo>
                  <a:close/>
                </a:path>
                <a:path w="2686684" h="19050">
                  <a:moveTo>
                    <a:pt x="171475" y="0"/>
                  </a:moveTo>
                  <a:lnTo>
                    <a:pt x="152425" y="0"/>
                  </a:lnTo>
                  <a:lnTo>
                    <a:pt x="152425" y="19050"/>
                  </a:lnTo>
                  <a:lnTo>
                    <a:pt x="171475" y="19050"/>
                  </a:lnTo>
                  <a:lnTo>
                    <a:pt x="171475" y="0"/>
                  </a:lnTo>
                  <a:close/>
                </a:path>
                <a:path w="2686684" h="19050">
                  <a:moveTo>
                    <a:pt x="209575" y="0"/>
                  </a:moveTo>
                  <a:lnTo>
                    <a:pt x="190525" y="0"/>
                  </a:lnTo>
                  <a:lnTo>
                    <a:pt x="190525" y="19050"/>
                  </a:lnTo>
                  <a:lnTo>
                    <a:pt x="209575" y="19050"/>
                  </a:lnTo>
                  <a:lnTo>
                    <a:pt x="209575" y="0"/>
                  </a:lnTo>
                  <a:close/>
                </a:path>
                <a:path w="2686684" h="19050">
                  <a:moveTo>
                    <a:pt x="247688" y="0"/>
                  </a:moveTo>
                  <a:lnTo>
                    <a:pt x="228638" y="0"/>
                  </a:lnTo>
                  <a:lnTo>
                    <a:pt x="228638" y="19050"/>
                  </a:lnTo>
                  <a:lnTo>
                    <a:pt x="247688" y="19050"/>
                  </a:lnTo>
                  <a:lnTo>
                    <a:pt x="247688" y="0"/>
                  </a:lnTo>
                  <a:close/>
                </a:path>
                <a:path w="2686684" h="19050">
                  <a:moveTo>
                    <a:pt x="285788" y="0"/>
                  </a:moveTo>
                  <a:lnTo>
                    <a:pt x="266738" y="0"/>
                  </a:lnTo>
                  <a:lnTo>
                    <a:pt x="266738" y="19050"/>
                  </a:lnTo>
                  <a:lnTo>
                    <a:pt x="285788" y="19050"/>
                  </a:lnTo>
                  <a:lnTo>
                    <a:pt x="285788" y="0"/>
                  </a:lnTo>
                  <a:close/>
                </a:path>
                <a:path w="2686684" h="19050">
                  <a:moveTo>
                    <a:pt x="323888" y="0"/>
                  </a:moveTo>
                  <a:lnTo>
                    <a:pt x="304838" y="0"/>
                  </a:lnTo>
                  <a:lnTo>
                    <a:pt x="304838" y="19050"/>
                  </a:lnTo>
                  <a:lnTo>
                    <a:pt x="323888" y="19050"/>
                  </a:lnTo>
                  <a:lnTo>
                    <a:pt x="323888" y="0"/>
                  </a:lnTo>
                  <a:close/>
                </a:path>
                <a:path w="2686684" h="19050">
                  <a:moveTo>
                    <a:pt x="362000" y="0"/>
                  </a:moveTo>
                  <a:lnTo>
                    <a:pt x="342950" y="0"/>
                  </a:lnTo>
                  <a:lnTo>
                    <a:pt x="342950" y="19050"/>
                  </a:lnTo>
                  <a:lnTo>
                    <a:pt x="362000" y="19050"/>
                  </a:lnTo>
                  <a:lnTo>
                    <a:pt x="362000" y="0"/>
                  </a:lnTo>
                  <a:close/>
                </a:path>
                <a:path w="2686684" h="19050">
                  <a:moveTo>
                    <a:pt x="400100" y="0"/>
                  </a:moveTo>
                  <a:lnTo>
                    <a:pt x="381050" y="0"/>
                  </a:lnTo>
                  <a:lnTo>
                    <a:pt x="381050" y="19050"/>
                  </a:lnTo>
                  <a:lnTo>
                    <a:pt x="400100" y="19050"/>
                  </a:lnTo>
                  <a:lnTo>
                    <a:pt x="400100" y="0"/>
                  </a:lnTo>
                  <a:close/>
                </a:path>
                <a:path w="2686684" h="19050">
                  <a:moveTo>
                    <a:pt x="438200" y="0"/>
                  </a:moveTo>
                  <a:lnTo>
                    <a:pt x="419150" y="0"/>
                  </a:lnTo>
                  <a:lnTo>
                    <a:pt x="419150" y="19050"/>
                  </a:lnTo>
                  <a:lnTo>
                    <a:pt x="438200" y="19050"/>
                  </a:lnTo>
                  <a:lnTo>
                    <a:pt x="438200" y="0"/>
                  </a:lnTo>
                  <a:close/>
                </a:path>
                <a:path w="2686684" h="19050">
                  <a:moveTo>
                    <a:pt x="476313" y="0"/>
                  </a:moveTo>
                  <a:lnTo>
                    <a:pt x="457263" y="0"/>
                  </a:lnTo>
                  <a:lnTo>
                    <a:pt x="457263" y="19050"/>
                  </a:lnTo>
                  <a:lnTo>
                    <a:pt x="476313" y="19050"/>
                  </a:lnTo>
                  <a:lnTo>
                    <a:pt x="476313" y="0"/>
                  </a:lnTo>
                  <a:close/>
                </a:path>
                <a:path w="2686684" h="19050">
                  <a:moveTo>
                    <a:pt x="514413" y="0"/>
                  </a:moveTo>
                  <a:lnTo>
                    <a:pt x="495363" y="0"/>
                  </a:lnTo>
                  <a:lnTo>
                    <a:pt x="495363" y="19050"/>
                  </a:lnTo>
                  <a:lnTo>
                    <a:pt x="514413" y="19050"/>
                  </a:lnTo>
                  <a:lnTo>
                    <a:pt x="514413" y="0"/>
                  </a:lnTo>
                  <a:close/>
                </a:path>
                <a:path w="2686684" h="19050">
                  <a:moveTo>
                    <a:pt x="552526" y="0"/>
                  </a:moveTo>
                  <a:lnTo>
                    <a:pt x="533463" y="0"/>
                  </a:lnTo>
                  <a:lnTo>
                    <a:pt x="533463" y="19050"/>
                  </a:lnTo>
                  <a:lnTo>
                    <a:pt x="552526" y="19050"/>
                  </a:lnTo>
                  <a:lnTo>
                    <a:pt x="552526" y="0"/>
                  </a:lnTo>
                  <a:close/>
                </a:path>
                <a:path w="2686684" h="19050">
                  <a:moveTo>
                    <a:pt x="590626" y="0"/>
                  </a:moveTo>
                  <a:lnTo>
                    <a:pt x="571576" y="0"/>
                  </a:lnTo>
                  <a:lnTo>
                    <a:pt x="571576" y="19050"/>
                  </a:lnTo>
                  <a:lnTo>
                    <a:pt x="590626" y="19050"/>
                  </a:lnTo>
                  <a:lnTo>
                    <a:pt x="590626" y="0"/>
                  </a:lnTo>
                  <a:close/>
                </a:path>
                <a:path w="2686684" h="19050">
                  <a:moveTo>
                    <a:pt x="628726" y="0"/>
                  </a:moveTo>
                  <a:lnTo>
                    <a:pt x="609676" y="0"/>
                  </a:lnTo>
                  <a:lnTo>
                    <a:pt x="609676" y="19050"/>
                  </a:lnTo>
                  <a:lnTo>
                    <a:pt x="628726" y="19050"/>
                  </a:lnTo>
                  <a:lnTo>
                    <a:pt x="628726" y="0"/>
                  </a:lnTo>
                  <a:close/>
                </a:path>
                <a:path w="2686684" h="19050">
                  <a:moveTo>
                    <a:pt x="666838" y="0"/>
                  </a:moveTo>
                  <a:lnTo>
                    <a:pt x="647776" y="0"/>
                  </a:lnTo>
                  <a:lnTo>
                    <a:pt x="647776" y="19050"/>
                  </a:lnTo>
                  <a:lnTo>
                    <a:pt x="666838" y="19050"/>
                  </a:lnTo>
                  <a:lnTo>
                    <a:pt x="666838" y="0"/>
                  </a:lnTo>
                  <a:close/>
                </a:path>
                <a:path w="2686684" h="19050">
                  <a:moveTo>
                    <a:pt x="704938" y="0"/>
                  </a:moveTo>
                  <a:lnTo>
                    <a:pt x="685888" y="0"/>
                  </a:lnTo>
                  <a:lnTo>
                    <a:pt x="685888" y="19050"/>
                  </a:lnTo>
                  <a:lnTo>
                    <a:pt x="704938" y="19050"/>
                  </a:lnTo>
                  <a:lnTo>
                    <a:pt x="704938" y="0"/>
                  </a:lnTo>
                  <a:close/>
                </a:path>
                <a:path w="2686684" h="19050">
                  <a:moveTo>
                    <a:pt x="743038" y="0"/>
                  </a:moveTo>
                  <a:lnTo>
                    <a:pt x="723988" y="0"/>
                  </a:lnTo>
                  <a:lnTo>
                    <a:pt x="723988" y="19050"/>
                  </a:lnTo>
                  <a:lnTo>
                    <a:pt x="743038" y="19050"/>
                  </a:lnTo>
                  <a:lnTo>
                    <a:pt x="743038" y="0"/>
                  </a:lnTo>
                  <a:close/>
                </a:path>
                <a:path w="2686684" h="19050">
                  <a:moveTo>
                    <a:pt x="781151" y="0"/>
                  </a:moveTo>
                  <a:lnTo>
                    <a:pt x="762088" y="0"/>
                  </a:lnTo>
                  <a:lnTo>
                    <a:pt x="762088" y="19050"/>
                  </a:lnTo>
                  <a:lnTo>
                    <a:pt x="781151" y="19050"/>
                  </a:lnTo>
                  <a:lnTo>
                    <a:pt x="781151" y="0"/>
                  </a:lnTo>
                  <a:close/>
                </a:path>
                <a:path w="2686684" h="19050">
                  <a:moveTo>
                    <a:pt x="819251" y="0"/>
                  </a:moveTo>
                  <a:lnTo>
                    <a:pt x="800201" y="0"/>
                  </a:lnTo>
                  <a:lnTo>
                    <a:pt x="800201" y="19050"/>
                  </a:lnTo>
                  <a:lnTo>
                    <a:pt x="819251" y="19050"/>
                  </a:lnTo>
                  <a:lnTo>
                    <a:pt x="819251" y="0"/>
                  </a:lnTo>
                  <a:close/>
                </a:path>
                <a:path w="2686684" h="19050">
                  <a:moveTo>
                    <a:pt x="857351" y="0"/>
                  </a:moveTo>
                  <a:lnTo>
                    <a:pt x="838301" y="0"/>
                  </a:lnTo>
                  <a:lnTo>
                    <a:pt x="838301" y="19050"/>
                  </a:lnTo>
                  <a:lnTo>
                    <a:pt x="857351" y="19050"/>
                  </a:lnTo>
                  <a:lnTo>
                    <a:pt x="857351" y="0"/>
                  </a:lnTo>
                  <a:close/>
                </a:path>
                <a:path w="2686684" h="19050">
                  <a:moveTo>
                    <a:pt x="895464" y="0"/>
                  </a:moveTo>
                  <a:lnTo>
                    <a:pt x="876414" y="0"/>
                  </a:lnTo>
                  <a:lnTo>
                    <a:pt x="876414" y="19050"/>
                  </a:lnTo>
                  <a:lnTo>
                    <a:pt x="895464" y="19050"/>
                  </a:lnTo>
                  <a:lnTo>
                    <a:pt x="895464" y="0"/>
                  </a:lnTo>
                  <a:close/>
                </a:path>
                <a:path w="2686684" h="19050">
                  <a:moveTo>
                    <a:pt x="933564" y="0"/>
                  </a:moveTo>
                  <a:lnTo>
                    <a:pt x="914514" y="0"/>
                  </a:lnTo>
                  <a:lnTo>
                    <a:pt x="914514" y="19050"/>
                  </a:lnTo>
                  <a:lnTo>
                    <a:pt x="933564" y="19050"/>
                  </a:lnTo>
                  <a:lnTo>
                    <a:pt x="933564" y="0"/>
                  </a:lnTo>
                  <a:close/>
                </a:path>
                <a:path w="2686684" h="19050">
                  <a:moveTo>
                    <a:pt x="971664" y="0"/>
                  </a:moveTo>
                  <a:lnTo>
                    <a:pt x="952614" y="0"/>
                  </a:lnTo>
                  <a:lnTo>
                    <a:pt x="952614" y="19050"/>
                  </a:lnTo>
                  <a:lnTo>
                    <a:pt x="971664" y="19050"/>
                  </a:lnTo>
                  <a:lnTo>
                    <a:pt x="971664" y="0"/>
                  </a:lnTo>
                  <a:close/>
                </a:path>
                <a:path w="2686684" h="19050">
                  <a:moveTo>
                    <a:pt x="1009777" y="0"/>
                  </a:moveTo>
                  <a:lnTo>
                    <a:pt x="990727" y="0"/>
                  </a:lnTo>
                  <a:lnTo>
                    <a:pt x="990727" y="19050"/>
                  </a:lnTo>
                  <a:lnTo>
                    <a:pt x="1009777" y="19050"/>
                  </a:lnTo>
                  <a:lnTo>
                    <a:pt x="1009777" y="0"/>
                  </a:lnTo>
                  <a:close/>
                </a:path>
                <a:path w="2686684" h="19050">
                  <a:moveTo>
                    <a:pt x="1047877" y="0"/>
                  </a:moveTo>
                  <a:lnTo>
                    <a:pt x="1028827" y="0"/>
                  </a:lnTo>
                  <a:lnTo>
                    <a:pt x="1028827" y="19050"/>
                  </a:lnTo>
                  <a:lnTo>
                    <a:pt x="1047877" y="19050"/>
                  </a:lnTo>
                  <a:lnTo>
                    <a:pt x="1047877" y="0"/>
                  </a:lnTo>
                  <a:close/>
                </a:path>
                <a:path w="2686684" h="19050">
                  <a:moveTo>
                    <a:pt x="1085989" y="0"/>
                  </a:moveTo>
                  <a:lnTo>
                    <a:pt x="1066927" y="0"/>
                  </a:lnTo>
                  <a:lnTo>
                    <a:pt x="1066927" y="19050"/>
                  </a:lnTo>
                  <a:lnTo>
                    <a:pt x="1085989" y="19050"/>
                  </a:lnTo>
                  <a:lnTo>
                    <a:pt x="1085989" y="0"/>
                  </a:lnTo>
                  <a:close/>
                </a:path>
                <a:path w="2686684" h="19050">
                  <a:moveTo>
                    <a:pt x="1124089" y="0"/>
                  </a:moveTo>
                  <a:lnTo>
                    <a:pt x="1105039" y="0"/>
                  </a:lnTo>
                  <a:lnTo>
                    <a:pt x="1105039" y="19050"/>
                  </a:lnTo>
                  <a:lnTo>
                    <a:pt x="1124089" y="19050"/>
                  </a:lnTo>
                  <a:lnTo>
                    <a:pt x="1124089" y="0"/>
                  </a:lnTo>
                  <a:close/>
                </a:path>
                <a:path w="2686684" h="19050">
                  <a:moveTo>
                    <a:pt x="1162189" y="0"/>
                  </a:moveTo>
                  <a:lnTo>
                    <a:pt x="1143139" y="0"/>
                  </a:lnTo>
                  <a:lnTo>
                    <a:pt x="1143139" y="19050"/>
                  </a:lnTo>
                  <a:lnTo>
                    <a:pt x="1162189" y="19050"/>
                  </a:lnTo>
                  <a:lnTo>
                    <a:pt x="1162189" y="0"/>
                  </a:lnTo>
                  <a:close/>
                </a:path>
                <a:path w="2686684" h="19050">
                  <a:moveTo>
                    <a:pt x="1200302" y="0"/>
                  </a:moveTo>
                  <a:lnTo>
                    <a:pt x="1181239" y="0"/>
                  </a:lnTo>
                  <a:lnTo>
                    <a:pt x="1181239" y="19050"/>
                  </a:lnTo>
                  <a:lnTo>
                    <a:pt x="1200302" y="19050"/>
                  </a:lnTo>
                  <a:lnTo>
                    <a:pt x="1200302" y="0"/>
                  </a:lnTo>
                  <a:close/>
                </a:path>
                <a:path w="2686684" h="19050">
                  <a:moveTo>
                    <a:pt x="1238402" y="0"/>
                  </a:moveTo>
                  <a:lnTo>
                    <a:pt x="1219352" y="0"/>
                  </a:lnTo>
                  <a:lnTo>
                    <a:pt x="1219352" y="19050"/>
                  </a:lnTo>
                  <a:lnTo>
                    <a:pt x="1238402" y="19050"/>
                  </a:lnTo>
                  <a:lnTo>
                    <a:pt x="1238402" y="0"/>
                  </a:lnTo>
                  <a:close/>
                </a:path>
                <a:path w="2686684" h="19050">
                  <a:moveTo>
                    <a:pt x="1276502" y="0"/>
                  </a:moveTo>
                  <a:lnTo>
                    <a:pt x="1257452" y="0"/>
                  </a:lnTo>
                  <a:lnTo>
                    <a:pt x="1257452" y="19050"/>
                  </a:lnTo>
                  <a:lnTo>
                    <a:pt x="1276502" y="19050"/>
                  </a:lnTo>
                  <a:lnTo>
                    <a:pt x="1276502" y="0"/>
                  </a:lnTo>
                  <a:close/>
                </a:path>
                <a:path w="2686684" h="19050">
                  <a:moveTo>
                    <a:pt x="1314615" y="0"/>
                  </a:moveTo>
                  <a:lnTo>
                    <a:pt x="1295552" y="0"/>
                  </a:lnTo>
                  <a:lnTo>
                    <a:pt x="1295552" y="19050"/>
                  </a:lnTo>
                  <a:lnTo>
                    <a:pt x="1314615" y="19050"/>
                  </a:lnTo>
                  <a:lnTo>
                    <a:pt x="1314615" y="0"/>
                  </a:lnTo>
                  <a:close/>
                </a:path>
                <a:path w="2686684" h="19050">
                  <a:moveTo>
                    <a:pt x="1352715" y="0"/>
                  </a:moveTo>
                  <a:lnTo>
                    <a:pt x="1333665" y="0"/>
                  </a:lnTo>
                  <a:lnTo>
                    <a:pt x="1333665" y="19050"/>
                  </a:lnTo>
                  <a:lnTo>
                    <a:pt x="1352715" y="19050"/>
                  </a:lnTo>
                  <a:lnTo>
                    <a:pt x="1352715" y="0"/>
                  </a:lnTo>
                  <a:close/>
                </a:path>
                <a:path w="2686684" h="19050">
                  <a:moveTo>
                    <a:pt x="1390815" y="0"/>
                  </a:moveTo>
                  <a:lnTo>
                    <a:pt x="1371765" y="0"/>
                  </a:lnTo>
                  <a:lnTo>
                    <a:pt x="1371765" y="19050"/>
                  </a:lnTo>
                  <a:lnTo>
                    <a:pt x="1390815" y="19050"/>
                  </a:lnTo>
                  <a:lnTo>
                    <a:pt x="1390815" y="0"/>
                  </a:lnTo>
                  <a:close/>
                </a:path>
                <a:path w="2686684" h="19050">
                  <a:moveTo>
                    <a:pt x="1428927" y="0"/>
                  </a:moveTo>
                  <a:lnTo>
                    <a:pt x="1409877" y="0"/>
                  </a:lnTo>
                  <a:lnTo>
                    <a:pt x="1409877" y="19050"/>
                  </a:lnTo>
                  <a:lnTo>
                    <a:pt x="1428927" y="19050"/>
                  </a:lnTo>
                  <a:lnTo>
                    <a:pt x="1428927" y="0"/>
                  </a:lnTo>
                  <a:close/>
                </a:path>
                <a:path w="2686684" h="19050">
                  <a:moveTo>
                    <a:pt x="1467027" y="0"/>
                  </a:moveTo>
                  <a:lnTo>
                    <a:pt x="1447977" y="0"/>
                  </a:lnTo>
                  <a:lnTo>
                    <a:pt x="1447977" y="19050"/>
                  </a:lnTo>
                  <a:lnTo>
                    <a:pt x="1467027" y="19050"/>
                  </a:lnTo>
                  <a:lnTo>
                    <a:pt x="1467027" y="0"/>
                  </a:lnTo>
                  <a:close/>
                </a:path>
                <a:path w="2686684" h="19050">
                  <a:moveTo>
                    <a:pt x="1505127" y="0"/>
                  </a:moveTo>
                  <a:lnTo>
                    <a:pt x="1486077" y="0"/>
                  </a:lnTo>
                  <a:lnTo>
                    <a:pt x="1486077" y="19050"/>
                  </a:lnTo>
                  <a:lnTo>
                    <a:pt x="1505127" y="19050"/>
                  </a:lnTo>
                  <a:lnTo>
                    <a:pt x="1505127" y="0"/>
                  </a:lnTo>
                  <a:close/>
                </a:path>
                <a:path w="2686684" h="19050">
                  <a:moveTo>
                    <a:pt x="1543240" y="0"/>
                  </a:moveTo>
                  <a:lnTo>
                    <a:pt x="1524190" y="0"/>
                  </a:lnTo>
                  <a:lnTo>
                    <a:pt x="1524190" y="19050"/>
                  </a:lnTo>
                  <a:lnTo>
                    <a:pt x="1543240" y="19050"/>
                  </a:lnTo>
                  <a:lnTo>
                    <a:pt x="1543240" y="0"/>
                  </a:lnTo>
                  <a:close/>
                </a:path>
                <a:path w="2686684" h="19050">
                  <a:moveTo>
                    <a:pt x="1581340" y="0"/>
                  </a:moveTo>
                  <a:lnTo>
                    <a:pt x="1562290" y="0"/>
                  </a:lnTo>
                  <a:lnTo>
                    <a:pt x="1562290" y="19050"/>
                  </a:lnTo>
                  <a:lnTo>
                    <a:pt x="1581340" y="19050"/>
                  </a:lnTo>
                  <a:lnTo>
                    <a:pt x="1581340" y="0"/>
                  </a:lnTo>
                  <a:close/>
                </a:path>
                <a:path w="2686684" h="19050">
                  <a:moveTo>
                    <a:pt x="1619453" y="0"/>
                  </a:moveTo>
                  <a:lnTo>
                    <a:pt x="1600390" y="0"/>
                  </a:lnTo>
                  <a:lnTo>
                    <a:pt x="1600390" y="19050"/>
                  </a:lnTo>
                  <a:lnTo>
                    <a:pt x="1619453" y="19050"/>
                  </a:lnTo>
                  <a:lnTo>
                    <a:pt x="1619453" y="0"/>
                  </a:lnTo>
                  <a:close/>
                </a:path>
                <a:path w="2686684" h="19050">
                  <a:moveTo>
                    <a:pt x="1657553" y="0"/>
                  </a:moveTo>
                  <a:lnTo>
                    <a:pt x="1638503" y="0"/>
                  </a:lnTo>
                  <a:lnTo>
                    <a:pt x="1638503" y="19050"/>
                  </a:lnTo>
                  <a:lnTo>
                    <a:pt x="1657553" y="19050"/>
                  </a:lnTo>
                  <a:lnTo>
                    <a:pt x="1657553" y="0"/>
                  </a:lnTo>
                  <a:close/>
                </a:path>
                <a:path w="2686684" h="19050">
                  <a:moveTo>
                    <a:pt x="1695653" y="0"/>
                  </a:moveTo>
                  <a:lnTo>
                    <a:pt x="1676603" y="0"/>
                  </a:lnTo>
                  <a:lnTo>
                    <a:pt x="1676603" y="19050"/>
                  </a:lnTo>
                  <a:lnTo>
                    <a:pt x="1695653" y="19050"/>
                  </a:lnTo>
                  <a:lnTo>
                    <a:pt x="1695653" y="0"/>
                  </a:lnTo>
                  <a:close/>
                </a:path>
                <a:path w="2686684" h="19050">
                  <a:moveTo>
                    <a:pt x="1733765" y="0"/>
                  </a:moveTo>
                  <a:lnTo>
                    <a:pt x="1714703" y="0"/>
                  </a:lnTo>
                  <a:lnTo>
                    <a:pt x="1714703" y="19050"/>
                  </a:lnTo>
                  <a:lnTo>
                    <a:pt x="1733765" y="19050"/>
                  </a:lnTo>
                  <a:lnTo>
                    <a:pt x="1733765" y="0"/>
                  </a:lnTo>
                  <a:close/>
                </a:path>
                <a:path w="2686684" h="19050">
                  <a:moveTo>
                    <a:pt x="1771865" y="0"/>
                  </a:moveTo>
                  <a:lnTo>
                    <a:pt x="1752815" y="0"/>
                  </a:lnTo>
                  <a:lnTo>
                    <a:pt x="1752815" y="19050"/>
                  </a:lnTo>
                  <a:lnTo>
                    <a:pt x="1771865" y="19050"/>
                  </a:lnTo>
                  <a:lnTo>
                    <a:pt x="1771865" y="0"/>
                  </a:lnTo>
                  <a:close/>
                </a:path>
                <a:path w="2686684" h="19050">
                  <a:moveTo>
                    <a:pt x="1809965" y="0"/>
                  </a:moveTo>
                  <a:lnTo>
                    <a:pt x="1790915" y="0"/>
                  </a:lnTo>
                  <a:lnTo>
                    <a:pt x="1790915" y="19050"/>
                  </a:lnTo>
                  <a:lnTo>
                    <a:pt x="1809965" y="19050"/>
                  </a:lnTo>
                  <a:lnTo>
                    <a:pt x="1809965" y="0"/>
                  </a:lnTo>
                  <a:close/>
                </a:path>
                <a:path w="2686684" h="19050">
                  <a:moveTo>
                    <a:pt x="1848078" y="0"/>
                  </a:moveTo>
                  <a:lnTo>
                    <a:pt x="1829015" y="0"/>
                  </a:lnTo>
                  <a:lnTo>
                    <a:pt x="1829015" y="19050"/>
                  </a:lnTo>
                  <a:lnTo>
                    <a:pt x="1848078" y="19050"/>
                  </a:lnTo>
                  <a:lnTo>
                    <a:pt x="1848078" y="0"/>
                  </a:lnTo>
                  <a:close/>
                </a:path>
                <a:path w="2686684" h="19050">
                  <a:moveTo>
                    <a:pt x="1886178" y="0"/>
                  </a:moveTo>
                  <a:lnTo>
                    <a:pt x="1867128" y="0"/>
                  </a:lnTo>
                  <a:lnTo>
                    <a:pt x="1867128" y="19050"/>
                  </a:lnTo>
                  <a:lnTo>
                    <a:pt x="1886178" y="19050"/>
                  </a:lnTo>
                  <a:lnTo>
                    <a:pt x="1886178" y="0"/>
                  </a:lnTo>
                  <a:close/>
                </a:path>
                <a:path w="2686684" h="19050">
                  <a:moveTo>
                    <a:pt x="1924278" y="0"/>
                  </a:moveTo>
                  <a:lnTo>
                    <a:pt x="1905228" y="0"/>
                  </a:lnTo>
                  <a:lnTo>
                    <a:pt x="1905228" y="19050"/>
                  </a:lnTo>
                  <a:lnTo>
                    <a:pt x="1924278" y="19050"/>
                  </a:lnTo>
                  <a:lnTo>
                    <a:pt x="1924278" y="0"/>
                  </a:lnTo>
                  <a:close/>
                </a:path>
                <a:path w="2686684" h="19050">
                  <a:moveTo>
                    <a:pt x="1962391" y="0"/>
                  </a:moveTo>
                  <a:lnTo>
                    <a:pt x="1943341" y="0"/>
                  </a:lnTo>
                  <a:lnTo>
                    <a:pt x="1943341" y="19050"/>
                  </a:lnTo>
                  <a:lnTo>
                    <a:pt x="1962391" y="19050"/>
                  </a:lnTo>
                  <a:lnTo>
                    <a:pt x="1962391" y="0"/>
                  </a:lnTo>
                  <a:close/>
                </a:path>
                <a:path w="2686684" h="19050">
                  <a:moveTo>
                    <a:pt x="2000491" y="0"/>
                  </a:moveTo>
                  <a:lnTo>
                    <a:pt x="1981441" y="0"/>
                  </a:lnTo>
                  <a:lnTo>
                    <a:pt x="1981441" y="19050"/>
                  </a:lnTo>
                  <a:lnTo>
                    <a:pt x="2000491" y="19050"/>
                  </a:lnTo>
                  <a:lnTo>
                    <a:pt x="2000491" y="0"/>
                  </a:lnTo>
                  <a:close/>
                </a:path>
                <a:path w="2686684" h="19050">
                  <a:moveTo>
                    <a:pt x="2038591" y="0"/>
                  </a:moveTo>
                  <a:lnTo>
                    <a:pt x="2019541" y="0"/>
                  </a:lnTo>
                  <a:lnTo>
                    <a:pt x="2019541" y="19050"/>
                  </a:lnTo>
                  <a:lnTo>
                    <a:pt x="2038591" y="19050"/>
                  </a:lnTo>
                  <a:lnTo>
                    <a:pt x="2038591" y="0"/>
                  </a:lnTo>
                  <a:close/>
                </a:path>
                <a:path w="2686684" h="19050">
                  <a:moveTo>
                    <a:pt x="2076704" y="0"/>
                  </a:moveTo>
                  <a:lnTo>
                    <a:pt x="2057654" y="0"/>
                  </a:lnTo>
                  <a:lnTo>
                    <a:pt x="2057654" y="19050"/>
                  </a:lnTo>
                  <a:lnTo>
                    <a:pt x="2076704" y="19050"/>
                  </a:lnTo>
                  <a:lnTo>
                    <a:pt x="2076704" y="0"/>
                  </a:lnTo>
                  <a:close/>
                </a:path>
                <a:path w="2686684" h="19050">
                  <a:moveTo>
                    <a:pt x="2114804" y="0"/>
                  </a:moveTo>
                  <a:lnTo>
                    <a:pt x="2095754" y="0"/>
                  </a:lnTo>
                  <a:lnTo>
                    <a:pt x="2095754" y="19050"/>
                  </a:lnTo>
                  <a:lnTo>
                    <a:pt x="2114804" y="19050"/>
                  </a:lnTo>
                  <a:lnTo>
                    <a:pt x="2114804" y="0"/>
                  </a:lnTo>
                  <a:close/>
                </a:path>
                <a:path w="2686684" h="19050">
                  <a:moveTo>
                    <a:pt x="2152904" y="0"/>
                  </a:moveTo>
                  <a:lnTo>
                    <a:pt x="2133854" y="0"/>
                  </a:lnTo>
                  <a:lnTo>
                    <a:pt x="2133854" y="19050"/>
                  </a:lnTo>
                  <a:lnTo>
                    <a:pt x="2152904" y="19050"/>
                  </a:lnTo>
                  <a:lnTo>
                    <a:pt x="2152904" y="0"/>
                  </a:lnTo>
                  <a:close/>
                </a:path>
                <a:path w="2686684" h="19050">
                  <a:moveTo>
                    <a:pt x="2191016" y="0"/>
                  </a:moveTo>
                  <a:lnTo>
                    <a:pt x="2171966" y="0"/>
                  </a:lnTo>
                  <a:lnTo>
                    <a:pt x="2171966" y="19050"/>
                  </a:lnTo>
                  <a:lnTo>
                    <a:pt x="2191016" y="19050"/>
                  </a:lnTo>
                  <a:lnTo>
                    <a:pt x="2191016" y="0"/>
                  </a:lnTo>
                  <a:close/>
                </a:path>
                <a:path w="2686684" h="19050">
                  <a:moveTo>
                    <a:pt x="2229116" y="0"/>
                  </a:moveTo>
                  <a:lnTo>
                    <a:pt x="2210066" y="0"/>
                  </a:lnTo>
                  <a:lnTo>
                    <a:pt x="2210066" y="19050"/>
                  </a:lnTo>
                  <a:lnTo>
                    <a:pt x="2229116" y="19050"/>
                  </a:lnTo>
                  <a:lnTo>
                    <a:pt x="2229116" y="0"/>
                  </a:lnTo>
                  <a:close/>
                </a:path>
                <a:path w="2686684" h="19050">
                  <a:moveTo>
                    <a:pt x="2267229" y="0"/>
                  </a:moveTo>
                  <a:lnTo>
                    <a:pt x="2248166" y="0"/>
                  </a:lnTo>
                  <a:lnTo>
                    <a:pt x="2248166" y="19050"/>
                  </a:lnTo>
                  <a:lnTo>
                    <a:pt x="2267229" y="19050"/>
                  </a:lnTo>
                  <a:lnTo>
                    <a:pt x="2267229" y="0"/>
                  </a:lnTo>
                  <a:close/>
                </a:path>
                <a:path w="2686684" h="19050">
                  <a:moveTo>
                    <a:pt x="2305329" y="0"/>
                  </a:moveTo>
                  <a:lnTo>
                    <a:pt x="2286279" y="0"/>
                  </a:lnTo>
                  <a:lnTo>
                    <a:pt x="2286279" y="19050"/>
                  </a:lnTo>
                  <a:lnTo>
                    <a:pt x="2305329" y="19050"/>
                  </a:lnTo>
                  <a:lnTo>
                    <a:pt x="2305329" y="0"/>
                  </a:lnTo>
                  <a:close/>
                </a:path>
                <a:path w="2686684" h="19050">
                  <a:moveTo>
                    <a:pt x="2343429" y="0"/>
                  </a:moveTo>
                  <a:lnTo>
                    <a:pt x="2324379" y="0"/>
                  </a:lnTo>
                  <a:lnTo>
                    <a:pt x="2324379" y="19050"/>
                  </a:lnTo>
                  <a:lnTo>
                    <a:pt x="2343429" y="19050"/>
                  </a:lnTo>
                  <a:lnTo>
                    <a:pt x="2343429" y="0"/>
                  </a:lnTo>
                  <a:close/>
                </a:path>
                <a:path w="2686684" h="19050">
                  <a:moveTo>
                    <a:pt x="2381542" y="0"/>
                  </a:moveTo>
                  <a:lnTo>
                    <a:pt x="2362479" y="0"/>
                  </a:lnTo>
                  <a:lnTo>
                    <a:pt x="2362479" y="19050"/>
                  </a:lnTo>
                  <a:lnTo>
                    <a:pt x="2381542" y="19050"/>
                  </a:lnTo>
                  <a:lnTo>
                    <a:pt x="2381542" y="0"/>
                  </a:lnTo>
                  <a:close/>
                </a:path>
                <a:path w="2686684" h="19050">
                  <a:moveTo>
                    <a:pt x="2419642" y="0"/>
                  </a:moveTo>
                  <a:lnTo>
                    <a:pt x="2400592" y="0"/>
                  </a:lnTo>
                  <a:lnTo>
                    <a:pt x="2400592" y="19050"/>
                  </a:lnTo>
                  <a:lnTo>
                    <a:pt x="2419642" y="19050"/>
                  </a:lnTo>
                  <a:lnTo>
                    <a:pt x="2419642" y="0"/>
                  </a:lnTo>
                  <a:close/>
                </a:path>
                <a:path w="2686684" h="19050">
                  <a:moveTo>
                    <a:pt x="2457742" y="0"/>
                  </a:moveTo>
                  <a:lnTo>
                    <a:pt x="2438692" y="0"/>
                  </a:lnTo>
                  <a:lnTo>
                    <a:pt x="2438692" y="19050"/>
                  </a:lnTo>
                  <a:lnTo>
                    <a:pt x="2457742" y="19050"/>
                  </a:lnTo>
                  <a:lnTo>
                    <a:pt x="2457742" y="0"/>
                  </a:lnTo>
                  <a:close/>
                </a:path>
                <a:path w="2686684" h="19050">
                  <a:moveTo>
                    <a:pt x="2495854" y="0"/>
                  </a:moveTo>
                  <a:lnTo>
                    <a:pt x="2476804" y="0"/>
                  </a:lnTo>
                  <a:lnTo>
                    <a:pt x="2476804" y="19050"/>
                  </a:lnTo>
                  <a:lnTo>
                    <a:pt x="2495854" y="19050"/>
                  </a:lnTo>
                  <a:lnTo>
                    <a:pt x="2495854" y="0"/>
                  </a:lnTo>
                  <a:close/>
                </a:path>
                <a:path w="2686684" h="19050">
                  <a:moveTo>
                    <a:pt x="2533954" y="0"/>
                  </a:moveTo>
                  <a:lnTo>
                    <a:pt x="2514904" y="0"/>
                  </a:lnTo>
                  <a:lnTo>
                    <a:pt x="2514904" y="19050"/>
                  </a:lnTo>
                  <a:lnTo>
                    <a:pt x="2533954" y="19050"/>
                  </a:lnTo>
                  <a:lnTo>
                    <a:pt x="2533954" y="0"/>
                  </a:lnTo>
                  <a:close/>
                </a:path>
                <a:path w="2686684" h="19050">
                  <a:moveTo>
                    <a:pt x="2572054" y="0"/>
                  </a:moveTo>
                  <a:lnTo>
                    <a:pt x="2553004" y="0"/>
                  </a:lnTo>
                  <a:lnTo>
                    <a:pt x="2553004" y="19050"/>
                  </a:lnTo>
                  <a:lnTo>
                    <a:pt x="2572054" y="19050"/>
                  </a:lnTo>
                  <a:lnTo>
                    <a:pt x="2572054" y="0"/>
                  </a:lnTo>
                  <a:close/>
                </a:path>
                <a:path w="2686684" h="19050">
                  <a:moveTo>
                    <a:pt x="2610167" y="0"/>
                  </a:moveTo>
                  <a:lnTo>
                    <a:pt x="2591117" y="0"/>
                  </a:lnTo>
                  <a:lnTo>
                    <a:pt x="2591117" y="19050"/>
                  </a:lnTo>
                  <a:lnTo>
                    <a:pt x="2610167" y="19050"/>
                  </a:lnTo>
                  <a:lnTo>
                    <a:pt x="2610167" y="0"/>
                  </a:lnTo>
                  <a:close/>
                </a:path>
                <a:path w="2686684" h="19050">
                  <a:moveTo>
                    <a:pt x="2648267" y="0"/>
                  </a:moveTo>
                  <a:lnTo>
                    <a:pt x="2629217" y="0"/>
                  </a:lnTo>
                  <a:lnTo>
                    <a:pt x="2629217" y="19050"/>
                  </a:lnTo>
                  <a:lnTo>
                    <a:pt x="2648267" y="19050"/>
                  </a:lnTo>
                  <a:lnTo>
                    <a:pt x="2648267" y="0"/>
                  </a:lnTo>
                  <a:close/>
                </a:path>
                <a:path w="2686684" h="19050">
                  <a:moveTo>
                    <a:pt x="2686367" y="0"/>
                  </a:moveTo>
                  <a:lnTo>
                    <a:pt x="2667317" y="0"/>
                  </a:lnTo>
                  <a:lnTo>
                    <a:pt x="2667317" y="19050"/>
                  </a:lnTo>
                  <a:lnTo>
                    <a:pt x="2686367" y="19050"/>
                  </a:lnTo>
                  <a:lnTo>
                    <a:pt x="2686367" y="0"/>
                  </a:lnTo>
                  <a:close/>
                </a:path>
              </a:pathLst>
            </a:custGeom>
            <a:solidFill>
              <a:srgbClr val="83C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593768" y="4463706"/>
              <a:ext cx="2686685" cy="19050"/>
            </a:xfrm>
            <a:custGeom>
              <a:avLst/>
              <a:gdLst/>
              <a:ahLst/>
              <a:cxnLst/>
              <a:rect l="l" t="t" r="r" b="b"/>
              <a:pathLst>
                <a:path w="2686684" h="19050">
                  <a:moveTo>
                    <a:pt x="1905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9050" y="19050"/>
                  </a:lnTo>
                  <a:lnTo>
                    <a:pt x="19050" y="0"/>
                  </a:lnTo>
                  <a:close/>
                </a:path>
                <a:path w="2686684" h="19050">
                  <a:moveTo>
                    <a:pt x="57162" y="0"/>
                  </a:moveTo>
                  <a:lnTo>
                    <a:pt x="38112" y="0"/>
                  </a:lnTo>
                  <a:lnTo>
                    <a:pt x="38112" y="19050"/>
                  </a:lnTo>
                  <a:lnTo>
                    <a:pt x="57162" y="19050"/>
                  </a:lnTo>
                  <a:lnTo>
                    <a:pt x="57162" y="0"/>
                  </a:lnTo>
                  <a:close/>
                </a:path>
                <a:path w="2686684" h="19050">
                  <a:moveTo>
                    <a:pt x="95262" y="0"/>
                  </a:moveTo>
                  <a:lnTo>
                    <a:pt x="76212" y="0"/>
                  </a:lnTo>
                  <a:lnTo>
                    <a:pt x="76212" y="19050"/>
                  </a:lnTo>
                  <a:lnTo>
                    <a:pt x="95262" y="19050"/>
                  </a:lnTo>
                  <a:lnTo>
                    <a:pt x="95262" y="0"/>
                  </a:lnTo>
                  <a:close/>
                </a:path>
                <a:path w="2686684" h="19050">
                  <a:moveTo>
                    <a:pt x="133375" y="0"/>
                  </a:moveTo>
                  <a:lnTo>
                    <a:pt x="114312" y="0"/>
                  </a:lnTo>
                  <a:lnTo>
                    <a:pt x="114312" y="19050"/>
                  </a:lnTo>
                  <a:lnTo>
                    <a:pt x="133375" y="19050"/>
                  </a:lnTo>
                  <a:lnTo>
                    <a:pt x="133375" y="0"/>
                  </a:lnTo>
                  <a:close/>
                </a:path>
                <a:path w="2686684" h="19050">
                  <a:moveTo>
                    <a:pt x="171475" y="0"/>
                  </a:moveTo>
                  <a:lnTo>
                    <a:pt x="152425" y="0"/>
                  </a:lnTo>
                  <a:lnTo>
                    <a:pt x="152425" y="19050"/>
                  </a:lnTo>
                  <a:lnTo>
                    <a:pt x="171475" y="19050"/>
                  </a:lnTo>
                  <a:lnTo>
                    <a:pt x="171475" y="0"/>
                  </a:lnTo>
                  <a:close/>
                </a:path>
                <a:path w="2686684" h="19050">
                  <a:moveTo>
                    <a:pt x="209575" y="0"/>
                  </a:moveTo>
                  <a:lnTo>
                    <a:pt x="190525" y="0"/>
                  </a:lnTo>
                  <a:lnTo>
                    <a:pt x="190525" y="19050"/>
                  </a:lnTo>
                  <a:lnTo>
                    <a:pt x="209575" y="19050"/>
                  </a:lnTo>
                  <a:lnTo>
                    <a:pt x="209575" y="0"/>
                  </a:lnTo>
                  <a:close/>
                </a:path>
                <a:path w="2686684" h="19050">
                  <a:moveTo>
                    <a:pt x="247688" y="0"/>
                  </a:moveTo>
                  <a:lnTo>
                    <a:pt x="228625" y="0"/>
                  </a:lnTo>
                  <a:lnTo>
                    <a:pt x="228625" y="19050"/>
                  </a:lnTo>
                  <a:lnTo>
                    <a:pt x="247688" y="19050"/>
                  </a:lnTo>
                  <a:lnTo>
                    <a:pt x="247688" y="0"/>
                  </a:lnTo>
                  <a:close/>
                </a:path>
                <a:path w="2686684" h="19050">
                  <a:moveTo>
                    <a:pt x="285788" y="0"/>
                  </a:moveTo>
                  <a:lnTo>
                    <a:pt x="266738" y="0"/>
                  </a:lnTo>
                  <a:lnTo>
                    <a:pt x="266738" y="19050"/>
                  </a:lnTo>
                  <a:lnTo>
                    <a:pt x="285788" y="19050"/>
                  </a:lnTo>
                  <a:lnTo>
                    <a:pt x="285788" y="0"/>
                  </a:lnTo>
                  <a:close/>
                </a:path>
                <a:path w="2686684" h="19050">
                  <a:moveTo>
                    <a:pt x="323888" y="0"/>
                  </a:moveTo>
                  <a:lnTo>
                    <a:pt x="304838" y="0"/>
                  </a:lnTo>
                  <a:lnTo>
                    <a:pt x="304838" y="19050"/>
                  </a:lnTo>
                  <a:lnTo>
                    <a:pt x="323888" y="19050"/>
                  </a:lnTo>
                  <a:lnTo>
                    <a:pt x="323888" y="0"/>
                  </a:lnTo>
                  <a:close/>
                </a:path>
                <a:path w="2686684" h="19050">
                  <a:moveTo>
                    <a:pt x="362000" y="0"/>
                  </a:moveTo>
                  <a:lnTo>
                    <a:pt x="342938" y="0"/>
                  </a:lnTo>
                  <a:lnTo>
                    <a:pt x="342938" y="19050"/>
                  </a:lnTo>
                  <a:lnTo>
                    <a:pt x="362000" y="19050"/>
                  </a:lnTo>
                  <a:lnTo>
                    <a:pt x="362000" y="0"/>
                  </a:lnTo>
                  <a:close/>
                </a:path>
                <a:path w="2686684" h="19050">
                  <a:moveTo>
                    <a:pt x="400100" y="0"/>
                  </a:moveTo>
                  <a:lnTo>
                    <a:pt x="381050" y="0"/>
                  </a:lnTo>
                  <a:lnTo>
                    <a:pt x="381050" y="19050"/>
                  </a:lnTo>
                  <a:lnTo>
                    <a:pt x="400100" y="19050"/>
                  </a:lnTo>
                  <a:lnTo>
                    <a:pt x="400100" y="0"/>
                  </a:lnTo>
                  <a:close/>
                </a:path>
                <a:path w="2686684" h="19050">
                  <a:moveTo>
                    <a:pt x="438200" y="0"/>
                  </a:moveTo>
                  <a:lnTo>
                    <a:pt x="419150" y="0"/>
                  </a:lnTo>
                  <a:lnTo>
                    <a:pt x="419150" y="19050"/>
                  </a:lnTo>
                  <a:lnTo>
                    <a:pt x="438200" y="19050"/>
                  </a:lnTo>
                  <a:lnTo>
                    <a:pt x="438200" y="0"/>
                  </a:lnTo>
                  <a:close/>
                </a:path>
                <a:path w="2686684" h="19050">
                  <a:moveTo>
                    <a:pt x="476313" y="0"/>
                  </a:moveTo>
                  <a:lnTo>
                    <a:pt x="457263" y="0"/>
                  </a:lnTo>
                  <a:lnTo>
                    <a:pt x="457263" y="19050"/>
                  </a:lnTo>
                  <a:lnTo>
                    <a:pt x="476313" y="19050"/>
                  </a:lnTo>
                  <a:lnTo>
                    <a:pt x="476313" y="0"/>
                  </a:lnTo>
                  <a:close/>
                </a:path>
                <a:path w="2686684" h="19050">
                  <a:moveTo>
                    <a:pt x="514413" y="0"/>
                  </a:moveTo>
                  <a:lnTo>
                    <a:pt x="495363" y="0"/>
                  </a:lnTo>
                  <a:lnTo>
                    <a:pt x="495363" y="19050"/>
                  </a:lnTo>
                  <a:lnTo>
                    <a:pt x="514413" y="19050"/>
                  </a:lnTo>
                  <a:lnTo>
                    <a:pt x="514413" y="0"/>
                  </a:lnTo>
                  <a:close/>
                </a:path>
                <a:path w="2686684" h="19050">
                  <a:moveTo>
                    <a:pt x="552513" y="0"/>
                  </a:moveTo>
                  <a:lnTo>
                    <a:pt x="533463" y="0"/>
                  </a:lnTo>
                  <a:lnTo>
                    <a:pt x="533463" y="19050"/>
                  </a:lnTo>
                  <a:lnTo>
                    <a:pt x="552513" y="19050"/>
                  </a:lnTo>
                  <a:lnTo>
                    <a:pt x="552513" y="0"/>
                  </a:lnTo>
                  <a:close/>
                </a:path>
                <a:path w="2686684" h="19050">
                  <a:moveTo>
                    <a:pt x="590626" y="0"/>
                  </a:moveTo>
                  <a:lnTo>
                    <a:pt x="571576" y="0"/>
                  </a:lnTo>
                  <a:lnTo>
                    <a:pt x="571576" y="19050"/>
                  </a:lnTo>
                  <a:lnTo>
                    <a:pt x="590626" y="19050"/>
                  </a:lnTo>
                  <a:lnTo>
                    <a:pt x="590626" y="0"/>
                  </a:lnTo>
                  <a:close/>
                </a:path>
                <a:path w="2686684" h="19050">
                  <a:moveTo>
                    <a:pt x="628726" y="0"/>
                  </a:moveTo>
                  <a:lnTo>
                    <a:pt x="609676" y="0"/>
                  </a:lnTo>
                  <a:lnTo>
                    <a:pt x="609676" y="19050"/>
                  </a:lnTo>
                  <a:lnTo>
                    <a:pt x="628726" y="19050"/>
                  </a:lnTo>
                  <a:lnTo>
                    <a:pt x="628726" y="0"/>
                  </a:lnTo>
                  <a:close/>
                </a:path>
                <a:path w="2686684" h="19050">
                  <a:moveTo>
                    <a:pt x="666838" y="0"/>
                  </a:moveTo>
                  <a:lnTo>
                    <a:pt x="647776" y="0"/>
                  </a:lnTo>
                  <a:lnTo>
                    <a:pt x="647776" y="19050"/>
                  </a:lnTo>
                  <a:lnTo>
                    <a:pt x="666838" y="19050"/>
                  </a:lnTo>
                  <a:lnTo>
                    <a:pt x="666838" y="0"/>
                  </a:lnTo>
                  <a:close/>
                </a:path>
                <a:path w="2686684" h="19050">
                  <a:moveTo>
                    <a:pt x="704938" y="0"/>
                  </a:moveTo>
                  <a:lnTo>
                    <a:pt x="685888" y="0"/>
                  </a:lnTo>
                  <a:lnTo>
                    <a:pt x="685888" y="19050"/>
                  </a:lnTo>
                  <a:lnTo>
                    <a:pt x="704938" y="19050"/>
                  </a:lnTo>
                  <a:lnTo>
                    <a:pt x="704938" y="0"/>
                  </a:lnTo>
                  <a:close/>
                </a:path>
                <a:path w="2686684" h="19050">
                  <a:moveTo>
                    <a:pt x="743038" y="0"/>
                  </a:moveTo>
                  <a:lnTo>
                    <a:pt x="723988" y="0"/>
                  </a:lnTo>
                  <a:lnTo>
                    <a:pt x="723988" y="19050"/>
                  </a:lnTo>
                  <a:lnTo>
                    <a:pt x="743038" y="19050"/>
                  </a:lnTo>
                  <a:lnTo>
                    <a:pt x="743038" y="0"/>
                  </a:lnTo>
                  <a:close/>
                </a:path>
                <a:path w="2686684" h="19050">
                  <a:moveTo>
                    <a:pt x="781151" y="0"/>
                  </a:moveTo>
                  <a:lnTo>
                    <a:pt x="762088" y="0"/>
                  </a:lnTo>
                  <a:lnTo>
                    <a:pt x="762088" y="19050"/>
                  </a:lnTo>
                  <a:lnTo>
                    <a:pt x="781151" y="19050"/>
                  </a:lnTo>
                  <a:lnTo>
                    <a:pt x="781151" y="0"/>
                  </a:lnTo>
                  <a:close/>
                </a:path>
                <a:path w="2686684" h="19050">
                  <a:moveTo>
                    <a:pt x="819251" y="0"/>
                  </a:moveTo>
                  <a:lnTo>
                    <a:pt x="800201" y="0"/>
                  </a:lnTo>
                  <a:lnTo>
                    <a:pt x="800201" y="19050"/>
                  </a:lnTo>
                  <a:lnTo>
                    <a:pt x="819251" y="19050"/>
                  </a:lnTo>
                  <a:lnTo>
                    <a:pt x="819251" y="0"/>
                  </a:lnTo>
                  <a:close/>
                </a:path>
                <a:path w="2686684" h="19050">
                  <a:moveTo>
                    <a:pt x="857351" y="0"/>
                  </a:moveTo>
                  <a:lnTo>
                    <a:pt x="838301" y="0"/>
                  </a:lnTo>
                  <a:lnTo>
                    <a:pt x="838301" y="19050"/>
                  </a:lnTo>
                  <a:lnTo>
                    <a:pt x="857351" y="19050"/>
                  </a:lnTo>
                  <a:lnTo>
                    <a:pt x="857351" y="0"/>
                  </a:lnTo>
                  <a:close/>
                </a:path>
                <a:path w="2686684" h="19050">
                  <a:moveTo>
                    <a:pt x="895464" y="0"/>
                  </a:moveTo>
                  <a:lnTo>
                    <a:pt x="876401" y="0"/>
                  </a:lnTo>
                  <a:lnTo>
                    <a:pt x="876401" y="19050"/>
                  </a:lnTo>
                  <a:lnTo>
                    <a:pt x="895464" y="19050"/>
                  </a:lnTo>
                  <a:lnTo>
                    <a:pt x="895464" y="0"/>
                  </a:lnTo>
                  <a:close/>
                </a:path>
                <a:path w="2686684" h="19050">
                  <a:moveTo>
                    <a:pt x="933564" y="0"/>
                  </a:moveTo>
                  <a:lnTo>
                    <a:pt x="914514" y="0"/>
                  </a:lnTo>
                  <a:lnTo>
                    <a:pt x="914514" y="19050"/>
                  </a:lnTo>
                  <a:lnTo>
                    <a:pt x="933564" y="19050"/>
                  </a:lnTo>
                  <a:lnTo>
                    <a:pt x="933564" y="0"/>
                  </a:lnTo>
                  <a:close/>
                </a:path>
                <a:path w="2686684" h="19050">
                  <a:moveTo>
                    <a:pt x="971664" y="0"/>
                  </a:moveTo>
                  <a:lnTo>
                    <a:pt x="952614" y="0"/>
                  </a:lnTo>
                  <a:lnTo>
                    <a:pt x="952614" y="19050"/>
                  </a:lnTo>
                  <a:lnTo>
                    <a:pt x="971664" y="19050"/>
                  </a:lnTo>
                  <a:lnTo>
                    <a:pt x="971664" y="0"/>
                  </a:lnTo>
                  <a:close/>
                </a:path>
                <a:path w="2686684" h="19050">
                  <a:moveTo>
                    <a:pt x="1009777" y="0"/>
                  </a:moveTo>
                  <a:lnTo>
                    <a:pt x="990727" y="0"/>
                  </a:lnTo>
                  <a:lnTo>
                    <a:pt x="990727" y="19050"/>
                  </a:lnTo>
                  <a:lnTo>
                    <a:pt x="1009777" y="19050"/>
                  </a:lnTo>
                  <a:lnTo>
                    <a:pt x="1009777" y="0"/>
                  </a:lnTo>
                  <a:close/>
                </a:path>
                <a:path w="2686684" h="19050">
                  <a:moveTo>
                    <a:pt x="1047877" y="0"/>
                  </a:moveTo>
                  <a:lnTo>
                    <a:pt x="1028827" y="0"/>
                  </a:lnTo>
                  <a:lnTo>
                    <a:pt x="1028827" y="19050"/>
                  </a:lnTo>
                  <a:lnTo>
                    <a:pt x="1047877" y="19050"/>
                  </a:lnTo>
                  <a:lnTo>
                    <a:pt x="1047877" y="0"/>
                  </a:lnTo>
                  <a:close/>
                </a:path>
                <a:path w="2686684" h="19050">
                  <a:moveTo>
                    <a:pt x="1085977" y="0"/>
                  </a:moveTo>
                  <a:lnTo>
                    <a:pt x="1066927" y="0"/>
                  </a:lnTo>
                  <a:lnTo>
                    <a:pt x="1066927" y="19050"/>
                  </a:lnTo>
                  <a:lnTo>
                    <a:pt x="1085977" y="19050"/>
                  </a:lnTo>
                  <a:lnTo>
                    <a:pt x="1085977" y="0"/>
                  </a:lnTo>
                  <a:close/>
                </a:path>
                <a:path w="2686684" h="19050">
                  <a:moveTo>
                    <a:pt x="1124089" y="0"/>
                  </a:moveTo>
                  <a:lnTo>
                    <a:pt x="1105039" y="0"/>
                  </a:lnTo>
                  <a:lnTo>
                    <a:pt x="1105039" y="19050"/>
                  </a:lnTo>
                  <a:lnTo>
                    <a:pt x="1124089" y="19050"/>
                  </a:lnTo>
                  <a:lnTo>
                    <a:pt x="1124089" y="0"/>
                  </a:lnTo>
                  <a:close/>
                </a:path>
                <a:path w="2686684" h="19050">
                  <a:moveTo>
                    <a:pt x="1162189" y="0"/>
                  </a:moveTo>
                  <a:lnTo>
                    <a:pt x="1143139" y="0"/>
                  </a:lnTo>
                  <a:lnTo>
                    <a:pt x="1143139" y="19050"/>
                  </a:lnTo>
                  <a:lnTo>
                    <a:pt x="1162189" y="19050"/>
                  </a:lnTo>
                  <a:lnTo>
                    <a:pt x="1162189" y="0"/>
                  </a:lnTo>
                  <a:close/>
                </a:path>
                <a:path w="2686684" h="19050">
                  <a:moveTo>
                    <a:pt x="1200302" y="0"/>
                  </a:moveTo>
                  <a:lnTo>
                    <a:pt x="1181239" y="0"/>
                  </a:lnTo>
                  <a:lnTo>
                    <a:pt x="1181239" y="19050"/>
                  </a:lnTo>
                  <a:lnTo>
                    <a:pt x="1200302" y="19050"/>
                  </a:lnTo>
                  <a:lnTo>
                    <a:pt x="1200302" y="0"/>
                  </a:lnTo>
                  <a:close/>
                </a:path>
                <a:path w="2686684" h="19050">
                  <a:moveTo>
                    <a:pt x="1238402" y="0"/>
                  </a:moveTo>
                  <a:lnTo>
                    <a:pt x="1219352" y="0"/>
                  </a:lnTo>
                  <a:lnTo>
                    <a:pt x="1219352" y="19050"/>
                  </a:lnTo>
                  <a:lnTo>
                    <a:pt x="1238402" y="19050"/>
                  </a:lnTo>
                  <a:lnTo>
                    <a:pt x="1238402" y="0"/>
                  </a:lnTo>
                  <a:close/>
                </a:path>
                <a:path w="2686684" h="19050">
                  <a:moveTo>
                    <a:pt x="1276502" y="0"/>
                  </a:moveTo>
                  <a:lnTo>
                    <a:pt x="1257452" y="0"/>
                  </a:lnTo>
                  <a:lnTo>
                    <a:pt x="1257452" y="19050"/>
                  </a:lnTo>
                  <a:lnTo>
                    <a:pt x="1276502" y="19050"/>
                  </a:lnTo>
                  <a:lnTo>
                    <a:pt x="1276502" y="0"/>
                  </a:lnTo>
                  <a:close/>
                </a:path>
                <a:path w="2686684" h="19050">
                  <a:moveTo>
                    <a:pt x="1314615" y="0"/>
                  </a:moveTo>
                  <a:lnTo>
                    <a:pt x="1295552" y="0"/>
                  </a:lnTo>
                  <a:lnTo>
                    <a:pt x="1295552" y="19050"/>
                  </a:lnTo>
                  <a:lnTo>
                    <a:pt x="1314615" y="19050"/>
                  </a:lnTo>
                  <a:lnTo>
                    <a:pt x="1314615" y="0"/>
                  </a:lnTo>
                  <a:close/>
                </a:path>
                <a:path w="2686684" h="19050">
                  <a:moveTo>
                    <a:pt x="1352715" y="0"/>
                  </a:moveTo>
                  <a:lnTo>
                    <a:pt x="1333665" y="0"/>
                  </a:lnTo>
                  <a:lnTo>
                    <a:pt x="1333665" y="19050"/>
                  </a:lnTo>
                  <a:lnTo>
                    <a:pt x="1352715" y="19050"/>
                  </a:lnTo>
                  <a:lnTo>
                    <a:pt x="1352715" y="0"/>
                  </a:lnTo>
                  <a:close/>
                </a:path>
                <a:path w="2686684" h="19050">
                  <a:moveTo>
                    <a:pt x="1390815" y="0"/>
                  </a:moveTo>
                  <a:lnTo>
                    <a:pt x="1371765" y="0"/>
                  </a:lnTo>
                  <a:lnTo>
                    <a:pt x="1371765" y="19050"/>
                  </a:lnTo>
                  <a:lnTo>
                    <a:pt x="1390815" y="19050"/>
                  </a:lnTo>
                  <a:lnTo>
                    <a:pt x="1390815" y="0"/>
                  </a:lnTo>
                  <a:close/>
                </a:path>
                <a:path w="2686684" h="19050">
                  <a:moveTo>
                    <a:pt x="1428927" y="0"/>
                  </a:moveTo>
                  <a:lnTo>
                    <a:pt x="1409865" y="0"/>
                  </a:lnTo>
                  <a:lnTo>
                    <a:pt x="1409865" y="19050"/>
                  </a:lnTo>
                  <a:lnTo>
                    <a:pt x="1428927" y="19050"/>
                  </a:lnTo>
                  <a:lnTo>
                    <a:pt x="1428927" y="0"/>
                  </a:lnTo>
                  <a:close/>
                </a:path>
                <a:path w="2686684" h="19050">
                  <a:moveTo>
                    <a:pt x="1467027" y="0"/>
                  </a:moveTo>
                  <a:lnTo>
                    <a:pt x="1447977" y="0"/>
                  </a:lnTo>
                  <a:lnTo>
                    <a:pt x="1447977" y="19050"/>
                  </a:lnTo>
                  <a:lnTo>
                    <a:pt x="1467027" y="19050"/>
                  </a:lnTo>
                  <a:lnTo>
                    <a:pt x="1467027" y="0"/>
                  </a:lnTo>
                  <a:close/>
                </a:path>
                <a:path w="2686684" h="19050">
                  <a:moveTo>
                    <a:pt x="1505127" y="0"/>
                  </a:moveTo>
                  <a:lnTo>
                    <a:pt x="1486077" y="0"/>
                  </a:lnTo>
                  <a:lnTo>
                    <a:pt x="1486077" y="19050"/>
                  </a:lnTo>
                  <a:lnTo>
                    <a:pt x="1505127" y="19050"/>
                  </a:lnTo>
                  <a:lnTo>
                    <a:pt x="1505127" y="0"/>
                  </a:lnTo>
                  <a:close/>
                </a:path>
                <a:path w="2686684" h="19050">
                  <a:moveTo>
                    <a:pt x="1543240" y="0"/>
                  </a:moveTo>
                  <a:lnTo>
                    <a:pt x="1524190" y="0"/>
                  </a:lnTo>
                  <a:lnTo>
                    <a:pt x="1524190" y="19050"/>
                  </a:lnTo>
                  <a:lnTo>
                    <a:pt x="1543240" y="19050"/>
                  </a:lnTo>
                  <a:lnTo>
                    <a:pt x="1543240" y="0"/>
                  </a:lnTo>
                  <a:close/>
                </a:path>
                <a:path w="2686684" h="19050">
                  <a:moveTo>
                    <a:pt x="1581340" y="0"/>
                  </a:moveTo>
                  <a:lnTo>
                    <a:pt x="1562290" y="0"/>
                  </a:lnTo>
                  <a:lnTo>
                    <a:pt x="1562290" y="19050"/>
                  </a:lnTo>
                  <a:lnTo>
                    <a:pt x="1581340" y="19050"/>
                  </a:lnTo>
                  <a:lnTo>
                    <a:pt x="1581340" y="0"/>
                  </a:lnTo>
                  <a:close/>
                </a:path>
                <a:path w="2686684" h="19050">
                  <a:moveTo>
                    <a:pt x="1619440" y="0"/>
                  </a:moveTo>
                  <a:lnTo>
                    <a:pt x="1600390" y="0"/>
                  </a:lnTo>
                  <a:lnTo>
                    <a:pt x="1600390" y="19050"/>
                  </a:lnTo>
                  <a:lnTo>
                    <a:pt x="1619440" y="19050"/>
                  </a:lnTo>
                  <a:lnTo>
                    <a:pt x="1619440" y="0"/>
                  </a:lnTo>
                  <a:close/>
                </a:path>
                <a:path w="2686684" h="19050">
                  <a:moveTo>
                    <a:pt x="1657553" y="0"/>
                  </a:moveTo>
                  <a:lnTo>
                    <a:pt x="1638503" y="0"/>
                  </a:lnTo>
                  <a:lnTo>
                    <a:pt x="1638503" y="19050"/>
                  </a:lnTo>
                  <a:lnTo>
                    <a:pt x="1657553" y="19050"/>
                  </a:lnTo>
                  <a:lnTo>
                    <a:pt x="1657553" y="0"/>
                  </a:lnTo>
                  <a:close/>
                </a:path>
                <a:path w="2686684" h="19050">
                  <a:moveTo>
                    <a:pt x="1695653" y="0"/>
                  </a:moveTo>
                  <a:lnTo>
                    <a:pt x="1676603" y="0"/>
                  </a:lnTo>
                  <a:lnTo>
                    <a:pt x="1676603" y="19050"/>
                  </a:lnTo>
                  <a:lnTo>
                    <a:pt x="1695653" y="19050"/>
                  </a:lnTo>
                  <a:lnTo>
                    <a:pt x="1695653" y="0"/>
                  </a:lnTo>
                  <a:close/>
                </a:path>
                <a:path w="2686684" h="19050">
                  <a:moveTo>
                    <a:pt x="1733753" y="0"/>
                  </a:moveTo>
                  <a:lnTo>
                    <a:pt x="1714703" y="0"/>
                  </a:lnTo>
                  <a:lnTo>
                    <a:pt x="1714703" y="19050"/>
                  </a:lnTo>
                  <a:lnTo>
                    <a:pt x="1733753" y="19050"/>
                  </a:lnTo>
                  <a:lnTo>
                    <a:pt x="1733753" y="0"/>
                  </a:lnTo>
                  <a:close/>
                </a:path>
                <a:path w="2686684" h="19050">
                  <a:moveTo>
                    <a:pt x="1771865" y="0"/>
                  </a:moveTo>
                  <a:lnTo>
                    <a:pt x="1752815" y="0"/>
                  </a:lnTo>
                  <a:lnTo>
                    <a:pt x="1752815" y="19050"/>
                  </a:lnTo>
                  <a:lnTo>
                    <a:pt x="1771865" y="19050"/>
                  </a:lnTo>
                  <a:lnTo>
                    <a:pt x="1771865" y="0"/>
                  </a:lnTo>
                  <a:close/>
                </a:path>
                <a:path w="2686684" h="19050">
                  <a:moveTo>
                    <a:pt x="1809965" y="0"/>
                  </a:moveTo>
                  <a:lnTo>
                    <a:pt x="1790915" y="0"/>
                  </a:lnTo>
                  <a:lnTo>
                    <a:pt x="1790915" y="19050"/>
                  </a:lnTo>
                  <a:lnTo>
                    <a:pt x="1809965" y="19050"/>
                  </a:lnTo>
                  <a:lnTo>
                    <a:pt x="1809965" y="0"/>
                  </a:lnTo>
                  <a:close/>
                </a:path>
                <a:path w="2686684" h="19050">
                  <a:moveTo>
                    <a:pt x="1848078" y="0"/>
                  </a:moveTo>
                  <a:lnTo>
                    <a:pt x="1829015" y="0"/>
                  </a:lnTo>
                  <a:lnTo>
                    <a:pt x="1829015" y="19050"/>
                  </a:lnTo>
                  <a:lnTo>
                    <a:pt x="1848078" y="19050"/>
                  </a:lnTo>
                  <a:lnTo>
                    <a:pt x="1848078" y="0"/>
                  </a:lnTo>
                  <a:close/>
                </a:path>
                <a:path w="2686684" h="19050">
                  <a:moveTo>
                    <a:pt x="1886178" y="0"/>
                  </a:moveTo>
                  <a:lnTo>
                    <a:pt x="1867128" y="0"/>
                  </a:lnTo>
                  <a:lnTo>
                    <a:pt x="1867128" y="19050"/>
                  </a:lnTo>
                  <a:lnTo>
                    <a:pt x="1886178" y="19050"/>
                  </a:lnTo>
                  <a:lnTo>
                    <a:pt x="1886178" y="0"/>
                  </a:lnTo>
                  <a:close/>
                </a:path>
                <a:path w="2686684" h="19050">
                  <a:moveTo>
                    <a:pt x="1924278" y="0"/>
                  </a:moveTo>
                  <a:lnTo>
                    <a:pt x="1905228" y="0"/>
                  </a:lnTo>
                  <a:lnTo>
                    <a:pt x="1905228" y="19050"/>
                  </a:lnTo>
                  <a:lnTo>
                    <a:pt x="1924278" y="19050"/>
                  </a:lnTo>
                  <a:lnTo>
                    <a:pt x="1924278" y="0"/>
                  </a:lnTo>
                  <a:close/>
                </a:path>
                <a:path w="2686684" h="19050">
                  <a:moveTo>
                    <a:pt x="1962391" y="0"/>
                  </a:moveTo>
                  <a:lnTo>
                    <a:pt x="1943328" y="0"/>
                  </a:lnTo>
                  <a:lnTo>
                    <a:pt x="1943328" y="19050"/>
                  </a:lnTo>
                  <a:lnTo>
                    <a:pt x="1962391" y="19050"/>
                  </a:lnTo>
                  <a:lnTo>
                    <a:pt x="1962391" y="0"/>
                  </a:lnTo>
                  <a:close/>
                </a:path>
                <a:path w="2686684" h="19050">
                  <a:moveTo>
                    <a:pt x="2000491" y="0"/>
                  </a:moveTo>
                  <a:lnTo>
                    <a:pt x="1981441" y="0"/>
                  </a:lnTo>
                  <a:lnTo>
                    <a:pt x="1981441" y="19050"/>
                  </a:lnTo>
                  <a:lnTo>
                    <a:pt x="2000491" y="19050"/>
                  </a:lnTo>
                  <a:lnTo>
                    <a:pt x="2000491" y="0"/>
                  </a:lnTo>
                  <a:close/>
                </a:path>
                <a:path w="2686684" h="19050">
                  <a:moveTo>
                    <a:pt x="2038591" y="0"/>
                  </a:moveTo>
                  <a:lnTo>
                    <a:pt x="2019541" y="0"/>
                  </a:lnTo>
                  <a:lnTo>
                    <a:pt x="2019541" y="19050"/>
                  </a:lnTo>
                  <a:lnTo>
                    <a:pt x="2038591" y="19050"/>
                  </a:lnTo>
                  <a:lnTo>
                    <a:pt x="2038591" y="0"/>
                  </a:lnTo>
                  <a:close/>
                </a:path>
                <a:path w="2686684" h="19050">
                  <a:moveTo>
                    <a:pt x="2076704" y="0"/>
                  </a:moveTo>
                  <a:lnTo>
                    <a:pt x="2057654" y="0"/>
                  </a:lnTo>
                  <a:lnTo>
                    <a:pt x="2057654" y="19050"/>
                  </a:lnTo>
                  <a:lnTo>
                    <a:pt x="2076704" y="19050"/>
                  </a:lnTo>
                  <a:lnTo>
                    <a:pt x="2076704" y="0"/>
                  </a:lnTo>
                  <a:close/>
                </a:path>
                <a:path w="2686684" h="19050">
                  <a:moveTo>
                    <a:pt x="2114804" y="0"/>
                  </a:moveTo>
                  <a:lnTo>
                    <a:pt x="2095754" y="0"/>
                  </a:lnTo>
                  <a:lnTo>
                    <a:pt x="2095754" y="19050"/>
                  </a:lnTo>
                  <a:lnTo>
                    <a:pt x="2114804" y="19050"/>
                  </a:lnTo>
                  <a:lnTo>
                    <a:pt x="2114804" y="0"/>
                  </a:lnTo>
                  <a:close/>
                </a:path>
                <a:path w="2686684" h="19050">
                  <a:moveTo>
                    <a:pt x="2152904" y="0"/>
                  </a:moveTo>
                  <a:lnTo>
                    <a:pt x="2133854" y="0"/>
                  </a:lnTo>
                  <a:lnTo>
                    <a:pt x="2133854" y="19050"/>
                  </a:lnTo>
                  <a:lnTo>
                    <a:pt x="2152904" y="19050"/>
                  </a:lnTo>
                  <a:lnTo>
                    <a:pt x="2152904" y="0"/>
                  </a:lnTo>
                  <a:close/>
                </a:path>
                <a:path w="2686684" h="19050">
                  <a:moveTo>
                    <a:pt x="2191016" y="0"/>
                  </a:moveTo>
                  <a:lnTo>
                    <a:pt x="2171966" y="0"/>
                  </a:lnTo>
                  <a:lnTo>
                    <a:pt x="2171966" y="19050"/>
                  </a:lnTo>
                  <a:lnTo>
                    <a:pt x="2191016" y="19050"/>
                  </a:lnTo>
                  <a:lnTo>
                    <a:pt x="2191016" y="0"/>
                  </a:lnTo>
                  <a:close/>
                </a:path>
                <a:path w="2686684" h="19050">
                  <a:moveTo>
                    <a:pt x="2229116" y="0"/>
                  </a:moveTo>
                  <a:lnTo>
                    <a:pt x="2210066" y="0"/>
                  </a:lnTo>
                  <a:lnTo>
                    <a:pt x="2210066" y="19050"/>
                  </a:lnTo>
                  <a:lnTo>
                    <a:pt x="2229116" y="19050"/>
                  </a:lnTo>
                  <a:lnTo>
                    <a:pt x="2229116" y="0"/>
                  </a:lnTo>
                  <a:close/>
                </a:path>
                <a:path w="2686684" h="19050">
                  <a:moveTo>
                    <a:pt x="2267216" y="0"/>
                  </a:moveTo>
                  <a:lnTo>
                    <a:pt x="2248166" y="0"/>
                  </a:lnTo>
                  <a:lnTo>
                    <a:pt x="2248166" y="19050"/>
                  </a:lnTo>
                  <a:lnTo>
                    <a:pt x="2267216" y="19050"/>
                  </a:lnTo>
                  <a:lnTo>
                    <a:pt x="2267216" y="0"/>
                  </a:lnTo>
                  <a:close/>
                </a:path>
                <a:path w="2686684" h="19050">
                  <a:moveTo>
                    <a:pt x="2305329" y="0"/>
                  </a:moveTo>
                  <a:lnTo>
                    <a:pt x="2286279" y="0"/>
                  </a:lnTo>
                  <a:lnTo>
                    <a:pt x="2286279" y="19050"/>
                  </a:lnTo>
                  <a:lnTo>
                    <a:pt x="2305329" y="19050"/>
                  </a:lnTo>
                  <a:lnTo>
                    <a:pt x="2305329" y="0"/>
                  </a:lnTo>
                  <a:close/>
                </a:path>
                <a:path w="2686684" h="19050">
                  <a:moveTo>
                    <a:pt x="2343429" y="0"/>
                  </a:moveTo>
                  <a:lnTo>
                    <a:pt x="2324379" y="0"/>
                  </a:lnTo>
                  <a:lnTo>
                    <a:pt x="2324379" y="19050"/>
                  </a:lnTo>
                  <a:lnTo>
                    <a:pt x="2343429" y="19050"/>
                  </a:lnTo>
                  <a:lnTo>
                    <a:pt x="2343429" y="0"/>
                  </a:lnTo>
                  <a:close/>
                </a:path>
                <a:path w="2686684" h="19050">
                  <a:moveTo>
                    <a:pt x="2381542" y="0"/>
                  </a:moveTo>
                  <a:lnTo>
                    <a:pt x="2362479" y="0"/>
                  </a:lnTo>
                  <a:lnTo>
                    <a:pt x="2362479" y="19050"/>
                  </a:lnTo>
                  <a:lnTo>
                    <a:pt x="2381542" y="19050"/>
                  </a:lnTo>
                  <a:lnTo>
                    <a:pt x="2381542" y="0"/>
                  </a:lnTo>
                  <a:close/>
                </a:path>
                <a:path w="2686684" h="19050">
                  <a:moveTo>
                    <a:pt x="2419642" y="0"/>
                  </a:moveTo>
                  <a:lnTo>
                    <a:pt x="2400592" y="0"/>
                  </a:lnTo>
                  <a:lnTo>
                    <a:pt x="2400592" y="19050"/>
                  </a:lnTo>
                  <a:lnTo>
                    <a:pt x="2419642" y="19050"/>
                  </a:lnTo>
                  <a:lnTo>
                    <a:pt x="2419642" y="0"/>
                  </a:lnTo>
                  <a:close/>
                </a:path>
                <a:path w="2686684" h="19050">
                  <a:moveTo>
                    <a:pt x="2457742" y="0"/>
                  </a:moveTo>
                  <a:lnTo>
                    <a:pt x="2438692" y="0"/>
                  </a:lnTo>
                  <a:lnTo>
                    <a:pt x="2438692" y="19050"/>
                  </a:lnTo>
                  <a:lnTo>
                    <a:pt x="2457742" y="19050"/>
                  </a:lnTo>
                  <a:lnTo>
                    <a:pt x="2457742" y="0"/>
                  </a:lnTo>
                  <a:close/>
                </a:path>
                <a:path w="2686684" h="19050">
                  <a:moveTo>
                    <a:pt x="2495854" y="0"/>
                  </a:moveTo>
                  <a:lnTo>
                    <a:pt x="2476792" y="0"/>
                  </a:lnTo>
                  <a:lnTo>
                    <a:pt x="2476792" y="19050"/>
                  </a:lnTo>
                  <a:lnTo>
                    <a:pt x="2495854" y="19050"/>
                  </a:lnTo>
                  <a:lnTo>
                    <a:pt x="2495854" y="0"/>
                  </a:lnTo>
                  <a:close/>
                </a:path>
                <a:path w="2686684" h="19050">
                  <a:moveTo>
                    <a:pt x="2533954" y="0"/>
                  </a:moveTo>
                  <a:lnTo>
                    <a:pt x="2514904" y="0"/>
                  </a:lnTo>
                  <a:lnTo>
                    <a:pt x="2514904" y="19050"/>
                  </a:lnTo>
                  <a:lnTo>
                    <a:pt x="2533954" y="19050"/>
                  </a:lnTo>
                  <a:lnTo>
                    <a:pt x="2533954" y="0"/>
                  </a:lnTo>
                  <a:close/>
                </a:path>
                <a:path w="2686684" h="19050">
                  <a:moveTo>
                    <a:pt x="2572054" y="0"/>
                  </a:moveTo>
                  <a:lnTo>
                    <a:pt x="2553004" y="0"/>
                  </a:lnTo>
                  <a:lnTo>
                    <a:pt x="2553004" y="19050"/>
                  </a:lnTo>
                  <a:lnTo>
                    <a:pt x="2572054" y="19050"/>
                  </a:lnTo>
                  <a:lnTo>
                    <a:pt x="2572054" y="0"/>
                  </a:lnTo>
                  <a:close/>
                </a:path>
                <a:path w="2686684" h="19050">
                  <a:moveTo>
                    <a:pt x="2610167" y="0"/>
                  </a:moveTo>
                  <a:lnTo>
                    <a:pt x="2591117" y="0"/>
                  </a:lnTo>
                  <a:lnTo>
                    <a:pt x="2591117" y="19050"/>
                  </a:lnTo>
                  <a:lnTo>
                    <a:pt x="2610167" y="19050"/>
                  </a:lnTo>
                  <a:lnTo>
                    <a:pt x="2610167" y="0"/>
                  </a:lnTo>
                  <a:close/>
                </a:path>
                <a:path w="2686684" h="19050">
                  <a:moveTo>
                    <a:pt x="2648267" y="0"/>
                  </a:moveTo>
                  <a:lnTo>
                    <a:pt x="2629217" y="0"/>
                  </a:lnTo>
                  <a:lnTo>
                    <a:pt x="2629217" y="19050"/>
                  </a:lnTo>
                  <a:lnTo>
                    <a:pt x="2648267" y="19050"/>
                  </a:lnTo>
                  <a:lnTo>
                    <a:pt x="2648267" y="0"/>
                  </a:lnTo>
                  <a:close/>
                </a:path>
                <a:path w="2686684" h="19050">
                  <a:moveTo>
                    <a:pt x="2686367" y="0"/>
                  </a:moveTo>
                  <a:lnTo>
                    <a:pt x="2667317" y="0"/>
                  </a:lnTo>
                  <a:lnTo>
                    <a:pt x="2667317" y="19050"/>
                  </a:lnTo>
                  <a:lnTo>
                    <a:pt x="2686367" y="19050"/>
                  </a:lnTo>
                  <a:lnTo>
                    <a:pt x="2686367" y="0"/>
                  </a:lnTo>
                  <a:close/>
                </a:path>
              </a:pathLst>
            </a:custGeom>
            <a:solidFill>
              <a:srgbClr val="83C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261086" y="4463706"/>
              <a:ext cx="933450" cy="19050"/>
            </a:xfrm>
            <a:custGeom>
              <a:avLst/>
              <a:gdLst/>
              <a:ahLst/>
              <a:cxnLst/>
              <a:rect l="l" t="t" r="r" b="b"/>
              <a:pathLst>
                <a:path w="933450" h="19050">
                  <a:moveTo>
                    <a:pt x="1905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9050" y="19050"/>
                  </a:lnTo>
                  <a:lnTo>
                    <a:pt x="19050" y="0"/>
                  </a:lnTo>
                  <a:close/>
                </a:path>
                <a:path w="933450" h="19050">
                  <a:moveTo>
                    <a:pt x="57162" y="0"/>
                  </a:moveTo>
                  <a:lnTo>
                    <a:pt x="38112" y="0"/>
                  </a:lnTo>
                  <a:lnTo>
                    <a:pt x="38112" y="19050"/>
                  </a:lnTo>
                  <a:lnTo>
                    <a:pt x="57162" y="19050"/>
                  </a:lnTo>
                  <a:lnTo>
                    <a:pt x="57162" y="0"/>
                  </a:lnTo>
                  <a:close/>
                </a:path>
                <a:path w="933450" h="19050">
                  <a:moveTo>
                    <a:pt x="95262" y="0"/>
                  </a:moveTo>
                  <a:lnTo>
                    <a:pt x="76212" y="0"/>
                  </a:lnTo>
                  <a:lnTo>
                    <a:pt x="76212" y="19050"/>
                  </a:lnTo>
                  <a:lnTo>
                    <a:pt x="95262" y="19050"/>
                  </a:lnTo>
                  <a:lnTo>
                    <a:pt x="95262" y="0"/>
                  </a:lnTo>
                  <a:close/>
                </a:path>
                <a:path w="933450" h="19050">
                  <a:moveTo>
                    <a:pt x="133362" y="0"/>
                  </a:moveTo>
                  <a:lnTo>
                    <a:pt x="114312" y="0"/>
                  </a:lnTo>
                  <a:lnTo>
                    <a:pt x="114312" y="19050"/>
                  </a:lnTo>
                  <a:lnTo>
                    <a:pt x="133362" y="19050"/>
                  </a:lnTo>
                  <a:lnTo>
                    <a:pt x="133362" y="0"/>
                  </a:lnTo>
                  <a:close/>
                </a:path>
                <a:path w="933450" h="19050">
                  <a:moveTo>
                    <a:pt x="171475" y="0"/>
                  </a:moveTo>
                  <a:lnTo>
                    <a:pt x="152425" y="0"/>
                  </a:lnTo>
                  <a:lnTo>
                    <a:pt x="152425" y="19050"/>
                  </a:lnTo>
                  <a:lnTo>
                    <a:pt x="171475" y="19050"/>
                  </a:lnTo>
                  <a:lnTo>
                    <a:pt x="171475" y="0"/>
                  </a:lnTo>
                  <a:close/>
                </a:path>
                <a:path w="933450" h="19050">
                  <a:moveTo>
                    <a:pt x="209575" y="0"/>
                  </a:moveTo>
                  <a:lnTo>
                    <a:pt x="190525" y="0"/>
                  </a:lnTo>
                  <a:lnTo>
                    <a:pt x="190525" y="19050"/>
                  </a:lnTo>
                  <a:lnTo>
                    <a:pt x="209575" y="19050"/>
                  </a:lnTo>
                  <a:lnTo>
                    <a:pt x="209575" y="0"/>
                  </a:lnTo>
                  <a:close/>
                </a:path>
                <a:path w="933450" h="19050">
                  <a:moveTo>
                    <a:pt x="247688" y="0"/>
                  </a:moveTo>
                  <a:lnTo>
                    <a:pt x="228625" y="0"/>
                  </a:lnTo>
                  <a:lnTo>
                    <a:pt x="228625" y="19050"/>
                  </a:lnTo>
                  <a:lnTo>
                    <a:pt x="247688" y="19050"/>
                  </a:lnTo>
                  <a:lnTo>
                    <a:pt x="247688" y="0"/>
                  </a:lnTo>
                  <a:close/>
                </a:path>
                <a:path w="933450" h="19050">
                  <a:moveTo>
                    <a:pt x="285788" y="0"/>
                  </a:moveTo>
                  <a:lnTo>
                    <a:pt x="266738" y="0"/>
                  </a:lnTo>
                  <a:lnTo>
                    <a:pt x="266738" y="19050"/>
                  </a:lnTo>
                  <a:lnTo>
                    <a:pt x="285788" y="19050"/>
                  </a:lnTo>
                  <a:lnTo>
                    <a:pt x="285788" y="0"/>
                  </a:lnTo>
                  <a:close/>
                </a:path>
                <a:path w="933450" h="19050">
                  <a:moveTo>
                    <a:pt x="323888" y="0"/>
                  </a:moveTo>
                  <a:lnTo>
                    <a:pt x="304838" y="0"/>
                  </a:lnTo>
                  <a:lnTo>
                    <a:pt x="304838" y="19050"/>
                  </a:lnTo>
                  <a:lnTo>
                    <a:pt x="323888" y="19050"/>
                  </a:lnTo>
                  <a:lnTo>
                    <a:pt x="323888" y="0"/>
                  </a:lnTo>
                  <a:close/>
                </a:path>
                <a:path w="933450" h="19050">
                  <a:moveTo>
                    <a:pt x="362000" y="0"/>
                  </a:moveTo>
                  <a:lnTo>
                    <a:pt x="342938" y="0"/>
                  </a:lnTo>
                  <a:lnTo>
                    <a:pt x="342938" y="19050"/>
                  </a:lnTo>
                  <a:lnTo>
                    <a:pt x="362000" y="19050"/>
                  </a:lnTo>
                  <a:lnTo>
                    <a:pt x="362000" y="0"/>
                  </a:lnTo>
                  <a:close/>
                </a:path>
                <a:path w="933450" h="19050">
                  <a:moveTo>
                    <a:pt x="400100" y="0"/>
                  </a:moveTo>
                  <a:lnTo>
                    <a:pt x="381050" y="0"/>
                  </a:lnTo>
                  <a:lnTo>
                    <a:pt x="381050" y="19050"/>
                  </a:lnTo>
                  <a:lnTo>
                    <a:pt x="400100" y="19050"/>
                  </a:lnTo>
                  <a:lnTo>
                    <a:pt x="400100" y="0"/>
                  </a:lnTo>
                  <a:close/>
                </a:path>
                <a:path w="933450" h="19050">
                  <a:moveTo>
                    <a:pt x="438200" y="0"/>
                  </a:moveTo>
                  <a:lnTo>
                    <a:pt x="419150" y="0"/>
                  </a:lnTo>
                  <a:lnTo>
                    <a:pt x="419150" y="19050"/>
                  </a:lnTo>
                  <a:lnTo>
                    <a:pt x="438200" y="19050"/>
                  </a:lnTo>
                  <a:lnTo>
                    <a:pt x="438200" y="0"/>
                  </a:lnTo>
                  <a:close/>
                </a:path>
                <a:path w="933450" h="19050">
                  <a:moveTo>
                    <a:pt x="476313" y="0"/>
                  </a:moveTo>
                  <a:lnTo>
                    <a:pt x="457250" y="0"/>
                  </a:lnTo>
                  <a:lnTo>
                    <a:pt x="457250" y="19050"/>
                  </a:lnTo>
                  <a:lnTo>
                    <a:pt x="476313" y="19050"/>
                  </a:lnTo>
                  <a:lnTo>
                    <a:pt x="476313" y="0"/>
                  </a:lnTo>
                  <a:close/>
                </a:path>
                <a:path w="933450" h="19050">
                  <a:moveTo>
                    <a:pt x="514413" y="0"/>
                  </a:moveTo>
                  <a:lnTo>
                    <a:pt x="495363" y="0"/>
                  </a:lnTo>
                  <a:lnTo>
                    <a:pt x="495363" y="19050"/>
                  </a:lnTo>
                  <a:lnTo>
                    <a:pt x="514413" y="19050"/>
                  </a:lnTo>
                  <a:lnTo>
                    <a:pt x="514413" y="0"/>
                  </a:lnTo>
                  <a:close/>
                </a:path>
                <a:path w="933450" h="19050">
                  <a:moveTo>
                    <a:pt x="552513" y="0"/>
                  </a:moveTo>
                  <a:lnTo>
                    <a:pt x="533463" y="0"/>
                  </a:lnTo>
                  <a:lnTo>
                    <a:pt x="533463" y="19050"/>
                  </a:lnTo>
                  <a:lnTo>
                    <a:pt x="552513" y="19050"/>
                  </a:lnTo>
                  <a:lnTo>
                    <a:pt x="552513" y="0"/>
                  </a:lnTo>
                  <a:close/>
                </a:path>
                <a:path w="933450" h="19050">
                  <a:moveTo>
                    <a:pt x="590626" y="0"/>
                  </a:moveTo>
                  <a:lnTo>
                    <a:pt x="571576" y="0"/>
                  </a:lnTo>
                  <a:lnTo>
                    <a:pt x="571576" y="19050"/>
                  </a:lnTo>
                  <a:lnTo>
                    <a:pt x="590626" y="19050"/>
                  </a:lnTo>
                  <a:lnTo>
                    <a:pt x="590626" y="0"/>
                  </a:lnTo>
                  <a:close/>
                </a:path>
                <a:path w="933450" h="19050">
                  <a:moveTo>
                    <a:pt x="628726" y="0"/>
                  </a:moveTo>
                  <a:lnTo>
                    <a:pt x="609676" y="0"/>
                  </a:lnTo>
                  <a:lnTo>
                    <a:pt x="609676" y="19050"/>
                  </a:lnTo>
                  <a:lnTo>
                    <a:pt x="628726" y="19050"/>
                  </a:lnTo>
                  <a:lnTo>
                    <a:pt x="628726" y="0"/>
                  </a:lnTo>
                  <a:close/>
                </a:path>
                <a:path w="933450" h="19050">
                  <a:moveTo>
                    <a:pt x="666826" y="0"/>
                  </a:moveTo>
                  <a:lnTo>
                    <a:pt x="647776" y="0"/>
                  </a:lnTo>
                  <a:lnTo>
                    <a:pt x="647776" y="19050"/>
                  </a:lnTo>
                  <a:lnTo>
                    <a:pt x="666826" y="19050"/>
                  </a:lnTo>
                  <a:lnTo>
                    <a:pt x="666826" y="0"/>
                  </a:lnTo>
                  <a:close/>
                </a:path>
                <a:path w="933450" h="19050">
                  <a:moveTo>
                    <a:pt x="704938" y="0"/>
                  </a:moveTo>
                  <a:lnTo>
                    <a:pt x="685888" y="0"/>
                  </a:lnTo>
                  <a:lnTo>
                    <a:pt x="685888" y="19050"/>
                  </a:lnTo>
                  <a:lnTo>
                    <a:pt x="704938" y="19050"/>
                  </a:lnTo>
                  <a:lnTo>
                    <a:pt x="704938" y="0"/>
                  </a:lnTo>
                  <a:close/>
                </a:path>
                <a:path w="933450" h="19050">
                  <a:moveTo>
                    <a:pt x="743038" y="0"/>
                  </a:moveTo>
                  <a:lnTo>
                    <a:pt x="723988" y="0"/>
                  </a:lnTo>
                  <a:lnTo>
                    <a:pt x="723988" y="19050"/>
                  </a:lnTo>
                  <a:lnTo>
                    <a:pt x="743038" y="19050"/>
                  </a:lnTo>
                  <a:lnTo>
                    <a:pt x="743038" y="0"/>
                  </a:lnTo>
                  <a:close/>
                </a:path>
                <a:path w="933450" h="19050">
                  <a:moveTo>
                    <a:pt x="781151" y="0"/>
                  </a:moveTo>
                  <a:lnTo>
                    <a:pt x="762088" y="0"/>
                  </a:lnTo>
                  <a:lnTo>
                    <a:pt x="762088" y="19050"/>
                  </a:lnTo>
                  <a:lnTo>
                    <a:pt x="781151" y="19050"/>
                  </a:lnTo>
                  <a:lnTo>
                    <a:pt x="781151" y="0"/>
                  </a:lnTo>
                  <a:close/>
                </a:path>
                <a:path w="933450" h="19050">
                  <a:moveTo>
                    <a:pt x="819251" y="0"/>
                  </a:moveTo>
                  <a:lnTo>
                    <a:pt x="800201" y="0"/>
                  </a:lnTo>
                  <a:lnTo>
                    <a:pt x="800201" y="19050"/>
                  </a:lnTo>
                  <a:lnTo>
                    <a:pt x="819251" y="19050"/>
                  </a:lnTo>
                  <a:lnTo>
                    <a:pt x="819251" y="0"/>
                  </a:lnTo>
                  <a:close/>
                </a:path>
                <a:path w="933450" h="19050">
                  <a:moveTo>
                    <a:pt x="857351" y="0"/>
                  </a:moveTo>
                  <a:lnTo>
                    <a:pt x="838301" y="0"/>
                  </a:lnTo>
                  <a:lnTo>
                    <a:pt x="838301" y="19050"/>
                  </a:lnTo>
                  <a:lnTo>
                    <a:pt x="857351" y="19050"/>
                  </a:lnTo>
                  <a:lnTo>
                    <a:pt x="857351" y="0"/>
                  </a:lnTo>
                  <a:close/>
                </a:path>
                <a:path w="933450" h="19050">
                  <a:moveTo>
                    <a:pt x="895464" y="0"/>
                  </a:moveTo>
                  <a:lnTo>
                    <a:pt x="876401" y="0"/>
                  </a:lnTo>
                  <a:lnTo>
                    <a:pt x="876401" y="19050"/>
                  </a:lnTo>
                  <a:lnTo>
                    <a:pt x="895464" y="19050"/>
                  </a:lnTo>
                  <a:lnTo>
                    <a:pt x="895464" y="0"/>
                  </a:lnTo>
                  <a:close/>
                </a:path>
                <a:path w="933450" h="19050">
                  <a:moveTo>
                    <a:pt x="932891" y="0"/>
                  </a:moveTo>
                  <a:lnTo>
                    <a:pt x="914514" y="0"/>
                  </a:lnTo>
                  <a:lnTo>
                    <a:pt x="914514" y="19050"/>
                  </a:lnTo>
                  <a:lnTo>
                    <a:pt x="932891" y="19050"/>
                  </a:lnTo>
                  <a:lnTo>
                    <a:pt x="932891" y="0"/>
                  </a:lnTo>
                  <a:close/>
                </a:path>
              </a:pathLst>
            </a:custGeom>
            <a:solidFill>
              <a:srgbClr val="83C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8089900" y="6082365"/>
            <a:ext cx="6268085" cy="19050"/>
            <a:chOff x="7926461" y="5063418"/>
            <a:chExt cx="6268085" cy="19050"/>
          </a:xfrm>
        </p:grpSpPr>
        <p:sp>
          <p:nvSpPr>
            <p:cNvPr id="33" name="object 33"/>
            <p:cNvSpPr/>
            <p:nvPr/>
          </p:nvSpPr>
          <p:spPr>
            <a:xfrm>
              <a:off x="7926451" y="5063426"/>
              <a:ext cx="2686685" cy="19050"/>
            </a:xfrm>
            <a:custGeom>
              <a:avLst/>
              <a:gdLst/>
              <a:ahLst/>
              <a:cxnLst/>
              <a:rect l="l" t="t" r="r" b="b"/>
              <a:pathLst>
                <a:path w="2686684" h="19050">
                  <a:moveTo>
                    <a:pt x="19062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9062" y="19050"/>
                  </a:lnTo>
                  <a:lnTo>
                    <a:pt x="19062" y="0"/>
                  </a:lnTo>
                  <a:close/>
                </a:path>
                <a:path w="2686684" h="19050">
                  <a:moveTo>
                    <a:pt x="57162" y="0"/>
                  </a:moveTo>
                  <a:lnTo>
                    <a:pt x="38112" y="0"/>
                  </a:lnTo>
                  <a:lnTo>
                    <a:pt x="38112" y="19050"/>
                  </a:lnTo>
                  <a:lnTo>
                    <a:pt x="57162" y="19050"/>
                  </a:lnTo>
                  <a:lnTo>
                    <a:pt x="57162" y="0"/>
                  </a:lnTo>
                  <a:close/>
                </a:path>
                <a:path w="2686684" h="19050">
                  <a:moveTo>
                    <a:pt x="95262" y="0"/>
                  </a:moveTo>
                  <a:lnTo>
                    <a:pt x="76212" y="0"/>
                  </a:lnTo>
                  <a:lnTo>
                    <a:pt x="76212" y="19050"/>
                  </a:lnTo>
                  <a:lnTo>
                    <a:pt x="95262" y="19050"/>
                  </a:lnTo>
                  <a:lnTo>
                    <a:pt x="95262" y="0"/>
                  </a:lnTo>
                  <a:close/>
                </a:path>
                <a:path w="2686684" h="19050">
                  <a:moveTo>
                    <a:pt x="133375" y="0"/>
                  </a:moveTo>
                  <a:lnTo>
                    <a:pt x="114312" y="0"/>
                  </a:lnTo>
                  <a:lnTo>
                    <a:pt x="114312" y="19050"/>
                  </a:lnTo>
                  <a:lnTo>
                    <a:pt x="133375" y="19050"/>
                  </a:lnTo>
                  <a:lnTo>
                    <a:pt x="133375" y="0"/>
                  </a:lnTo>
                  <a:close/>
                </a:path>
                <a:path w="2686684" h="19050">
                  <a:moveTo>
                    <a:pt x="171475" y="0"/>
                  </a:moveTo>
                  <a:lnTo>
                    <a:pt x="152425" y="0"/>
                  </a:lnTo>
                  <a:lnTo>
                    <a:pt x="152425" y="19050"/>
                  </a:lnTo>
                  <a:lnTo>
                    <a:pt x="171475" y="19050"/>
                  </a:lnTo>
                  <a:lnTo>
                    <a:pt x="171475" y="0"/>
                  </a:lnTo>
                  <a:close/>
                </a:path>
                <a:path w="2686684" h="19050">
                  <a:moveTo>
                    <a:pt x="209575" y="0"/>
                  </a:moveTo>
                  <a:lnTo>
                    <a:pt x="190525" y="0"/>
                  </a:lnTo>
                  <a:lnTo>
                    <a:pt x="190525" y="19050"/>
                  </a:lnTo>
                  <a:lnTo>
                    <a:pt x="209575" y="19050"/>
                  </a:lnTo>
                  <a:lnTo>
                    <a:pt x="209575" y="0"/>
                  </a:lnTo>
                  <a:close/>
                </a:path>
                <a:path w="2686684" h="19050">
                  <a:moveTo>
                    <a:pt x="247688" y="0"/>
                  </a:moveTo>
                  <a:lnTo>
                    <a:pt x="228638" y="0"/>
                  </a:lnTo>
                  <a:lnTo>
                    <a:pt x="228638" y="19050"/>
                  </a:lnTo>
                  <a:lnTo>
                    <a:pt x="247688" y="19050"/>
                  </a:lnTo>
                  <a:lnTo>
                    <a:pt x="247688" y="0"/>
                  </a:lnTo>
                  <a:close/>
                </a:path>
                <a:path w="2686684" h="19050">
                  <a:moveTo>
                    <a:pt x="285788" y="0"/>
                  </a:moveTo>
                  <a:lnTo>
                    <a:pt x="266738" y="0"/>
                  </a:lnTo>
                  <a:lnTo>
                    <a:pt x="266738" y="19050"/>
                  </a:lnTo>
                  <a:lnTo>
                    <a:pt x="285788" y="19050"/>
                  </a:lnTo>
                  <a:lnTo>
                    <a:pt x="285788" y="0"/>
                  </a:lnTo>
                  <a:close/>
                </a:path>
                <a:path w="2686684" h="19050">
                  <a:moveTo>
                    <a:pt x="323888" y="0"/>
                  </a:moveTo>
                  <a:lnTo>
                    <a:pt x="304838" y="0"/>
                  </a:lnTo>
                  <a:lnTo>
                    <a:pt x="304838" y="19050"/>
                  </a:lnTo>
                  <a:lnTo>
                    <a:pt x="323888" y="19050"/>
                  </a:lnTo>
                  <a:lnTo>
                    <a:pt x="323888" y="0"/>
                  </a:lnTo>
                  <a:close/>
                </a:path>
                <a:path w="2686684" h="19050">
                  <a:moveTo>
                    <a:pt x="362000" y="0"/>
                  </a:moveTo>
                  <a:lnTo>
                    <a:pt x="342950" y="0"/>
                  </a:lnTo>
                  <a:lnTo>
                    <a:pt x="342950" y="19050"/>
                  </a:lnTo>
                  <a:lnTo>
                    <a:pt x="362000" y="19050"/>
                  </a:lnTo>
                  <a:lnTo>
                    <a:pt x="362000" y="0"/>
                  </a:lnTo>
                  <a:close/>
                </a:path>
                <a:path w="2686684" h="19050">
                  <a:moveTo>
                    <a:pt x="400100" y="0"/>
                  </a:moveTo>
                  <a:lnTo>
                    <a:pt x="381050" y="0"/>
                  </a:lnTo>
                  <a:lnTo>
                    <a:pt x="381050" y="19050"/>
                  </a:lnTo>
                  <a:lnTo>
                    <a:pt x="400100" y="19050"/>
                  </a:lnTo>
                  <a:lnTo>
                    <a:pt x="400100" y="0"/>
                  </a:lnTo>
                  <a:close/>
                </a:path>
                <a:path w="2686684" h="19050">
                  <a:moveTo>
                    <a:pt x="438200" y="0"/>
                  </a:moveTo>
                  <a:lnTo>
                    <a:pt x="419150" y="0"/>
                  </a:lnTo>
                  <a:lnTo>
                    <a:pt x="419150" y="19050"/>
                  </a:lnTo>
                  <a:lnTo>
                    <a:pt x="438200" y="19050"/>
                  </a:lnTo>
                  <a:lnTo>
                    <a:pt x="438200" y="0"/>
                  </a:lnTo>
                  <a:close/>
                </a:path>
                <a:path w="2686684" h="19050">
                  <a:moveTo>
                    <a:pt x="476313" y="0"/>
                  </a:moveTo>
                  <a:lnTo>
                    <a:pt x="457263" y="0"/>
                  </a:lnTo>
                  <a:lnTo>
                    <a:pt x="457263" y="19050"/>
                  </a:lnTo>
                  <a:lnTo>
                    <a:pt x="476313" y="19050"/>
                  </a:lnTo>
                  <a:lnTo>
                    <a:pt x="476313" y="0"/>
                  </a:lnTo>
                  <a:close/>
                </a:path>
                <a:path w="2686684" h="19050">
                  <a:moveTo>
                    <a:pt x="514413" y="0"/>
                  </a:moveTo>
                  <a:lnTo>
                    <a:pt x="495363" y="0"/>
                  </a:lnTo>
                  <a:lnTo>
                    <a:pt x="495363" y="19050"/>
                  </a:lnTo>
                  <a:lnTo>
                    <a:pt x="514413" y="19050"/>
                  </a:lnTo>
                  <a:lnTo>
                    <a:pt x="514413" y="0"/>
                  </a:lnTo>
                  <a:close/>
                </a:path>
                <a:path w="2686684" h="19050">
                  <a:moveTo>
                    <a:pt x="552526" y="0"/>
                  </a:moveTo>
                  <a:lnTo>
                    <a:pt x="533463" y="0"/>
                  </a:lnTo>
                  <a:lnTo>
                    <a:pt x="533463" y="19050"/>
                  </a:lnTo>
                  <a:lnTo>
                    <a:pt x="552526" y="19050"/>
                  </a:lnTo>
                  <a:lnTo>
                    <a:pt x="552526" y="0"/>
                  </a:lnTo>
                  <a:close/>
                </a:path>
                <a:path w="2686684" h="19050">
                  <a:moveTo>
                    <a:pt x="590626" y="0"/>
                  </a:moveTo>
                  <a:lnTo>
                    <a:pt x="571576" y="0"/>
                  </a:lnTo>
                  <a:lnTo>
                    <a:pt x="571576" y="19050"/>
                  </a:lnTo>
                  <a:lnTo>
                    <a:pt x="590626" y="19050"/>
                  </a:lnTo>
                  <a:lnTo>
                    <a:pt x="590626" y="0"/>
                  </a:lnTo>
                  <a:close/>
                </a:path>
                <a:path w="2686684" h="19050">
                  <a:moveTo>
                    <a:pt x="628726" y="0"/>
                  </a:moveTo>
                  <a:lnTo>
                    <a:pt x="609676" y="0"/>
                  </a:lnTo>
                  <a:lnTo>
                    <a:pt x="609676" y="19050"/>
                  </a:lnTo>
                  <a:lnTo>
                    <a:pt x="628726" y="19050"/>
                  </a:lnTo>
                  <a:lnTo>
                    <a:pt x="628726" y="0"/>
                  </a:lnTo>
                  <a:close/>
                </a:path>
                <a:path w="2686684" h="19050">
                  <a:moveTo>
                    <a:pt x="666838" y="0"/>
                  </a:moveTo>
                  <a:lnTo>
                    <a:pt x="647776" y="0"/>
                  </a:lnTo>
                  <a:lnTo>
                    <a:pt x="647776" y="19050"/>
                  </a:lnTo>
                  <a:lnTo>
                    <a:pt x="666838" y="19050"/>
                  </a:lnTo>
                  <a:lnTo>
                    <a:pt x="666838" y="0"/>
                  </a:lnTo>
                  <a:close/>
                </a:path>
                <a:path w="2686684" h="19050">
                  <a:moveTo>
                    <a:pt x="704938" y="0"/>
                  </a:moveTo>
                  <a:lnTo>
                    <a:pt x="685888" y="0"/>
                  </a:lnTo>
                  <a:lnTo>
                    <a:pt x="685888" y="19050"/>
                  </a:lnTo>
                  <a:lnTo>
                    <a:pt x="704938" y="19050"/>
                  </a:lnTo>
                  <a:lnTo>
                    <a:pt x="704938" y="0"/>
                  </a:lnTo>
                  <a:close/>
                </a:path>
                <a:path w="2686684" h="19050">
                  <a:moveTo>
                    <a:pt x="743038" y="0"/>
                  </a:moveTo>
                  <a:lnTo>
                    <a:pt x="723988" y="0"/>
                  </a:lnTo>
                  <a:lnTo>
                    <a:pt x="723988" y="19050"/>
                  </a:lnTo>
                  <a:lnTo>
                    <a:pt x="743038" y="19050"/>
                  </a:lnTo>
                  <a:lnTo>
                    <a:pt x="743038" y="0"/>
                  </a:lnTo>
                  <a:close/>
                </a:path>
                <a:path w="2686684" h="19050">
                  <a:moveTo>
                    <a:pt x="781151" y="0"/>
                  </a:moveTo>
                  <a:lnTo>
                    <a:pt x="762088" y="0"/>
                  </a:lnTo>
                  <a:lnTo>
                    <a:pt x="762088" y="19050"/>
                  </a:lnTo>
                  <a:lnTo>
                    <a:pt x="781151" y="19050"/>
                  </a:lnTo>
                  <a:lnTo>
                    <a:pt x="781151" y="0"/>
                  </a:lnTo>
                  <a:close/>
                </a:path>
                <a:path w="2686684" h="19050">
                  <a:moveTo>
                    <a:pt x="819251" y="0"/>
                  </a:moveTo>
                  <a:lnTo>
                    <a:pt x="800201" y="0"/>
                  </a:lnTo>
                  <a:lnTo>
                    <a:pt x="800201" y="19050"/>
                  </a:lnTo>
                  <a:lnTo>
                    <a:pt x="819251" y="19050"/>
                  </a:lnTo>
                  <a:lnTo>
                    <a:pt x="819251" y="0"/>
                  </a:lnTo>
                  <a:close/>
                </a:path>
                <a:path w="2686684" h="19050">
                  <a:moveTo>
                    <a:pt x="857351" y="0"/>
                  </a:moveTo>
                  <a:lnTo>
                    <a:pt x="838301" y="0"/>
                  </a:lnTo>
                  <a:lnTo>
                    <a:pt x="838301" y="19050"/>
                  </a:lnTo>
                  <a:lnTo>
                    <a:pt x="857351" y="19050"/>
                  </a:lnTo>
                  <a:lnTo>
                    <a:pt x="857351" y="0"/>
                  </a:lnTo>
                  <a:close/>
                </a:path>
                <a:path w="2686684" h="19050">
                  <a:moveTo>
                    <a:pt x="895464" y="0"/>
                  </a:moveTo>
                  <a:lnTo>
                    <a:pt x="876414" y="0"/>
                  </a:lnTo>
                  <a:lnTo>
                    <a:pt x="876414" y="19050"/>
                  </a:lnTo>
                  <a:lnTo>
                    <a:pt x="895464" y="19050"/>
                  </a:lnTo>
                  <a:lnTo>
                    <a:pt x="895464" y="0"/>
                  </a:lnTo>
                  <a:close/>
                </a:path>
                <a:path w="2686684" h="19050">
                  <a:moveTo>
                    <a:pt x="933564" y="0"/>
                  </a:moveTo>
                  <a:lnTo>
                    <a:pt x="914514" y="0"/>
                  </a:lnTo>
                  <a:lnTo>
                    <a:pt x="914514" y="19050"/>
                  </a:lnTo>
                  <a:lnTo>
                    <a:pt x="933564" y="19050"/>
                  </a:lnTo>
                  <a:lnTo>
                    <a:pt x="933564" y="0"/>
                  </a:lnTo>
                  <a:close/>
                </a:path>
                <a:path w="2686684" h="19050">
                  <a:moveTo>
                    <a:pt x="971664" y="0"/>
                  </a:moveTo>
                  <a:lnTo>
                    <a:pt x="952614" y="0"/>
                  </a:lnTo>
                  <a:lnTo>
                    <a:pt x="952614" y="19050"/>
                  </a:lnTo>
                  <a:lnTo>
                    <a:pt x="971664" y="19050"/>
                  </a:lnTo>
                  <a:lnTo>
                    <a:pt x="971664" y="0"/>
                  </a:lnTo>
                  <a:close/>
                </a:path>
                <a:path w="2686684" h="19050">
                  <a:moveTo>
                    <a:pt x="1009777" y="0"/>
                  </a:moveTo>
                  <a:lnTo>
                    <a:pt x="990727" y="0"/>
                  </a:lnTo>
                  <a:lnTo>
                    <a:pt x="990727" y="19050"/>
                  </a:lnTo>
                  <a:lnTo>
                    <a:pt x="1009777" y="19050"/>
                  </a:lnTo>
                  <a:lnTo>
                    <a:pt x="1009777" y="0"/>
                  </a:lnTo>
                  <a:close/>
                </a:path>
                <a:path w="2686684" h="19050">
                  <a:moveTo>
                    <a:pt x="1047877" y="0"/>
                  </a:moveTo>
                  <a:lnTo>
                    <a:pt x="1028827" y="0"/>
                  </a:lnTo>
                  <a:lnTo>
                    <a:pt x="1028827" y="19050"/>
                  </a:lnTo>
                  <a:lnTo>
                    <a:pt x="1047877" y="19050"/>
                  </a:lnTo>
                  <a:lnTo>
                    <a:pt x="1047877" y="0"/>
                  </a:lnTo>
                  <a:close/>
                </a:path>
                <a:path w="2686684" h="19050">
                  <a:moveTo>
                    <a:pt x="1085989" y="0"/>
                  </a:moveTo>
                  <a:lnTo>
                    <a:pt x="1066927" y="0"/>
                  </a:lnTo>
                  <a:lnTo>
                    <a:pt x="1066927" y="19050"/>
                  </a:lnTo>
                  <a:lnTo>
                    <a:pt x="1085989" y="19050"/>
                  </a:lnTo>
                  <a:lnTo>
                    <a:pt x="1085989" y="0"/>
                  </a:lnTo>
                  <a:close/>
                </a:path>
                <a:path w="2686684" h="19050">
                  <a:moveTo>
                    <a:pt x="1124089" y="0"/>
                  </a:moveTo>
                  <a:lnTo>
                    <a:pt x="1105039" y="0"/>
                  </a:lnTo>
                  <a:lnTo>
                    <a:pt x="1105039" y="19050"/>
                  </a:lnTo>
                  <a:lnTo>
                    <a:pt x="1124089" y="19050"/>
                  </a:lnTo>
                  <a:lnTo>
                    <a:pt x="1124089" y="0"/>
                  </a:lnTo>
                  <a:close/>
                </a:path>
                <a:path w="2686684" h="19050">
                  <a:moveTo>
                    <a:pt x="1162189" y="0"/>
                  </a:moveTo>
                  <a:lnTo>
                    <a:pt x="1143139" y="0"/>
                  </a:lnTo>
                  <a:lnTo>
                    <a:pt x="1143139" y="19050"/>
                  </a:lnTo>
                  <a:lnTo>
                    <a:pt x="1162189" y="19050"/>
                  </a:lnTo>
                  <a:lnTo>
                    <a:pt x="1162189" y="0"/>
                  </a:lnTo>
                  <a:close/>
                </a:path>
                <a:path w="2686684" h="19050">
                  <a:moveTo>
                    <a:pt x="1200302" y="0"/>
                  </a:moveTo>
                  <a:lnTo>
                    <a:pt x="1181239" y="0"/>
                  </a:lnTo>
                  <a:lnTo>
                    <a:pt x="1181239" y="19050"/>
                  </a:lnTo>
                  <a:lnTo>
                    <a:pt x="1200302" y="19050"/>
                  </a:lnTo>
                  <a:lnTo>
                    <a:pt x="1200302" y="0"/>
                  </a:lnTo>
                  <a:close/>
                </a:path>
                <a:path w="2686684" h="19050">
                  <a:moveTo>
                    <a:pt x="1238402" y="0"/>
                  </a:moveTo>
                  <a:lnTo>
                    <a:pt x="1219352" y="0"/>
                  </a:lnTo>
                  <a:lnTo>
                    <a:pt x="1219352" y="19050"/>
                  </a:lnTo>
                  <a:lnTo>
                    <a:pt x="1238402" y="19050"/>
                  </a:lnTo>
                  <a:lnTo>
                    <a:pt x="1238402" y="0"/>
                  </a:lnTo>
                  <a:close/>
                </a:path>
                <a:path w="2686684" h="19050">
                  <a:moveTo>
                    <a:pt x="1276502" y="0"/>
                  </a:moveTo>
                  <a:lnTo>
                    <a:pt x="1257452" y="0"/>
                  </a:lnTo>
                  <a:lnTo>
                    <a:pt x="1257452" y="19050"/>
                  </a:lnTo>
                  <a:lnTo>
                    <a:pt x="1276502" y="19050"/>
                  </a:lnTo>
                  <a:lnTo>
                    <a:pt x="1276502" y="0"/>
                  </a:lnTo>
                  <a:close/>
                </a:path>
                <a:path w="2686684" h="19050">
                  <a:moveTo>
                    <a:pt x="1314615" y="0"/>
                  </a:moveTo>
                  <a:lnTo>
                    <a:pt x="1295552" y="0"/>
                  </a:lnTo>
                  <a:lnTo>
                    <a:pt x="1295552" y="19050"/>
                  </a:lnTo>
                  <a:lnTo>
                    <a:pt x="1314615" y="19050"/>
                  </a:lnTo>
                  <a:lnTo>
                    <a:pt x="1314615" y="0"/>
                  </a:lnTo>
                  <a:close/>
                </a:path>
                <a:path w="2686684" h="19050">
                  <a:moveTo>
                    <a:pt x="1352715" y="0"/>
                  </a:moveTo>
                  <a:lnTo>
                    <a:pt x="1333665" y="0"/>
                  </a:lnTo>
                  <a:lnTo>
                    <a:pt x="1333665" y="19050"/>
                  </a:lnTo>
                  <a:lnTo>
                    <a:pt x="1352715" y="19050"/>
                  </a:lnTo>
                  <a:lnTo>
                    <a:pt x="1352715" y="0"/>
                  </a:lnTo>
                  <a:close/>
                </a:path>
                <a:path w="2686684" h="19050">
                  <a:moveTo>
                    <a:pt x="1390815" y="0"/>
                  </a:moveTo>
                  <a:lnTo>
                    <a:pt x="1371765" y="0"/>
                  </a:lnTo>
                  <a:lnTo>
                    <a:pt x="1371765" y="19050"/>
                  </a:lnTo>
                  <a:lnTo>
                    <a:pt x="1390815" y="19050"/>
                  </a:lnTo>
                  <a:lnTo>
                    <a:pt x="1390815" y="0"/>
                  </a:lnTo>
                  <a:close/>
                </a:path>
                <a:path w="2686684" h="19050">
                  <a:moveTo>
                    <a:pt x="1428927" y="0"/>
                  </a:moveTo>
                  <a:lnTo>
                    <a:pt x="1409877" y="0"/>
                  </a:lnTo>
                  <a:lnTo>
                    <a:pt x="1409877" y="19050"/>
                  </a:lnTo>
                  <a:lnTo>
                    <a:pt x="1428927" y="19050"/>
                  </a:lnTo>
                  <a:lnTo>
                    <a:pt x="1428927" y="0"/>
                  </a:lnTo>
                  <a:close/>
                </a:path>
                <a:path w="2686684" h="19050">
                  <a:moveTo>
                    <a:pt x="1467027" y="0"/>
                  </a:moveTo>
                  <a:lnTo>
                    <a:pt x="1447977" y="0"/>
                  </a:lnTo>
                  <a:lnTo>
                    <a:pt x="1447977" y="19050"/>
                  </a:lnTo>
                  <a:lnTo>
                    <a:pt x="1467027" y="19050"/>
                  </a:lnTo>
                  <a:lnTo>
                    <a:pt x="1467027" y="0"/>
                  </a:lnTo>
                  <a:close/>
                </a:path>
                <a:path w="2686684" h="19050">
                  <a:moveTo>
                    <a:pt x="1505127" y="0"/>
                  </a:moveTo>
                  <a:lnTo>
                    <a:pt x="1486077" y="0"/>
                  </a:lnTo>
                  <a:lnTo>
                    <a:pt x="1486077" y="19050"/>
                  </a:lnTo>
                  <a:lnTo>
                    <a:pt x="1505127" y="19050"/>
                  </a:lnTo>
                  <a:lnTo>
                    <a:pt x="1505127" y="0"/>
                  </a:lnTo>
                  <a:close/>
                </a:path>
                <a:path w="2686684" h="19050">
                  <a:moveTo>
                    <a:pt x="1543240" y="0"/>
                  </a:moveTo>
                  <a:lnTo>
                    <a:pt x="1524190" y="0"/>
                  </a:lnTo>
                  <a:lnTo>
                    <a:pt x="1524190" y="19050"/>
                  </a:lnTo>
                  <a:lnTo>
                    <a:pt x="1543240" y="19050"/>
                  </a:lnTo>
                  <a:lnTo>
                    <a:pt x="1543240" y="0"/>
                  </a:lnTo>
                  <a:close/>
                </a:path>
                <a:path w="2686684" h="19050">
                  <a:moveTo>
                    <a:pt x="1581340" y="0"/>
                  </a:moveTo>
                  <a:lnTo>
                    <a:pt x="1562290" y="0"/>
                  </a:lnTo>
                  <a:lnTo>
                    <a:pt x="1562290" y="19050"/>
                  </a:lnTo>
                  <a:lnTo>
                    <a:pt x="1581340" y="19050"/>
                  </a:lnTo>
                  <a:lnTo>
                    <a:pt x="1581340" y="0"/>
                  </a:lnTo>
                  <a:close/>
                </a:path>
                <a:path w="2686684" h="19050">
                  <a:moveTo>
                    <a:pt x="1619453" y="0"/>
                  </a:moveTo>
                  <a:lnTo>
                    <a:pt x="1600390" y="0"/>
                  </a:lnTo>
                  <a:lnTo>
                    <a:pt x="1600390" y="19050"/>
                  </a:lnTo>
                  <a:lnTo>
                    <a:pt x="1619453" y="19050"/>
                  </a:lnTo>
                  <a:lnTo>
                    <a:pt x="1619453" y="0"/>
                  </a:lnTo>
                  <a:close/>
                </a:path>
                <a:path w="2686684" h="19050">
                  <a:moveTo>
                    <a:pt x="1657553" y="0"/>
                  </a:moveTo>
                  <a:lnTo>
                    <a:pt x="1638503" y="0"/>
                  </a:lnTo>
                  <a:lnTo>
                    <a:pt x="1638503" y="19050"/>
                  </a:lnTo>
                  <a:lnTo>
                    <a:pt x="1657553" y="19050"/>
                  </a:lnTo>
                  <a:lnTo>
                    <a:pt x="1657553" y="0"/>
                  </a:lnTo>
                  <a:close/>
                </a:path>
                <a:path w="2686684" h="19050">
                  <a:moveTo>
                    <a:pt x="1695653" y="0"/>
                  </a:moveTo>
                  <a:lnTo>
                    <a:pt x="1676603" y="0"/>
                  </a:lnTo>
                  <a:lnTo>
                    <a:pt x="1676603" y="19050"/>
                  </a:lnTo>
                  <a:lnTo>
                    <a:pt x="1695653" y="19050"/>
                  </a:lnTo>
                  <a:lnTo>
                    <a:pt x="1695653" y="0"/>
                  </a:lnTo>
                  <a:close/>
                </a:path>
                <a:path w="2686684" h="19050">
                  <a:moveTo>
                    <a:pt x="1733765" y="0"/>
                  </a:moveTo>
                  <a:lnTo>
                    <a:pt x="1714703" y="0"/>
                  </a:lnTo>
                  <a:lnTo>
                    <a:pt x="1714703" y="19050"/>
                  </a:lnTo>
                  <a:lnTo>
                    <a:pt x="1733765" y="19050"/>
                  </a:lnTo>
                  <a:lnTo>
                    <a:pt x="1733765" y="0"/>
                  </a:lnTo>
                  <a:close/>
                </a:path>
                <a:path w="2686684" h="19050">
                  <a:moveTo>
                    <a:pt x="1771865" y="0"/>
                  </a:moveTo>
                  <a:lnTo>
                    <a:pt x="1752815" y="0"/>
                  </a:lnTo>
                  <a:lnTo>
                    <a:pt x="1752815" y="19050"/>
                  </a:lnTo>
                  <a:lnTo>
                    <a:pt x="1771865" y="19050"/>
                  </a:lnTo>
                  <a:lnTo>
                    <a:pt x="1771865" y="0"/>
                  </a:lnTo>
                  <a:close/>
                </a:path>
                <a:path w="2686684" h="19050">
                  <a:moveTo>
                    <a:pt x="1809965" y="0"/>
                  </a:moveTo>
                  <a:lnTo>
                    <a:pt x="1790915" y="0"/>
                  </a:lnTo>
                  <a:lnTo>
                    <a:pt x="1790915" y="19050"/>
                  </a:lnTo>
                  <a:lnTo>
                    <a:pt x="1809965" y="19050"/>
                  </a:lnTo>
                  <a:lnTo>
                    <a:pt x="1809965" y="0"/>
                  </a:lnTo>
                  <a:close/>
                </a:path>
                <a:path w="2686684" h="19050">
                  <a:moveTo>
                    <a:pt x="1848078" y="0"/>
                  </a:moveTo>
                  <a:lnTo>
                    <a:pt x="1829015" y="0"/>
                  </a:lnTo>
                  <a:lnTo>
                    <a:pt x="1829015" y="19050"/>
                  </a:lnTo>
                  <a:lnTo>
                    <a:pt x="1848078" y="19050"/>
                  </a:lnTo>
                  <a:lnTo>
                    <a:pt x="1848078" y="0"/>
                  </a:lnTo>
                  <a:close/>
                </a:path>
                <a:path w="2686684" h="19050">
                  <a:moveTo>
                    <a:pt x="1886178" y="0"/>
                  </a:moveTo>
                  <a:lnTo>
                    <a:pt x="1867128" y="0"/>
                  </a:lnTo>
                  <a:lnTo>
                    <a:pt x="1867128" y="19050"/>
                  </a:lnTo>
                  <a:lnTo>
                    <a:pt x="1886178" y="19050"/>
                  </a:lnTo>
                  <a:lnTo>
                    <a:pt x="1886178" y="0"/>
                  </a:lnTo>
                  <a:close/>
                </a:path>
                <a:path w="2686684" h="19050">
                  <a:moveTo>
                    <a:pt x="1924278" y="0"/>
                  </a:moveTo>
                  <a:lnTo>
                    <a:pt x="1905228" y="0"/>
                  </a:lnTo>
                  <a:lnTo>
                    <a:pt x="1905228" y="19050"/>
                  </a:lnTo>
                  <a:lnTo>
                    <a:pt x="1924278" y="19050"/>
                  </a:lnTo>
                  <a:lnTo>
                    <a:pt x="1924278" y="0"/>
                  </a:lnTo>
                  <a:close/>
                </a:path>
                <a:path w="2686684" h="19050">
                  <a:moveTo>
                    <a:pt x="1962391" y="0"/>
                  </a:moveTo>
                  <a:lnTo>
                    <a:pt x="1943341" y="0"/>
                  </a:lnTo>
                  <a:lnTo>
                    <a:pt x="1943341" y="19050"/>
                  </a:lnTo>
                  <a:lnTo>
                    <a:pt x="1962391" y="19050"/>
                  </a:lnTo>
                  <a:lnTo>
                    <a:pt x="1962391" y="0"/>
                  </a:lnTo>
                  <a:close/>
                </a:path>
                <a:path w="2686684" h="19050">
                  <a:moveTo>
                    <a:pt x="2000491" y="0"/>
                  </a:moveTo>
                  <a:lnTo>
                    <a:pt x="1981441" y="0"/>
                  </a:lnTo>
                  <a:lnTo>
                    <a:pt x="1981441" y="19050"/>
                  </a:lnTo>
                  <a:lnTo>
                    <a:pt x="2000491" y="19050"/>
                  </a:lnTo>
                  <a:lnTo>
                    <a:pt x="2000491" y="0"/>
                  </a:lnTo>
                  <a:close/>
                </a:path>
                <a:path w="2686684" h="19050">
                  <a:moveTo>
                    <a:pt x="2038591" y="0"/>
                  </a:moveTo>
                  <a:lnTo>
                    <a:pt x="2019541" y="0"/>
                  </a:lnTo>
                  <a:lnTo>
                    <a:pt x="2019541" y="19050"/>
                  </a:lnTo>
                  <a:lnTo>
                    <a:pt x="2038591" y="19050"/>
                  </a:lnTo>
                  <a:lnTo>
                    <a:pt x="2038591" y="0"/>
                  </a:lnTo>
                  <a:close/>
                </a:path>
                <a:path w="2686684" h="19050">
                  <a:moveTo>
                    <a:pt x="2076704" y="0"/>
                  </a:moveTo>
                  <a:lnTo>
                    <a:pt x="2057654" y="0"/>
                  </a:lnTo>
                  <a:lnTo>
                    <a:pt x="2057654" y="19050"/>
                  </a:lnTo>
                  <a:lnTo>
                    <a:pt x="2076704" y="19050"/>
                  </a:lnTo>
                  <a:lnTo>
                    <a:pt x="2076704" y="0"/>
                  </a:lnTo>
                  <a:close/>
                </a:path>
                <a:path w="2686684" h="19050">
                  <a:moveTo>
                    <a:pt x="2114804" y="0"/>
                  </a:moveTo>
                  <a:lnTo>
                    <a:pt x="2095754" y="0"/>
                  </a:lnTo>
                  <a:lnTo>
                    <a:pt x="2095754" y="19050"/>
                  </a:lnTo>
                  <a:lnTo>
                    <a:pt x="2114804" y="19050"/>
                  </a:lnTo>
                  <a:lnTo>
                    <a:pt x="2114804" y="0"/>
                  </a:lnTo>
                  <a:close/>
                </a:path>
                <a:path w="2686684" h="19050">
                  <a:moveTo>
                    <a:pt x="2152904" y="0"/>
                  </a:moveTo>
                  <a:lnTo>
                    <a:pt x="2133854" y="0"/>
                  </a:lnTo>
                  <a:lnTo>
                    <a:pt x="2133854" y="19050"/>
                  </a:lnTo>
                  <a:lnTo>
                    <a:pt x="2152904" y="19050"/>
                  </a:lnTo>
                  <a:lnTo>
                    <a:pt x="2152904" y="0"/>
                  </a:lnTo>
                  <a:close/>
                </a:path>
                <a:path w="2686684" h="19050">
                  <a:moveTo>
                    <a:pt x="2191016" y="0"/>
                  </a:moveTo>
                  <a:lnTo>
                    <a:pt x="2171966" y="0"/>
                  </a:lnTo>
                  <a:lnTo>
                    <a:pt x="2171966" y="19050"/>
                  </a:lnTo>
                  <a:lnTo>
                    <a:pt x="2191016" y="19050"/>
                  </a:lnTo>
                  <a:lnTo>
                    <a:pt x="2191016" y="0"/>
                  </a:lnTo>
                  <a:close/>
                </a:path>
                <a:path w="2686684" h="19050">
                  <a:moveTo>
                    <a:pt x="2229116" y="0"/>
                  </a:moveTo>
                  <a:lnTo>
                    <a:pt x="2210066" y="0"/>
                  </a:lnTo>
                  <a:lnTo>
                    <a:pt x="2210066" y="19050"/>
                  </a:lnTo>
                  <a:lnTo>
                    <a:pt x="2229116" y="19050"/>
                  </a:lnTo>
                  <a:lnTo>
                    <a:pt x="2229116" y="0"/>
                  </a:lnTo>
                  <a:close/>
                </a:path>
                <a:path w="2686684" h="19050">
                  <a:moveTo>
                    <a:pt x="2267229" y="0"/>
                  </a:moveTo>
                  <a:lnTo>
                    <a:pt x="2248166" y="0"/>
                  </a:lnTo>
                  <a:lnTo>
                    <a:pt x="2248166" y="19050"/>
                  </a:lnTo>
                  <a:lnTo>
                    <a:pt x="2267229" y="19050"/>
                  </a:lnTo>
                  <a:lnTo>
                    <a:pt x="2267229" y="0"/>
                  </a:lnTo>
                  <a:close/>
                </a:path>
                <a:path w="2686684" h="19050">
                  <a:moveTo>
                    <a:pt x="2305329" y="0"/>
                  </a:moveTo>
                  <a:lnTo>
                    <a:pt x="2286279" y="0"/>
                  </a:lnTo>
                  <a:lnTo>
                    <a:pt x="2286279" y="19050"/>
                  </a:lnTo>
                  <a:lnTo>
                    <a:pt x="2305329" y="19050"/>
                  </a:lnTo>
                  <a:lnTo>
                    <a:pt x="2305329" y="0"/>
                  </a:lnTo>
                  <a:close/>
                </a:path>
                <a:path w="2686684" h="19050">
                  <a:moveTo>
                    <a:pt x="2343429" y="0"/>
                  </a:moveTo>
                  <a:lnTo>
                    <a:pt x="2324379" y="0"/>
                  </a:lnTo>
                  <a:lnTo>
                    <a:pt x="2324379" y="19050"/>
                  </a:lnTo>
                  <a:lnTo>
                    <a:pt x="2343429" y="19050"/>
                  </a:lnTo>
                  <a:lnTo>
                    <a:pt x="2343429" y="0"/>
                  </a:lnTo>
                  <a:close/>
                </a:path>
                <a:path w="2686684" h="19050">
                  <a:moveTo>
                    <a:pt x="2381542" y="0"/>
                  </a:moveTo>
                  <a:lnTo>
                    <a:pt x="2362479" y="0"/>
                  </a:lnTo>
                  <a:lnTo>
                    <a:pt x="2362479" y="19050"/>
                  </a:lnTo>
                  <a:lnTo>
                    <a:pt x="2381542" y="19050"/>
                  </a:lnTo>
                  <a:lnTo>
                    <a:pt x="2381542" y="0"/>
                  </a:lnTo>
                  <a:close/>
                </a:path>
                <a:path w="2686684" h="19050">
                  <a:moveTo>
                    <a:pt x="2419642" y="0"/>
                  </a:moveTo>
                  <a:lnTo>
                    <a:pt x="2400592" y="0"/>
                  </a:lnTo>
                  <a:lnTo>
                    <a:pt x="2400592" y="19050"/>
                  </a:lnTo>
                  <a:lnTo>
                    <a:pt x="2419642" y="19050"/>
                  </a:lnTo>
                  <a:lnTo>
                    <a:pt x="2419642" y="0"/>
                  </a:lnTo>
                  <a:close/>
                </a:path>
                <a:path w="2686684" h="19050">
                  <a:moveTo>
                    <a:pt x="2457742" y="0"/>
                  </a:moveTo>
                  <a:lnTo>
                    <a:pt x="2438692" y="0"/>
                  </a:lnTo>
                  <a:lnTo>
                    <a:pt x="2438692" y="19050"/>
                  </a:lnTo>
                  <a:lnTo>
                    <a:pt x="2457742" y="19050"/>
                  </a:lnTo>
                  <a:lnTo>
                    <a:pt x="2457742" y="0"/>
                  </a:lnTo>
                  <a:close/>
                </a:path>
                <a:path w="2686684" h="19050">
                  <a:moveTo>
                    <a:pt x="2495854" y="0"/>
                  </a:moveTo>
                  <a:lnTo>
                    <a:pt x="2476804" y="0"/>
                  </a:lnTo>
                  <a:lnTo>
                    <a:pt x="2476804" y="19050"/>
                  </a:lnTo>
                  <a:lnTo>
                    <a:pt x="2495854" y="19050"/>
                  </a:lnTo>
                  <a:lnTo>
                    <a:pt x="2495854" y="0"/>
                  </a:lnTo>
                  <a:close/>
                </a:path>
                <a:path w="2686684" h="19050">
                  <a:moveTo>
                    <a:pt x="2533954" y="0"/>
                  </a:moveTo>
                  <a:lnTo>
                    <a:pt x="2514904" y="0"/>
                  </a:lnTo>
                  <a:lnTo>
                    <a:pt x="2514904" y="19050"/>
                  </a:lnTo>
                  <a:lnTo>
                    <a:pt x="2533954" y="19050"/>
                  </a:lnTo>
                  <a:lnTo>
                    <a:pt x="2533954" y="0"/>
                  </a:lnTo>
                  <a:close/>
                </a:path>
                <a:path w="2686684" h="19050">
                  <a:moveTo>
                    <a:pt x="2572054" y="0"/>
                  </a:moveTo>
                  <a:lnTo>
                    <a:pt x="2553004" y="0"/>
                  </a:lnTo>
                  <a:lnTo>
                    <a:pt x="2553004" y="19050"/>
                  </a:lnTo>
                  <a:lnTo>
                    <a:pt x="2572054" y="19050"/>
                  </a:lnTo>
                  <a:lnTo>
                    <a:pt x="2572054" y="0"/>
                  </a:lnTo>
                  <a:close/>
                </a:path>
                <a:path w="2686684" h="19050">
                  <a:moveTo>
                    <a:pt x="2610167" y="0"/>
                  </a:moveTo>
                  <a:lnTo>
                    <a:pt x="2591117" y="0"/>
                  </a:lnTo>
                  <a:lnTo>
                    <a:pt x="2591117" y="19050"/>
                  </a:lnTo>
                  <a:lnTo>
                    <a:pt x="2610167" y="19050"/>
                  </a:lnTo>
                  <a:lnTo>
                    <a:pt x="2610167" y="0"/>
                  </a:lnTo>
                  <a:close/>
                </a:path>
                <a:path w="2686684" h="19050">
                  <a:moveTo>
                    <a:pt x="2648267" y="0"/>
                  </a:moveTo>
                  <a:lnTo>
                    <a:pt x="2629217" y="0"/>
                  </a:lnTo>
                  <a:lnTo>
                    <a:pt x="2629217" y="19050"/>
                  </a:lnTo>
                  <a:lnTo>
                    <a:pt x="2648267" y="19050"/>
                  </a:lnTo>
                  <a:lnTo>
                    <a:pt x="2648267" y="0"/>
                  </a:lnTo>
                  <a:close/>
                </a:path>
                <a:path w="2686684" h="19050">
                  <a:moveTo>
                    <a:pt x="2686367" y="0"/>
                  </a:moveTo>
                  <a:lnTo>
                    <a:pt x="2667317" y="0"/>
                  </a:lnTo>
                  <a:lnTo>
                    <a:pt x="2667317" y="19050"/>
                  </a:lnTo>
                  <a:lnTo>
                    <a:pt x="2686367" y="19050"/>
                  </a:lnTo>
                  <a:lnTo>
                    <a:pt x="2686367" y="0"/>
                  </a:lnTo>
                  <a:close/>
                </a:path>
              </a:pathLst>
            </a:custGeom>
            <a:solidFill>
              <a:srgbClr val="83C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593768" y="5063426"/>
              <a:ext cx="2686685" cy="19050"/>
            </a:xfrm>
            <a:custGeom>
              <a:avLst/>
              <a:gdLst/>
              <a:ahLst/>
              <a:cxnLst/>
              <a:rect l="l" t="t" r="r" b="b"/>
              <a:pathLst>
                <a:path w="2686684" h="19050">
                  <a:moveTo>
                    <a:pt x="1905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9050" y="19050"/>
                  </a:lnTo>
                  <a:lnTo>
                    <a:pt x="19050" y="0"/>
                  </a:lnTo>
                  <a:close/>
                </a:path>
                <a:path w="2686684" h="19050">
                  <a:moveTo>
                    <a:pt x="57162" y="0"/>
                  </a:moveTo>
                  <a:lnTo>
                    <a:pt x="38112" y="0"/>
                  </a:lnTo>
                  <a:lnTo>
                    <a:pt x="38112" y="19050"/>
                  </a:lnTo>
                  <a:lnTo>
                    <a:pt x="57162" y="19050"/>
                  </a:lnTo>
                  <a:lnTo>
                    <a:pt x="57162" y="0"/>
                  </a:lnTo>
                  <a:close/>
                </a:path>
                <a:path w="2686684" h="19050">
                  <a:moveTo>
                    <a:pt x="95262" y="0"/>
                  </a:moveTo>
                  <a:lnTo>
                    <a:pt x="76212" y="0"/>
                  </a:lnTo>
                  <a:lnTo>
                    <a:pt x="76212" y="19050"/>
                  </a:lnTo>
                  <a:lnTo>
                    <a:pt x="95262" y="19050"/>
                  </a:lnTo>
                  <a:lnTo>
                    <a:pt x="95262" y="0"/>
                  </a:lnTo>
                  <a:close/>
                </a:path>
                <a:path w="2686684" h="19050">
                  <a:moveTo>
                    <a:pt x="133375" y="0"/>
                  </a:moveTo>
                  <a:lnTo>
                    <a:pt x="114312" y="0"/>
                  </a:lnTo>
                  <a:lnTo>
                    <a:pt x="114312" y="19050"/>
                  </a:lnTo>
                  <a:lnTo>
                    <a:pt x="133375" y="19050"/>
                  </a:lnTo>
                  <a:lnTo>
                    <a:pt x="133375" y="0"/>
                  </a:lnTo>
                  <a:close/>
                </a:path>
                <a:path w="2686684" h="19050">
                  <a:moveTo>
                    <a:pt x="171475" y="0"/>
                  </a:moveTo>
                  <a:lnTo>
                    <a:pt x="152425" y="0"/>
                  </a:lnTo>
                  <a:lnTo>
                    <a:pt x="152425" y="19050"/>
                  </a:lnTo>
                  <a:lnTo>
                    <a:pt x="171475" y="19050"/>
                  </a:lnTo>
                  <a:lnTo>
                    <a:pt x="171475" y="0"/>
                  </a:lnTo>
                  <a:close/>
                </a:path>
                <a:path w="2686684" h="19050">
                  <a:moveTo>
                    <a:pt x="209575" y="0"/>
                  </a:moveTo>
                  <a:lnTo>
                    <a:pt x="190525" y="0"/>
                  </a:lnTo>
                  <a:lnTo>
                    <a:pt x="190525" y="19050"/>
                  </a:lnTo>
                  <a:lnTo>
                    <a:pt x="209575" y="19050"/>
                  </a:lnTo>
                  <a:lnTo>
                    <a:pt x="209575" y="0"/>
                  </a:lnTo>
                  <a:close/>
                </a:path>
                <a:path w="2686684" h="19050">
                  <a:moveTo>
                    <a:pt x="247688" y="0"/>
                  </a:moveTo>
                  <a:lnTo>
                    <a:pt x="228625" y="0"/>
                  </a:lnTo>
                  <a:lnTo>
                    <a:pt x="228625" y="19050"/>
                  </a:lnTo>
                  <a:lnTo>
                    <a:pt x="247688" y="19050"/>
                  </a:lnTo>
                  <a:lnTo>
                    <a:pt x="247688" y="0"/>
                  </a:lnTo>
                  <a:close/>
                </a:path>
                <a:path w="2686684" h="19050">
                  <a:moveTo>
                    <a:pt x="285788" y="0"/>
                  </a:moveTo>
                  <a:lnTo>
                    <a:pt x="266738" y="0"/>
                  </a:lnTo>
                  <a:lnTo>
                    <a:pt x="266738" y="19050"/>
                  </a:lnTo>
                  <a:lnTo>
                    <a:pt x="285788" y="19050"/>
                  </a:lnTo>
                  <a:lnTo>
                    <a:pt x="285788" y="0"/>
                  </a:lnTo>
                  <a:close/>
                </a:path>
                <a:path w="2686684" h="19050">
                  <a:moveTo>
                    <a:pt x="323888" y="0"/>
                  </a:moveTo>
                  <a:lnTo>
                    <a:pt x="304838" y="0"/>
                  </a:lnTo>
                  <a:lnTo>
                    <a:pt x="304838" y="19050"/>
                  </a:lnTo>
                  <a:lnTo>
                    <a:pt x="323888" y="19050"/>
                  </a:lnTo>
                  <a:lnTo>
                    <a:pt x="323888" y="0"/>
                  </a:lnTo>
                  <a:close/>
                </a:path>
                <a:path w="2686684" h="19050">
                  <a:moveTo>
                    <a:pt x="362000" y="0"/>
                  </a:moveTo>
                  <a:lnTo>
                    <a:pt x="342938" y="0"/>
                  </a:lnTo>
                  <a:lnTo>
                    <a:pt x="342938" y="19050"/>
                  </a:lnTo>
                  <a:lnTo>
                    <a:pt x="362000" y="19050"/>
                  </a:lnTo>
                  <a:lnTo>
                    <a:pt x="362000" y="0"/>
                  </a:lnTo>
                  <a:close/>
                </a:path>
                <a:path w="2686684" h="19050">
                  <a:moveTo>
                    <a:pt x="400100" y="0"/>
                  </a:moveTo>
                  <a:lnTo>
                    <a:pt x="381050" y="0"/>
                  </a:lnTo>
                  <a:lnTo>
                    <a:pt x="381050" y="19050"/>
                  </a:lnTo>
                  <a:lnTo>
                    <a:pt x="400100" y="19050"/>
                  </a:lnTo>
                  <a:lnTo>
                    <a:pt x="400100" y="0"/>
                  </a:lnTo>
                  <a:close/>
                </a:path>
                <a:path w="2686684" h="19050">
                  <a:moveTo>
                    <a:pt x="438200" y="0"/>
                  </a:moveTo>
                  <a:lnTo>
                    <a:pt x="419150" y="0"/>
                  </a:lnTo>
                  <a:lnTo>
                    <a:pt x="419150" y="19050"/>
                  </a:lnTo>
                  <a:lnTo>
                    <a:pt x="438200" y="19050"/>
                  </a:lnTo>
                  <a:lnTo>
                    <a:pt x="438200" y="0"/>
                  </a:lnTo>
                  <a:close/>
                </a:path>
                <a:path w="2686684" h="19050">
                  <a:moveTo>
                    <a:pt x="476313" y="0"/>
                  </a:moveTo>
                  <a:lnTo>
                    <a:pt x="457263" y="0"/>
                  </a:lnTo>
                  <a:lnTo>
                    <a:pt x="457263" y="19050"/>
                  </a:lnTo>
                  <a:lnTo>
                    <a:pt x="476313" y="19050"/>
                  </a:lnTo>
                  <a:lnTo>
                    <a:pt x="476313" y="0"/>
                  </a:lnTo>
                  <a:close/>
                </a:path>
                <a:path w="2686684" h="19050">
                  <a:moveTo>
                    <a:pt x="514413" y="0"/>
                  </a:moveTo>
                  <a:lnTo>
                    <a:pt x="495363" y="0"/>
                  </a:lnTo>
                  <a:lnTo>
                    <a:pt x="495363" y="19050"/>
                  </a:lnTo>
                  <a:lnTo>
                    <a:pt x="514413" y="19050"/>
                  </a:lnTo>
                  <a:lnTo>
                    <a:pt x="514413" y="0"/>
                  </a:lnTo>
                  <a:close/>
                </a:path>
                <a:path w="2686684" h="19050">
                  <a:moveTo>
                    <a:pt x="552513" y="0"/>
                  </a:moveTo>
                  <a:lnTo>
                    <a:pt x="533463" y="0"/>
                  </a:lnTo>
                  <a:lnTo>
                    <a:pt x="533463" y="19050"/>
                  </a:lnTo>
                  <a:lnTo>
                    <a:pt x="552513" y="19050"/>
                  </a:lnTo>
                  <a:lnTo>
                    <a:pt x="552513" y="0"/>
                  </a:lnTo>
                  <a:close/>
                </a:path>
                <a:path w="2686684" h="19050">
                  <a:moveTo>
                    <a:pt x="590626" y="0"/>
                  </a:moveTo>
                  <a:lnTo>
                    <a:pt x="571576" y="0"/>
                  </a:lnTo>
                  <a:lnTo>
                    <a:pt x="571576" y="19050"/>
                  </a:lnTo>
                  <a:lnTo>
                    <a:pt x="590626" y="19050"/>
                  </a:lnTo>
                  <a:lnTo>
                    <a:pt x="590626" y="0"/>
                  </a:lnTo>
                  <a:close/>
                </a:path>
                <a:path w="2686684" h="19050">
                  <a:moveTo>
                    <a:pt x="628726" y="0"/>
                  </a:moveTo>
                  <a:lnTo>
                    <a:pt x="609676" y="0"/>
                  </a:lnTo>
                  <a:lnTo>
                    <a:pt x="609676" y="19050"/>
                  </a:lnTo>
                  <a:lnTo>
                    <a:pt x="628726" y="19050"/>
                  </a:lnTo>
                  <a:lnTo>
                    <a:pt x="628726" y="0"/>
                  </a:lnTo>
                  <a:close/>
                </a:path>
                <a:path w="2686684" h="19050">
                  <a:moveTo>
                    <a:pt x="666838" y="0"/>
                  </a:moveTo>
                  <a:lnTo>
                    <a:pt x="647776" y="0"/>
                  </a:lnTo>
                  <a:lnTo>
                    <a:pt x="647776" y="19050"/>
                  </a:lnTo>
                  <a:lnTo>
                    <a:pt x="666838" y="19050"/>
                  </a:lnTo>
                  <a:lnTo>
                    <a:pt x="666838" y="0"/>
                  </a:lnTo>
                  <a:close/>
                </a:path>
                <a:path w="2686684" h="19050">
                  <a:moveTo>
                    <a:pt x="704938" y="0"/>
                  </a:moveTo>
                  <a:lnTo>
                    <a:pt x="685888" y="0"/>
                  </a:lnTo>
                  <a:lnTo>
                    <a:pt x="685888" y="19050"/>
                  </a:lnTo>
                  <a:lnTo>
                    <a:pt x="704938" y="19050"/>
                  </a:lnTo>
                  <a:lnTo>
                    <a:pt x="704938" y="0"/>
                  </a:lnTo>
                  <a:close/>
                </a:path>
                <a:path w="2686684" h="19050">
                  <a:moveTo>
                    <a:pt x="743038" y="0"/>
                  </a:moveTo>
                  <a:lnTo>
                    <a:pt x="723988" y="0"/>
                  </a:lnTo>
                  <a:lnTo>
                    <a:pt x="723988" y="19050"/>
                  </a:lnTo>
                  <a:lnTo>
                    <a:pt x="743038" y="19050"/>
                  </a:lnTo>
                  <a:lnTo>
                    <a:pt x="743038" y="0"/>
                  </a:lnTo>
                  <a:close/>
                </a:path>
                <a:path w="2686684" h="19050">
                  <a:moveTo>
                    <a:pt x="781151" y="0"/>
                  </a:moveTo>
                  <a:lnTo>
                    <a:pt x="762088" y="0"/>
                  </a:lnTo>
                  <a:lnTo>
                    <a:pt x="762088" y="19050"/>
                  </a:lnTo>
                  <a:lnTo>
                    <a:pt x="781151" y="19050"/>
                  </a:lnTo>
                  <a:lnTo>
                    <a:pt x="781151" y="0"/>
                  </a:lnTo>
                  <a:close/>
                </a:path>
                <a:path w="2686684" h="19050">
                  <a:moveTo>
                    <a:pt x="819251" y="0"/>
                  </a:moveTo>
                  <a:lnTo>
                    <a:pt x="800201" y="0"/>
                  </a:lnTo>
                  <a:lnTo>
                    <a:pt x="800201" y="19050"/>
                  </a:lnTo>
                  <a:lnTo>
                    <a:pt x="819251" y="19050"/>
                  </a:lnTo>
                  <a:lnTo>
                    <a:pt x="819251" y="0"/>
                  </a:lnTo>
                  <a:close/>
                </a:path>
                <a:path w="2686684" h="19050">
                  <a:moveTo>
                    <a:pt x="857351" y="0"/>
                  </a:moveTo>
                  <a:lnTo>
                    <a:pt x="838301" y="0"/>
                  </a:lnTo>
                  <a:lnTo>
                    <a:pt x="838301" y="19050"/>
                  </a:lnTo>
                  <a:lnTo>
                    <a:pt x="857351" y="19050"/>
                  </a:lnTo>
                  <a:lnTo>
                    <a:pt x="857351" y="0"/>
                  </a:lnTo>
                  <a:close/>
                </a:path>
                <a:path w="2686684" h="19050">
                  <a:moveTo>
                    <a:pt x="895464" y="0"/>
                  </a:moveTo>
                  <a:lnTo>
                    <a:pt x="876401" y="0"/>
                  </a:lnTo>
                  <a:lnTo>
                    <a:pt x="876401" y="19050"/>
                  </a:lnTo>
                  <a:lnTo>
                    <a:pt x="895464" y="19050"/>
                  </a:lnTo>
                  <a:lnTo>
                    <a:pt x="895464" y="0"/>
                  </a:lnTo>
                  <a:close/>
                </a:path>
                <a:path w="2686684" h="19050">
                  <a:moveTo>
                    <a:pt x="933564" y="0"/>
                  </a:moveTo>
                  <a:lnTo>
                    <a:pt x="914514" y="0"/>
                  </a:lnTo>
                  <a:lnTo>
                    <a:pt x="914514" y="19050"/>
                  </a:lnTo>
                  <a:lnTo>
                    <a:pt x="933564" y="19050"/>
                  </a:lnTo>
                  <a:lnTo>
                    <a:pt x="933564" y="0"/>
                  </a:lnTo>
                  <a:close/>
                </a:path>
                <a:path w="2686684" h="19050">
                  <a:moveTo>
                    <a:pt x="971664" y="0"/>
                  </a:moveTo>
                  <a:lnTo>
                    <a:pt x="952614" y="0"/>
                  </a:lnTo>
                  <a:lnTo>
                    <a:pt x="952614" y="19050"/>
                  </a:lnTo>
                  <a:lnTo>
                    <a:pt x="971664" y="19050"/>
                  </a:lnTo>
                  <a:lnTo>
                    <a:pt x="971664" y="0"/>
                  </a:lnTo>
                  <a:close/>
                </a:path>
                <a:path w="2686684" h="19050">
                  <a:moveTo>
                    <a:pt x="1009777" y="0"/>
                  </a:moveTo>
                  <a:lnTo>
                    <a:pt x="990727" y="0"/>
                  </a:lnTo>
                  <a:lnTo>
                    <a:pt x="990727" y="19050"/>
                  </a:lnTo>
                  <a:lnTo>
                    <a:pt x="1009777" y="19050"/>
                  </a:lnTo>
                  <a:lnTo>
                    <a:pt x="1009777" y="0"/>
                  </a:lnTo>
                  <a:close/>
                </a:path>
                <a:path w="2686684" h="19050">
                  <a:moveTo>
                    <a:pt x="1047877" y="0"/>
                  </a:moveTo>
                  <a:lnTo>
                    <a:pt x="1028827" y="0"/>
                  </a:lnTo>
                  <a:lnTo>
                    <a:pt x="1028827" y="19050"/>
                  </a:lnTo>
                  <a:lnTo>
                    <a:pt x="1047877" y="19050"/>
                  </a:lnTo>
                  <a:lnTo>
                    <a:pt x="1047877" y="0"/>
                  </a:lnTo>
                  <a:close/>
                </a:path>
                <a:path w="2686684" h="19050">
                  <a:moveTo>
                    <a:pt x="1085977" y="0"/>
                  </a:moveTo>
                  <a:lnTo>
                    <a:pt x="1066927" y="0"/>
                  </a:lnTo>
                  <a:lnTo>
                    <a:pt x="1066927" y="19050"/>
                  </a:lnTo>
                  <a:lnTo>
                    <a:pt x="1085977" y="19050"/>
                  </a:lnTo>
                  <a:lnTo>
                    <a:pt x="1085977" y="0"/>
                  </a:lnTo>
                  <a:close/>
                </a:path>
                <a:path w="2686684" h="19050">
                  <a:moveTo>
                    <a:pt x="1124089" y="0"/>
                  </a:moveTo>
                  <a:lnTo>
                    <a:pt x="1105039" y="0"/>
                  </a:lnTo>
                  <a:lnTo>
                    <a:pt x="1105039" y="19050"/>
                  </a:lnTo>
                  <a:lnTo>
                    <a:pt x="1124089" y="19050"/>
                  </a:lnTo>
                  <a:lnTo>
                    <a:pt x="1124089" y="0"/>
                  </a:lnTo>
                  <a:close/>
                </a:path>
                <a:path w="2686684" h="19050">
                  <a:moveTo>
                    <a:pt x="1162189" y="0"/>
                  </a:moveTo>
                  <a:lnTo>
                    <a:pt x="1143139" y="0"/>
                  </a:lnTo>
                  <a:lnTo>
                    <a:pt x="1143139" y="19050"/>
                  </a:lnTo>
                  <a:lnTo>
                    <a:pt x="1162189" y="19050"/>
                  </a:lnTo>
                  <a:lnTo>
                    <a:pt x="1162189" y="0"/>
                  </a:lnTo>
                  <a:close/>
                </a:path>
                <a:path w="2686684" h="19050">
                  <a:moveTo>
                    <a:pt x="1200302" y="0"/>
                  </a:moveTo>
                  <a:lnTo>
                    <a:pt x="1181239" y="0"/>
                  </a:lnTo>
                  <a:lnTo>
                    <a:pt x="1181239" y="19050"/>
                  </a:lnTo>
                  <a:lnTo>
                    <a:pt x="1200302" y="19050"/>
                  </a:lnTo>
                  <a:lnTo>
                    <a:pt x="1200302" y="0"/>
                  </a:lnTo>
                  <a:close/>
                </a:path>
                <a:path w="2686684" h="19050">
                  <a:moveTo>
                    <a:pt x="1238402" y="0"/>
                  </a:moveTo>
                  <a:lnTo>
                    <a:pt x="1219352" y="0"/>
                  </a:lnTo>
                  <a:lnTo>
                    <a:pt x="1219352" y="19050"/>
                  </a:lnTo>
                  <a:lnTo>
                    <a:pt x="1238402" y="19050"/>
                  </a:lnTo>
                  <a:lnTo>
                    <a:pt x="1238402" y="0"/>
                  </a:lnTo>
                  <a:close/>
                </a:path>
                <a:path w="2686684" h="19050">
                  <a:moveTo>
                    <a:pt x="1276502" y="0"/>
                  </a:moveTo>
                  <a:lnTo>
                    <a:pt x="1257452" y="0"/>
                  </a:lnTo>
                  <a:lnTo>
                    <a:pt x="1257452" y="19050"/>
                  </a:lnTo>
                  <a:lnTo>
                    <a:pt x="1276502" y="19050"/>
                  </a:lnTo>
                  <a:lnTo>
                    <a:pt x="1276502" y="0"/>
                  </a:lnTo>
                  <a:close/>
                </a:path>
                <a:path w="2686684" h="19050">
                  <a:moveTo>
                    <a:pt x="1314615" y="0"/>
                  </a:moveTo>
                  <a:lnTo>
                    <a:pt x="1295552" y="0"/>
                  </a:lnTo>
                  <a:lnTo>
                    <a:pt x="1295552" y="19050"/>
                  </a:lnTo>
                  <a:lnTo>
                    <a:pt x="1314615" y="19050"/>
                  </a:lnTo>
                  <a:lnTo>
                    <a:pt x="1314615" y="0"/>
                  </a:lnTo>
                  <a:close/>
                </a:path>
                <a:path w="2686684" h="19050">
                  <a:moveTo>
                    <a:pt x="1352715" y="0"/>
                  </a:moveTo>
                  <a:lnTo>
                    <a:pt x="1333665" y="0"/>
                  </a:lnTo>
                  <a:lnTo>
                    <a:pt x="1333665" y="19050"/>
                  </a:lnTo>
                  <a:lnTo>
                    <a:pt x="1352715" y="19050"/>
                  </a:lnTo>
                  <a:lnTo>
                    <a:pt x="1352715" y="0"/>
                  </a:lnTo>
                  <a:close/>
                </a:path>
                <a:path w="2686684" h="19050">
                  <a:moveTo>
                    <a:pt x="1390815" y="0"/>
                  </a:moveTo>
                  <a:lnTo>
                    <a:pt x="1371765" y="0"/>
                  </a:lnTo>
                  <a:lnTo>
                    <a:pt x="1371765" y="19050"/>
                  </a:lnTo>
                  <a:lnTo>
                    <a:pt x="1390815" y="19050"/>
                  </a:lnTo>
                  <a:lnTo>
                    <a:pt x="1390815" y="0"/>
                  </a:lnTo>
                  <a:close/>
                </a:path>
                <a:path w="2686684" h="19050">
                  <a:moveTo>
                    <a:pt x="1428927" y="0"/>
                  </a:moveTo>
                  <a:lnTo>
                    <a:pt x="1409865" y="0"/>
                  </a:lnTo>
                  <a:lnTo>
                    <a:pt x="1409865" y="19050"/>
                  </a:lnTo>
                  <a:lnTo>
                    <a:pt x="1428927" y="19050"/>
                  </a:lnTo>
                  <a:lnTo>
                    <a:pt x="1428927" y="0"/>
                  </a:lnTo>
                  <a:close/>
                </a:path>
                <a:path w="2686684" h="19050">
                  <a:moveTo>
                    <a:pt x="1467027" y="0"/>
                  </a:moveTo>
                  <a:lnTo>
                    <a:pt x="1447977" y="0"/>
                  </a:lnTo>
                  <a:lnTo>
                    <a:pt x="1447977" y="19050"/>
                  </a:lnTo>
                  <a:lnTo>
                    <a:pt x="1467027" y="19050"/>
                  </a:lnTo>
                  <a:lnTo>
                    <a:pt x="1467027" y="0"/>
                  </a:lnTo>
                  <a:close/>
                </a:path>
                <a:path w="2686684" h="19050">
                  <a:moveTo>
                    <a:pt x="1505127" y="0"/>
                  </a:moveTo>
                  <a:lnTo>
                    <a:pt x="1486077" y="0"/>
                  </a:lnTo>
                  <a:lnTo>
                    <a:pt x="1486077" y="19050"/>
                  </a:lnTo>
                  <a:lnTo>
                    <a:pt x="1505127" y="19050"/>
                  </a:lnTo>
                  <a:lnTo>
                    <a:pt x="1505127" y="0"/>
                  </a:lnTo>
                  <a:close/>
                </a:path>
                <a:path w="2686684" h="19050">
                  <a:moveTo>
                    <a:pt x="1543240" y="0"/>
                  </a:moveTo>
                  <a:lnTo>
                    <a:pt x="1524190" y="0"/>
                  </a:lnTo>
                  <a:lnTo>
                    <a:pt x="1524190" y="19050"/>
                  </a:lnTo>
                  <a:lnTo>
                    <a:pt x="1543240" y="19050"/>
                  </a:lnTo>
                  <a:lnTo>
                    <a:pt x="1543240" y="0"/>
                  </a:lnTo>
                  <a:close/>
                </a:path>
                <a:path w="2686684" h="19050">
                  <a:moveTo>
                    <a:pt x="1581340" y="0"/>
                  </a:moveTo>
                  <a:lnTo>
                    <a:pt x="1562290" y="0"/>
                  </a:lnTo>
                  <a:lnTo>
                    <a:pt x="1562290" y="19050"/>
                  </a:lnTo>
                  <a:lnTo>
                    <a:pt x="1581340" y="19050"/>
                  </a:lnTo>
                  <a:lnTo>
                    <a:pt x="1581340" y="0"/>
                  </a:lnTo>
                  <a:close/>
                </a:path>
                <a:path w="2686684" h="19050">
                  <a:moveTo>
                    <a:pt x="1619440" y="0"/>
                  </a:moveTo>
                  <a:lnTo>
                    <a:pt x="1600390" y="0"/>
                  </a:lnTo>
                  <a:lnTo>
                    <a:pt x="1600390" y="19050"/>
                  </a:lnTo>
                  <a:lnTo>
                    <a:pt x="1619440" y="19050"/>
                  </a:lnTo>
                  <a:lnTo>
                    <a:pt x="1619440" y="0"/>
                  </a:lnTo>
                  <a:close/>
                </a:path>
                <a:path w="2686684" h="19050">
                  <a:moveTo>
                    <a:pt x="1657553" y="0"/>
                  </a:moveTo>
                  <a:lnTo>
                    <a:pt x="1638503" y="0"/>
                  </a:lnTo>
                  <a:lnTo>
                    <a:pt x="1638503" y="19050"/>
                  </a:lnTo>
                  <a:lnTo>
                    <a:pt x="1657553" y="19050"/>
                  </a:lnTo>
                  <a:lnTo>
                    <a:pt x="1657553" y="0"/>
                  </a:lnTo>
                  <a:close/>
                </a:path>
                <a:path w="2686684" h="19050">
                  <a:moveTo>
                    <a:pt x="1695653" y="0"/>
                  </a:moveTo>
                  <a:lnTo>
                    <a:pt x="1676603" y="0"/>
                  </a:lnTo>
                  <a:lnTo>
                    <a:pt x="1676603" y="19050"/>
                  </a:lnTo>
                  <a:lnTo>
                    <a:pt x="1695653" y="19050"/>
                  </a:lnTo>
                  <a:lnTo>
                    <a:pt x="1695653" y="0"/>
                  </a:lnTo>
                  <a:close/>
                </a:path>
                <a:path w="2686684" h="19050">
                  <a:moveTo>
                    <a:pt x="1733753" y="0"/>
                  </a:moveTo>
                  <a:lnTo>
                    <a:pt x="1714703" y="0"/>
                  </a:lnTo>
                  <a:lnTo>
                    <a:pt x="1714703" y="19050"/>
                  </a:lnTo>
                  <a:lnTo>
                    <a:pt x="1733753" y="19050"/>
                  </a:lnTo>
                  <a:lnTo>
                    <a:pt x="1733753" y="0"/>
                  </a:lnTo>
                  <a:close/>
                </a:path>
                <a:path w="2686684" h="19050">
                  <a:moveTo>
                    <a:pt x="1771865" y="0"/>
                  </a:moveTo>
                  <a:lnTo>
                    <a:pt x="1752815" y="0"/>
                  </a:lnTo>
                  <a:lnTo>
                    <a:pt x="1752815" y="19050"/>
                  </a:lnTo>
                  <a:lnTo>
                    <a:pt x="1771865" y="19050"/>
                  </a:lnTo>
                  <a:lnTo>
                    <a:pt x="1771865" y="0"/>
                  </a:lnTo>
                  <a:close/>
                </a:path>
                <a:path w="2686684" h="19050">
                  <a:moveTo>
                    <a:pt x="1809965" y="0"/>
                  </a:moveTo>
                  <a:lnTo>
                    <a:pt x="1790915" y="0"/>
                  </a:lnTo>
                  <a:lnTo>
                    <a:pt x="1790915" y="19050"/>
                  </a:lnTo>
                  <a:lnTo>
                    <a:pt x="1809965" y="19050"/>
                  </a:lnTo>
                  <a:lnTo>
                    <a:pt x="1809965" y="0"/>
                  </a:lnTo>
                  <a:close/>
                </a:path>
                <a:path w="2686684" h="19050">
                  <a:moveTo>
                    <a:pt x="1848078" y="0"/>
                  </a:moveTo>
                  <a:lnTo>
                    <a:pt x="1829015" y="0"/>
                  </a:lnTo>
                  <a:lnTo>
                    <a:pt x="1829015" y="19050"/>
                  </a:lnTo>
                  <a:lnTo>
                    <a:pt x="1848078" y="19050"/>
                  </a:lnTo>
                  <a:lnTo>
                    <a:pt x="1848078" y="0"/>
                  </a:lnTo>
                  <a:close/>
                </a:path>
                <a:path w="2686684" h="19050">
                  <a:moveTo>
                    <a:pt x="1886178" y="0"/>
                  </a:moveTo>
                  <a:lnTo>
                    <a:pt x="1867128" y="0"/>
                  </a:lnTo>
                  <a:lnTo>
                    <a:pt x="1867128" y="19050"/>
                  </a:lnTo>
                  <a:lnTo>
                    <a:pt x="1886178" y="19050"/>
                  </a:lnTo>
                  <a:lnTo>
                    <a:pt x="1886178" y="0"/>
                  </a:lnTo>
                  <a:close/>
                </a:path>
                <a:path w="2686684" h="19050">
                  <a:moveTo>
                    <a:pt x="1924278" y="0"/>
                  </a:moveTo>
                  <a:lnTo>
                    <a:pt x="1905228" y="0"/>
                  </a:lnTo>
                  <a:lnTo>
                    <a:pt x="1905228" y="19050"/>
                  </a:lnTo>
                  <a:lnTo>
                    <a:pt x="1924278" y="19050"/>
                  </a:lnTo>
                  <a:lnTo>
                    <a:pt x="1924278" y="0"/>
                  </a:lnTo>
                  <a:close/>
                </a:path>
                <a:path w="2686684" h="19050">
                  <a:moveTo>
                    <a:pt x="1962391" y="0"/>
                  </a:moveTo>
                  <a:lnTo>
                    <a:pt x="1943328" y="0"/>
                  </a:lnTo>
                  <a:lnTo>
                    <a:pt x="1943328" y="19050"/>
                  </a:lnTo>
                  <a:lnTo>
                    <a:pt x="1962391" y="19050"/>
                  </a:lnTo>
                  <a:lnTo>
                    <a:pt x="1962391" y="0"/>
                  </a:lnTo>
                  <a:close/>
                </a:path>
                <a:path w="2686684" h="19050">
                  <a:moveTo>
                    <a:pt x="2000491" y="0"/>
                  </a:moveTo>
                  <a:lnTo>
                    <a:pt x="1981441" y="0"/>
                  </a:lnTo>
                  <a:lnTo>
                    <a:pt x="1981441" y="19050"/>
                  </a:lnTo>
                  <a:lnTo>
                    <a:pt x="2000491" y="19050"/>
                  </a:lnTo>
                  <a:lnTo>
                    <a:pt x="2000491" y="0"/>
                  </a:lnTo>
                  <a:close/>
                </a:path>
                <a:path w="2686684" h="19050">
                  <a:moveTo>
                    <a:pt x="2038591" y="0"/>
                  </a:moveTo>
                  <a:lnTo>
                    <a:pt x="2019541" y="0"/>
                  </a:lnTo>
                  <a:lnTo>
                    <a:pt x="2019541" y="19050"/>
                  </a:lnTo>
                  <a:lnTo>
                    <a:pt x="2038591" y="19050"/>
                  </a:lnTo>
                  <a:lnTo>
                    <a:pt x="2038591" y="0"/>
                  </a:lnTo>
                  <a:close/>
                </a:path>
                <a:path w="2686684" h="19050">
                  <a:moveTo>
                    <a:pt x="2076704" y="0"/>
                  </a:moveTo>
                  <a:lnTo>
                    <a:pt x="2057654" y="0"/>
                  </a:lnTo>
                  <a:lnTo>
                    <a:pt x="2057654" y="19050"/>
                  </a:lnTo>
                  <a:lnTo>
                    <a:pt x="2076704" y="19050"/>
                  </a:lnTo>
                  <a:lnTo>
                    <a:pt x="2076704" y="0"/>
                  </a:lnTo>
                  <a:close/>
                </a:path>
                <a:path w="2686684" h="19050">
                  <a:moveTo>
                    <a:pt x="2114804" y="0"/>
                  </a:moveTo>
                  <a:lnTo>
                    <a:pt x="2095754" y="0"/>
                  </a:lnTo>
                  <a:lnTo>
                    <a:pt x="2095754" y="19050"/>
                  </a:lnTo>
                  <a:lnTo>
                    <a:pt x="2114804" y="19050"/>
                  </a:lnTo>
                  <a:lnTo>
                    <a:pt x="2114804" y="0"/>
                  </a:lnTo>
                  <a:close/>
                </a:path>
                <a:path w="2686684" h="19050">
                  <a:moveTo>
                    <a:pt x="2152904" y="0"/>
                  </a:moveTo>
                  <a:lnTo>
                    <a:pt x="2133854" y="0"/>
                  </a:lnTo>
                  <a:lnTo>
                    <a:pt x="2133854" y="19050"/>
                  </a:lnTo>
                  <a:lnTo>
                    <a:pt x="2152904" y="19050"/>
                  </a:lnTo>
                  <a:lnTo>
                    <a:pt x="2152904" y="0"/>
                  </a:lnTo>
                  <a:close/>
                </a:path>
                <a:path w="2686684" h="19050">
                  <a:moveTo>
                    <a:pt x="2191016" y="0"/>
                  </a:moveTo>
                  <a:lnTo>
                    <a:pt x="2171966" y="0"/>
                  </a:lnTo>
                  <a:lnTo>
                    <a:pt x="2171966" y="19050"/>
                  </a:lnTo>
                  <a:lnTo>
                    <a:pt x="2191016" y="19050"/>
                  </a:lnTo>
                  <a:lnTo>
                    <a:pt x="2191016" y="0"/>
                  </a:lnTo>
                  <a:close/>
                </a:path>
                <a:path w="2686684" h="19050">
                  <a:moveTo>
                    <a:pt x="2229116" y="0"/>
                  </a:moveTo>
                  <a:lnTo>
                    <a:pt x="2210066" y="0"/>
                  </a:lnTo>
                  <a:lnTo>
                    <a:pt x="2210066" y="19050"/>
                  </a:lnTo>
                  <a:lnTo>
                    <a:pt x="2229116" y="19050"/>
                  </a:lnTo>
                  <a:lnTo>
                    <a:pt x="2229116" y="0"/>
                  </a:lnTo>
                  <a:close/>
                </a:path>
                <a:path w="2686684" h="19050">
                  <a:moveTo>
                    <a:pt x="2267216" y="0"/>
                  </a:moveTo>
                  <a:lnTo>
                    <a:pt x="2248166" y="0"/>
                  </a:lnTo>
                  <a:lnTo>
                    <a:pt x="2248166" y="19050"/>
                  </a:lnTo>
                  <a:lnTo>
                    <a:pt x="2267216" y="19050"/>
                  </a:lnTo>
                  <a:lnTo>
                    <a:pt x="2267216" y="0"/>
                  </a:lnTo>
                  <a:close/>
                </a:path>
                <a:path w="2686684" h="19050">
                  <a:moveTo>
                    <a:pt x="2305329" y="0"/>
                  </a:moveTo>
                  <a:lnTo>
                    <a:pt x="2286279" y="0"/>
                  </a:lnTo>
                  <a:lnTo>
                    <a:pt x="2286279" y="19050"/>
                  </a:lnTo>
                  <a:lnTo>
                    <a:pt x="2305329" y="19050"/>
                  </a:lnTo>
                  <a:lnTo>
                    <a:pt x="2305329" y="0"/>
                  </a:lnTo>
                  <a:close/>
                </a:path>
                <a:path w="2686684" h="19050">
                  <a:moveTo>
                    <a:pt x="2343429" y="0"/>
                  </a:moveTo>
                  <a:lnTo>
                    <a:pt x="2324379" y="0"/>
                  </a:lnTo>
                  <a:lnTo>
                    <a:pt x="2324379" y="19050"/>
                  </a:lnTo>
                  <a:lnTo>
                    <a:pt x="2343429" y="19050"/>
                  </a:lnTo>
                  <a:lnTo>
                    <a:pt x="2343429" y="0"/>
                  </a:lnTo>
                  <a:close/>
                </a:path>
                <a:path w="2686684" h="19050">
                  <a:moveTo>
                    <a:pt x="2381542" y="0"/>
                  </a:moveTo>
                  <a:lnTo>
                    <a:pt x="2362479" y="0"/>
                  </a:lnTo>
                  <a:lnTo>
                    <a:pt x="2362479" y="19050"/>
                  </a:lnTo>
                  <a:lnTo>
                    <a:pt x="2381542" y="19050"/>
                  </a:lnTo>
                  <a:lnTo>
                    <a:pt x="2381542" y="0"/>
                  </a:lnTo>
                  <a:close/>
                </a:path>
                <a:path w="2686684" h="19050">
                  <a:moveTo>
                    <a:pt x="2419642" y="0"/>
                  </a:moveTo>
                  <a:lnTo>
                    <a:pt x="2400592" y="0"/>
                  </a:lnTo>
                  <a:lnTo>
                    <a:pt x="2400592" y="19050"/>
                  </a:lnTo>
                  <a:lnTo>
                    <a:pt x="2419642" y="19050"/>
                  </a:lnTo>
                  <a:lnTo>
                    <a:pt x="2419642" y="0"/>
                  </a:lnTo>
                  <a:close/>
                </a:path>
                <a:path w="2686684" h="19050">
                  <a:moveTo>
                    <a:pt x="2457742" y="0"/>
                  </a:moveTo>
                  <a:lnTo>
                    <a:pt x="2438692" y="0"/>
                  </a:lnTo>
                  <a:lnTo>
                    <a:pt x="2438692" y="19050"/>
                  </a:lnTo>
                  <a:lnTo>
                    <a:pt x="2457742" y="19050"/>
                  </a:lnTo>
                  <a:lnTo>
                    <a:pt x="2457742" y="0"/>
                  </a:lnTo>
                  <a:close/>
                </a:path>
                <a:path w="2686684" h="19050">
                  <a:moveTo>
                    <a:pt x="2495854" y="0"/>
                  </a:moveTo>
                  <a:lnTo>
                    <a:pt x="2476792" y="0"/>
                  </a:lnTo>
                  <a:lnTo>
                    <a:pt x="2476792" y="19050"/>
                  </a:lnTo>
                  <a:lnTo>
                    <a:pt x="2495854" y="19050"/>
                  </a:lnTo>
                  <a:lnTo>
                    <a:pt x="2495854" y="0"/>
                  </a:lnTo>
                  <a:close/>
                </a:path>
                <a:path w="2686684" h="19050">
                  <a:moveTo>
                    <a:pt x="2533954" y="0"/>
                  </a:moveTo>
                  <a:lnTo>
                    <a:pt x="2514904" y="0"/>
                  </a:lnTo>
                  <a:lnTo>
                    <a:pt x="2514904" y="19050"/>
                  </a:lnTo>
                  <a:lnTo>
                    <a:pt x="2533954" y="19050"/>
                  </a:lnTo>
                  <a:lnTo>
                    <a:pt x="2533954" y="0"/>
                  </a:lnTo>
                  <a:close/>
                </a:path>
                <a:path w="2686684" h="19050">
                  <a:moveTo>
                    <a:pt x="2572054" y="0"/>
                  </a:moveTo>
                  <a:lnTo>
                    <a:pt x="2553004" y="0"/>
                  </a:lnTo>
                  <a:lnTo>
                    <a:pt x="2553004" y="19050"/>
                  </a:lnTo>
                  <a:lnTo>
                    <a:pt x="2572054" y="19050"/>
                  </a:lnTo>
                  <a:lnTo>
                    <a:pt x="2572054" y="0"/>
                  </a:lnTo>
                  <a:close/>
                </a:path>
                <a:path w="2686684" h="19050">
                  <a:moveTo>
                    <a:pt x="2610167" y="0"/>
                  </a:moveTo>
                  <a:lnTo>
                    <a:pt x="2591117" y="0"/>
                  </a:lnTo>
                  <a:lnTo>
                    <a:pt x="2591117" y="19050"/>
                  </a:lnTo>
                  <a:lnTo>
                    <a:pt x="2610167" y="19050"/>
                  </a:lnTo>
                  <a:lnTo>
                    <a:pt x="2610167" y="0"/>
                  </a:lnTo>
                  <a:close/>
                </a:path>
                <a:path w="2686684" h="19050">
                  <a:moveTo>
                    <a:pt x="2648267" y="0"/>
                  </a:moveTo>
                  <a:lnTo>
                    <a:pt x="2629217" y="0"/>
                  </a:lnTo>
                  <a:lnTo>
                    <a:pt x="2629217" y="19050"/>
                  </a:lnTo>
                  <a:lnTo>
                    <a:pt x="2648267" y="19050"/>
                  </a:lnTo>
                  <a:lnTo>
                    <a:pt x="2648267" y="0"/>
                  </a:lnTo>
                  <a:close/>
                </a:path>
                <a:path w="2686684" h="19050">
                  <a:moveTo>
                    <a:pt x="2686367" y="0"/>
                  </a:moveTo>
                  <a:lnTo>
                    <a:pt x="2667317" y="0"/>
                  </a:lnTo>
                  <a:lnTo>
                    <a:pt x="2667317" y="19050"/>
                  </a:lnTo>
                  <a:lnTo>
                    <a:pt x="2686367" y="19050"/>
                  </a:lnTo>
                  <a:lnTo>
                    <a:pt x="2686367" y="0"/>
                  </a:lnTo>
                  <a:close/>
                </a:path>
              </a:pathLst>
            </a:custGeom>
            <a:solidFill>
              <a:srgbClr val="83C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261086" y="5063426"/>
              <a:ext cx="933450" cy="19050"/>
            </a:xfrm>
            <a:custGeom>
              <a:avLst/>
              <a:gdLst/>
              <a:ahLst/>
              <a:cxnLst/>
              <a:rect l="l" t="t" r="r" b="b"/>
              <a:pathLst>
                <a:path w="933450" h="19050">
                  <a:moveTo>
                    <a:pt x="1905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9050" y="19050"/>
                  </a:lnTo>
                  <a:lnTo>
                    <a:pt x="19050" y="0"/>
                  </a:lnTo>
                  <a:close/>
                </a:path>
                <a:path w="933450" h="19050">
                  <a:moveTo>
                    <a:pt x="57162" y="0"/>
                  </a:moveTo>
                  <a:lnTo>
                    <a:pt x="38112" y="0"/>
                  </a:lnTo>
                  <a:lnTo>
                    <a:pt x="38112" y="19050"/>
                  </a:lnTo>
                  <a:lnTo>
                    <a:pt x="57162" y="19050"/>
                  </a:lnTo>
                  <a:lnTo>
                    <a:pt x="57162" y="0"/>
                  </a:lnTo>
                  <a:close/>
                </a:path>
                <a:path w="933450" h="19050">
                  <a:moveTo>
                    <a:pt x="95262" y="0"/>
                  </a:moveTo>
                  <a:lnTo>
                    <a:pt x="76212" y="0"/>
                  </a:lnTo>
                  <a:lnTo>
                    <a:pt x="76212" y="19050"/>
                  </a:lnTo>
                  <a:lnTo>
                    <a:pt x="95262" y="19050"/>
                  </a:lnTo>
                  <a:lnTo>
                    <a:pt x="95262" y="0"/>
                  </a:lnTo>
                  <a:close/>
                </a:path>
                <a:path w="933450" h="19050">
                  <a:moveTo>
                    <a:pt x="133362" y="0"/>
                  </a:moveTo>
                  <a:lnTo>
                    <a:pt x="114312" y="0"/>
                  </a:lnTo>
                  <a:lnTo>
                    <a:pt x="114312" y="19050"/>
                  </a:lnTo>
                  <a:lnTo>
                    <a:pt x="133362" y="19050"/>
                  </a:lnTo>
                  <a:lnTo>
                    <a:pt x="133362" y="0"/>
                  </a:lnTo>
                  <a:close/>
                </a:path>
                <a:path w="933450" h="19050">
                  <a:moveTo>
                    <a:pt x="171475" y="0"/>
                  </a:moveTo>
                  <a:lnTo>
                    <a:pt x="152425" y="0"/>
                  </a:lnTo>
                  <a:lnTo>
                    <a:pt x="152425" y="19050"/>
                  </a:lnTo>
                  <a:lnTo>
                    <a:pt x="171475" y="19050"/>
                  </a:lnTo>
                  <a:lnTo>
                    <a:pt x="171475" y="0"/>
                  </a:lnTo>
                  <a:close/>
                </a:path>
                <a:path w="933450" h="19050">
                  <a:moveTo>
                    <a:pt x="209575" y="0"/>
                  </a:moveTo>
                  <a:lnTo>
                    <a:pt x="190525" y="0"/>
                  </a:lnTo>
                  <a:lnTo>
                    <a:pt x="190525" y="19050"/>
                  </a:lnTo>
                  <a:lnTo>
                    <a:pt x="209575" y="19050"/>
                  </a:lnTo>
                  <a:lnTo>
                    <a:pt x="209575" y="0"/>
                  </a:lnTo>
                  <a:close/>
                </a:path>
                <a:path w="933450" h="19050">
                  <a:moveTo>
                    <a:pt x="247688" y="0"/>
                  </a:moveTo>
                  <a:lnTo>
                    <a:pt x="228625" y="0"/>
                  </a:lnTo>
                  <a:lnTo>
                    <a:pt x="228625" y="19050"/>
                  </a:lnTo>
                  <a:lnTo>
                    <a:pt x="247688" y="19050"/>
                  </a:lnTo>
                  <a:lnTo>
                    <a:pt x="247688" y="0"/>
                  </a:lnTo>
                  <a:close/>
                </a:path>
                <a:path w="933450" h="19050">
                  <a:moveTo>
                    <a:pt x="285788" y="0"/>
                  </a:moveTo>
                  <a:lnTo>
                    <a:pt x="266738" y="0"/>
                  </a:lnTo>
                  <a:lnTo>
                    <a:pt x="266738" y="19050"/>
                  </a:lnTo>
                  <a:lnTo>
                    <a:pt x="285788" y="19050"/>
                  </a:lnTo>
                  <a:lnTo>
                    <a:pt x="285788" y="0"/>
                  </a:lnTo>
                  <a:close/>
                </a:path>
                <a:path w="933450" h="19050">
                  <a:moveTo>
                    <a:pt x="323888" y="0"/>
                  </a:moveTo>
                  <a:lnTo>
                    <a:pt x="304838" y="0"/>
                  </a:lnTo>
                  <a:lnTo>
                    <a:pt x="304838" y="19050"/>
                  </a:lnTo>
                  <a:lnTo>
                    <a:pt x="323888" y="19050"/>
                  </a:lnTo>
                  <a:lnTo>
                    <a:pt x="323888" y="0"/>
                  </a:lnTo>
                  <a:close/>
                </a:path>
                <a:path w="933450" h="19050">
                  <a:moveTo>
                    <a:pt x="362000" y="0"/>
                  </a:moveTo>
                  <a:lnTo>
                    <a:pt x="342938" y="0"/>
                  </a:lnTo>
                  <a:lnTo>
                    <a:pt x="342938" y="19050"/>
                  </a:lnTo>
                  <a:lnTo>
                    <a:pt x="362000" y="19050"/>
                  </a:lnTo>
                  <a:lnTo>
                    <a:pt x="362000" y="0"/>
                  </a:lnTo>
                  <a:close/>
                </a:path>
                <a:path w="933450" h="19050">
                  <a:moveTo>
                    <a:pt x="400100" y="0"/>
                  </a:moveTo>
                  <a:lnTo>
                    <a:pt x="381050" y="0"/>
                  </a:lnTo>
                  <a:lnTo>
                    <a:pt x="381050" y="19050"/>
                  </a:lnTo>
                  <a:lnTo>
                    <a:pt x="400100" y="19050"/>
                  </a:lnTo>
                  <a:lnTo>
                    <a:pt x="400100" y="0"/>
                  </a:lnTo>
                  <a:close/>
                </a:path>
                <a:path w="933450" h="19050">
                  <a:moveTo>
                    <a:pt x="438200" y="0"/>
                  </a:moveTo>
                  <a:lnTo>
                    <a:pt x="419150" y="0"/>
                  </a:lnTo>
                  <a:lnTo>
                    <a:pt x="419150" y="19050"/>
                  </a:lnTo>
                  <a:lnTo>
                    <a:pt x="438200" y="19050"/>
                  </a:lnTo>
                  <a:lnTo>
                    <a:pt x="438200" y="0"/>
                  </a:lnTo>
                  <a:close/>
                </a:path>
                <a:path w="933450" h="19050">
                  <a:moveTo>
                    <a:pt x="476313" y="0"/>
                  </a:moveTo>
                  <a:lnTo>
                    <a:pt x="457250" y="0"/>
                  </a:lnTo>
                  <a:lnTo>
                    <a:pt x="457250" y="19050"/>
                  </a:lnTo>
                  <a:lnTo>
                    <a:pt x="476313" y="19050"/>
                  </a:lnTo>
                  <a:lnTo>
                    <a:pt x="476313" y="0"/>
                  </a:lnTo>
                  <a:close/>
                </a:path>
                <a:path w="933450" h="19050">
                  <a:moveTo>
                    <a:pt x="514413" y="0"/>
                  </a:moveTo>
                  <a:lnTo>
                    <a:pt x="495363" y="0"/>
                  </a:lnTo>
                  <a:lnTo>
                    <a:pt x="495363" y="19050"/>
                  </a:lnTo>
                  <a:lnTo>
                    <a:pt x="514413" y="19050"/>
                  </a:lnTo>
                  <a:lnTo>
                    <a:pt x="514413" y="0"/>
                  </a:lnTo>
                  <a:close/>
                </a:path>
                <a:path w="933450" h="19050">
                  <a:moveTo>
                    <a:pt x="552513" y="0"/>
                  </a:moveTo>
                  <a:lnTo>
                    <a:pt x="533463" y="0"/>
                  </a:lnTo>
                  <a:lnTo>
                    <a:pt x="533463" y="19050"/>
                  </a:lnTo>
                  <a:lnTo>
                    <a:pt x="552513" y="19050"/>
                  </a:lnTo>
                  <a:lnTo>
                    <a:pt x="552513" y="0"/>
                  </a:lnTo>
                  <a:close/>
                </a:path>
                <a:path w="933450" h="19050">
                  <a:moveTo>
                    <a:pt x="590626" y="0"/>
                  </a:moveTo>
                  <a:lnTo>
                    <a:pt x="571576" y="0"/>
                  </a:lnTo>
                  <a:lnTo>
                    <a:pt x="571576" y="19050"/>
                  </a:lnTo>
                  <a:lnTo>
                    <a:pt x="590626" y="19050"/>
                  </a:lnTo>
                  <a:lnTo>
                    <a:pt x="590626" y="0"/>
                  </a:lnTo>
                  <a:close/>
                </a:path>
                <a:path w="933450" h="19050">
                  <a:moveTo>
                    <a:pt x="628726" y="0"/>
                  </a:moveTo>
                  <a:lnTo>
                    <a:pt x="609676" y="0"/>
                  </a:lnTo>
                  <a:lnTo>
                    <a:pt x="609676" y="19050"/>
                  </a:lnTo>
                  <a:lnTo>
                    <a:pt x="628726" y="19050"/>
                  </a:lnTo>
                  <a:lnTo>
                    <a:pt x="628726" y="0"/>
                  </a:lnTo>
                  <a:close/>
                </a:path>
                <a:path w="933450" h="19050">
                  <a:moveTo>
                    <a:pt x="666826" y="0"/>
                  </a:moveTo>
                  <a:lnTo>
                    <a:pt x="647776" y="0"/>
                  </a:lnTo>
                  <a:lnTo>
                    <a:pt x="647776" y="19050"/>
                  </a:lnTo>
                  <a:lnTo>
                    <a:pt x="666826" y="19050"/>
                  </a:lnTo>
                  <a:lnTo>
                    <a:pt x="666826" y="0"/>
                  </a:lnTo>
                  <a:close/>
                </a:path>
                <a:path w="933450" h="19050">
                  <a:moveTo>
                    <a:pt x="704938" y="0"/>
                  </a:moveTo>
                  <a:lnTo>
                    <a:pt x="685888" y="0"/>
                  </a:lnTo>
                  <a:lnTo>
                    <a:pt x="685888" y="19050"/>
                  </a:lnTo>
                  <a:lnTo>
                    <a:pt x="704938" y="19050"/>
                  </a:lnTo>
                  <a:lnTo>
                    <a:pt x="704938" y="0"/>
                  </a:lnTo>
                  <a:close/>
                </a:path>
                <a:path w="933450" h="19050">
                  <a:moveTo>
                    <a:pt x="743038" y="0"/>
                  </a:moveTo>
                  <a:lnTo>
                    <a:pt x="723988" y="0"/>
                  </a:lnTo>
                  <a:lnTo>
                    <a:pt x="723988" y="19050"/>
                  </a:lnTo>
                  <a:lnTo>
                    <a:pt x="743038" y="19050"/>
                  </a:lnTo>
                  <a:lnTo>
                    <a:pt x="743038" y="0"/>
                  </a:lnTo>
                  <a:close/>
                </a:path>
                <a:path w="933450" h="19050">
                  <a:moveTo>
                    <a:pt x="781151" y="0"/>
                  </a:moveTo>
                  <a:lnTo>
                    <a:pt x="762088" y="0"/>
                  </a:lnTo>
                  <a:lnTo>
                    <a:pt x="762088" y="19050"/>
                  </a:lnTo>
                  <a:lnTo>
                    <a:pt x="781151" y="19050"/>
                  </a:lnTo>
                  <a:lnTo>
                    <a:pt x="781151" y="0"/>
                  </a:lnTo>
                  <a:close/>
                </a:path>
                <a:path w="933450" h="19050">
                  <a:moveTo>
                    <a:pt x="819251" y="0"/>
                  </a:moveTo>
                  <a:lnTo>
                    <a:pt x="800201" y="0"/>
                  </a:lnTo>
                  <a:lnTo>
                    <a:pt x="800201" y="19050"/>
                  </a:lnTo>
                  <a:lnTo>
                    <a:pt x="819251" y="19050"/>
                  </a:lnTo>
                  <a:lnTo>
                    <a:pt x="819251" y="0"/>
                  </a:lnTo>
                  <a:close/>
                </a:path>
                <a:path w="933450" h="19050">
                  <a:moveTo>
                    <a:pt x="857351" y="0"/>
                  </a:moveTo>
                  <a:lnTo>
                    <a:pt x="838301" y="0"/>
                  </a:lnTo>
                  <a:lnTo>
                    <a:pt x="838301" y="19050"/>
                  </a:lnTo>
                  <a:lnTo>
                    <a:pt x="857351" y="19050"/>
                  </a:lnTo>
                  <a:lnTo>
                    <a:pt x="857351" y="0"/>
                  </a:lnTo>
                  <a:close/>
                </a:path>
                <a:path w="933450" h="19050">
                  <a:moveTo>
                    <a:pt x="895464" y="0"/>
                  </a:moveTo>
                  <a:lnTo>
                    <a:pt x="876401" y="0"/>
                  </a:lnTo>
                  <a:lnTo>
                    <a:pt x="876401" y="19050"/>
                  </a:lnTo>
                  <a:lnTo>
                    <a:pt x="895464" y="19050"/>
                  </a:lnTo>
                  <a:lnTo>
                    <a:pt x="895464" y="0"/>
                  </a:lnTo>
                  <a:close/>
                </a:path>
                <a:path w="933450" h="19050">
                  <a:moveTo>
                    <a:pt x="932891" y="0"/>
                  </a:moveTo>
                  <a:lnTo>
                    <a:pt x="914514" y="0"/>
                  </a:lnTo>
                  <a:lnTo>
                    <a:pt x="914514" y="19050"/>
                  </a:lnTo>
                  <a:lnTo>
                    <a:pt x="932891" y="19050"/>
                  </a:lnTo>
                  <a:lnTo>
                    <a:pt x="932891" y="0"/>
                  </a:lnTo>
                  <a:close/>
                </a:path>
              </a:pathLst>
            </a:custGeom>
            <a:solidFill>
              <a:srgbClr val="83C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8089900" y="6705017"/>
            <a:ext cx="6268085" cy="19050"/>
            <a:chOff x="7926461" y="5686070"/>
            <a:chExt cx="6268085" cy="19050"/>
          </a:xfrm>
        </p:grpSpPr>
        <p:sp>
          <p:nvSpPr>
            <p:cNvPr id="37" name="object 37"/>
            <p:cNvSpPr/>
            <p:nvPr/>
          </p:nvSpPr>
          <p:spPr>
            <a:xfrm>
              <a:off x="7926451" y="5686081"/>
              <a:ext cx="2686685" cy="19050"/>
            </a:xfrm>
            <a:custGeom>
              <a:avLst/>
              <a:gdLst/>
              <a:ahLst/>
              <a:cxnLst/>
              <a:rect l="l" t="t" r="r" b="b"/>
              <a:pathLst>
                <a:path w="2686684" h="19050">
                  <a:moveTo>
                    <a:pt x="19062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9062" y="19050"/>
                  </a:lnTo>
                  <a:lnTo>
                    <a:pt x="19062" y="0"/>
                  </a:lnTo>
                  <a:close/>
                </a:path>
                <a:path w="2686684" h="19050">
                  <a:moveTo>
                    <a:pt x="57162" y="0"/>
                  </a:moveTo>
                  <a:lnTo>
                    <a:pt x="38112" y="0"/>
                  </a:lnTo>
                  <a:lnTo>
                    <a:pt x="38112" y="19050"/>
                  </a:lnTo>
                  <a:lnTo>
                    <a:pt x="57162" y="19050"/>
                  </a:lnTo>
                  <a:lnTo>
                    <a:pt x="57162" y="0"/>
                  </a:lnTo>
                  <a:close/>
                </a:path>
                <a:path w="2686684" h="19050">
                  <a:moveTo>
                    <a:pt x="95262" y="0"/>
                  </a:moveTo>
                  <a:lnTo>
                    <a:pt x="76212" y="0"/>
                  </a:lnTo>
                  <a:lnTo>
                    <a:pt x="76212" y="19050"/>
                  </a:lnTo>
                  <a:lnTo>
                    <a:pt x="95262" y="19050"/>
                  </a:lnTo>
                  <a:lnTo>
                    <a:pt x="95262" y="0"/>
                  </a:lnTo>
                  <a:close/>
                </a:path>
                <a:path w="2686684" h="19050">
                  <a:moveTo>
                    <a:pt x="133375" y="0"/>
                  </a:moveTo>
                  <a:lnTo>
                    <a:pt x="114312" y="0"/>
                  </a:lnTo>
                  <a:lnTo>
                    <a:pt x="114312" y="19050"/>
                  </a:lnTo>
                  <a:lnTo>
                    <a:pt x="133375" y="19050"/>
                  </a:lnTo>
                  <a:lnTo>
                    <a:pt x="133375" y="0"/>
                  </a:lnTo>
                  <a:close/>
                </a:path>
                <a:path w="2686684" h="19050">
                  <a:moveTo>
                    <a:pt x="171475" y="0"/>
                  </a:moveTo>
                  <a:lnTo>
                    <a:pt x="152425" y="0"/>
                  </a:lnTo>
                  <a:lnTo>
                    <a:pt x="152425" y="19050"/>
                  </a:lnTo>
                  <a:lnTo>
                    <a:pt x="171475" y="19050"/>
                  </a:lnTo>
                  <a:lnTo>
                    <a:pt x="171475" y="0"/>
                  </a:lnTo>
                  <a:close/>
                </a:path>
                <a:path w="2686684" h="19050">
                  <a:moveTo>
                    <a:pt x="209575" y="0"/>
                  </a:moveTo>
                  <a:lnTo>
                    <a:pt x="190525" y="0"/>
                  </a:lnTo>
                  <a:lnTo>
                    <a:pt x="190525" y="19050"/>
                  </a:lnTo>
                  <a:lnTo>
                    <a:pt x="209575" y="19050"/>
                  </a:lnTo>
                  <a:lnTo>
                    <a:pt x="209575" y="0"/>
                  </a:lnTo>
                  <a:close/>
                </a:path>
                <a:path w="2686684" h="19050">
                  <a:moveTo>
                    <a:pt x="247688" y="0"/>
                  </a:moveTo>
                  <a:lnTo>
                    <a:pt x="228638" y="0"/>
                  </a:lnTo>
                  <a:lnTo>
                    <a:pt x="228638" y="19050"/>
                  </a:lnTo>
                  <a:lnTo>
                    <a:pt x="247688" y="19050"/>
                  </a:lnTo>
                  <a:lnTo>
                    <a:pt x="247688" y="0"/>
                  </a:lnTo>
                  <a:close/>
                </a:path>
                <a:path w="2686684" h="19050">
                  <a:moveTo>
                    <a:pt x="285788" y="0"/>
                  </a:moveTo>
                  <a:lnTo>
                    <a:pt x="266738" y="0"/>
                  </a:lnTo>
                  <a:lnTo>
                    <a:pt x="266738" y="19050"/>
                  </a:lnTo>
                  <a:lnTo>
                    <a:pt x="285788" y="19050"/>
                  </a:lnTo>
                  <a:lnTo>
                    <a:pt x="285788" y="0"/>
                  </a:lnTo>
                  <a:close/>
                </a:path>
                <a:path w="2686684" h="19050">
                  <a:moveTo>
                    <a:pt x="323888" y="0"/>
                  </a:moveTo>
                  <a:lnTo>
                    <a:pt x="304838" y="0"/>
                  </a:lnTo>
                  <a:lnTo>
                    <a:pt x="304838" y="19050"/>
                  </a:lnTo>
                  <a:lnTo>
                    <a:pt x="323888" y="19050"/>
                  </a:lnTo>
                  <a:lnTo>
                    <a:pt x="323888" y="0"/>
                  </a:lnTo>
                  <a:close/>
                </a:path>
                <a:path w="2686684" h="19050">
                  <a:moveTo>
                    <a:pt x="362000" y="0"/>
                  </a:moveTo>
                  <a:lnTo>
                    <a:pt x="342950" y="0"/>
                  </a:lnTo>
                  <a:lnTo>
                    <a:pt x="342950" y="19050"/>
                  </a:lnTo>
                  <a:lnTo>
                    <a:pt x="362000" y="19050"/>
                  </a:lnTo>
                  <a:lnTo>
                    <a:pt x="362000" y="0"/>
                  </a:lnTo>
                  <a:close/>
                </a:path>
                <a:path w="2686684" h="19050">
                  <a:moveTo>
                    <a:pt x="400100" y="0"/>
                  </a:moveTo>
                  <a:lnTo>
                    <a:pt x="381050" y="0"/>
                  </a:lnTo>
                  <a:lnTo>
                    <a:pt x="381050" y="19050"/>
                  </a:lnTo>
                  <a:lnTo>
                    <a:pt x="400100" y="19050"/>
                  </a:lnTo>
                  <a:lnTo>
                    <a:pt x="400100" y="0"/>
                  </a:lnTo>
                  <a:close/>
                </a:path>
                <a:path w="2686684" h="19050">
                  <a:moveTo>
                    <a:pt x="438200" y="0"/>
                  </a:moveTo>
                  <a:lnTo>
                    <a:pt x="419150" y="0"/>
                  </a:lnTo>
                  <a:lnTo>
                    <a:pt x="419150" y="19050"/>
                  </a:lnTo>
                  <a:lnTo>
                    <a:pt x="438200" y="19050"/>
                  </a:lnTo>
                  <a:lnTo>
                    <a:pt x="438200" y="0"/>
                  </a:lnTo>
                  <a:close/>
                </a:path>
                <a:path w="2686684" h="19050">
                  <a:moveTo>
                    <a:pt x="476313" y="0"/>
                  </a:moveTo>
                  <a:lnTo>
                    <a:pt x="457263" y="0"/>
                  </a:lnTo>
                  <a:lnTo>
                    <a:pt x="457263" y="19050"/>
                  </a:lnTo>
                  <a:lnTo>
                    <a:pt x="476313" y="19050"/>
                  </a:lnTo>
                  <a:lnTo>
                    <a:pt x="476313" y="0"/>
                  </a:lnTo>
                  <a:close/>
                </a:path>
                <a:path w="2686684" h="19050">
                  <a:moveTo>
                    <a:pt x="514413" y="0"/>
                  </a:moveTo>
                  <a:lnTo>
                    <a:pt x="495363" y="0"/>
                  </a:lnTo>
                  <a:lnTo>
                    <a:pt x="495363" y="19050"/>
                  </a:lnTo>
                  <a:lnTo>
                    <a:pt x="514413" y="19050"/>
                  </a:lnTo>
                  <a:lnTo>
                    <a:pt x="514413" y="0"/>
                  </a:lnTo>
                  <a:close/>
                </a:path>
                <a:path w="2686684" h="19050">
                  <a:moveTo>
                    <a:pt x="552526" y="0"/>
                  </a:moveTo>
                  <a:lnTo>
                    <a:pt x="533463" y="0"/>
                  </a:lnTo>
                  <a:lnTo>
                    <a:pt x="533463" y="19050"/>
                  </a:lnTo>
                  <a:lnTo>
                    <a:pt x="552526" y="19050"/>
                  </a:lnTo>
                  <a:lnTo>
                    <a:pt x="552526" y="0"/>
                  </a:lnTo>
                  <a:close/>
                </a:path>
                <a:path w="2686684" h="19050">
                  <a:moveTo>
                    <a:pt x="590626" y="0"/>
                  </a:moveTo>
                  <a:lnTo>
                    <a:pt x="571576" y="0"/>
                  </a:lnTo>
                  <a:lnTo>
                    <a:pt x="571576" y="19050"/>
                  </a:lnTo>
                  <a:lnTo>
                    <a:pt x="590626" y="19050"/>
                  </a:lnTo>
                  <a:lnTo>
                    <a:pt x="590626" y="0"/>
                  </a:lnTo>
                  <a:close/>
                </a:path>
                <a:path w="2686684" h="19050">
                  <a:moveTo>
                    <a:pt x="628726" y="0"/>
                  </a:moveTo>
                  <a:lnTo>
                    <a:pt x="609676" y="0"/>
                  </a:lnTo>
                  <a:lnTo>
                    <a:pt x="609676" y="19050"/>
                  </a:lnTo>
                  <a:lnTo>
                    <a:pt x="628726" y="19050"/>
                  </a:lnTo>
                  <a:lnTo>
                    <a:pt x="628726" y="0"/>
                  </a:lnTo>
                  <a:close/>
                </a:path>
                <a:path w="2686684" h="19050">
                  <a:moveTo>
                    <a:pt x="666838" y="0"/>
                  </a:moveTo>
                  <a:lnTo>
                    <a:pt x="647776" y="0"/>
                  </a:lnTo>
                  <a:lnTo>
                    <a:pt x="647776" y="19050"/>
                  </a:lnTo>
                  <a:lnTo>
                    <a:pt x="666838" y="19050"/>
                  </a:lnTo>
                  <a:lnTo>
                    <a:pt x="666838" y="0"/>
                  </a:lnTo>
                  <a:close/>
                </a:path>
                <a:path w="2686684" h="19050">
                  <a:moveTo>
                    <a:pt x="704938" y="0"/>
                  </a:moveTo>
                  <a:lnTo>
                    <a:pt x="685888" y="0"/>
                  </a:lnTo>
                  <a:lnTo>
                    <a:pt x="685888" y="19050"/>
                  </a:lnTo>
                  <a:lnTo>
                    <a:pt x="704938" y="19050"/>
                  </a:lnTo>
                  <a:lnTo>
                    <a:pt x="704938" y="0"/>
                  </a:lnTo>
                  <a:close/>
                </a:path>
                <a:path w="2686684" h="19050">
                  <a:moveTo>
                    <a:pt x="743038" y="0"/>
                  </a:moveTo>
                  <a:lnTo>
                    <a:pt x="723988" y="0"/>
                  </a:lnTo>
                  <a:lnTo>
                    <a:pt x="723988" y="19050"/>
                  </a:lnTo>
                  <a:lnTo>
                    <a:pt x="743038" y="19050"/>
                  </a:lnTo>
                  <a:lnTo>
                    <a:pt x="743038" y="0"/>
                  </a:lnTo>
                  <a:close/>
                </a:path>
                <a:path w="2686684" h="19050">
                  <a:moveTo>
                    <a:pt x="781151" y="0"/>
                  </a:moveTo>
                  <a:lnTo>
                    <a:pt x="762088" y="0"/>
                  </a:lnTo>
                  <a:lnTo>
                    <a:pt x="762088" y="19050"/>
                  </a:lnTo>
                  <a:lnTo>
                    <a:pt x="781151" y="19050"/>
                  </a:lnTo>
                  <a:lnTo>
                    <a:pt x="781151" y="0"/>
                  </a:lnTo>
                  <a:close/>
                </a:path>
                <a:path w="2686684" h="19050">
                  <a:moveTo>
                    <a:pt x="819251" y="0"/>
                  </a:moveTo>
                  <a:lnTo>
                    <a:pt x="800201" y="0"/>
                  </a:lnTo>
                  <a:lnTo>
                    <a:pt x="800201" y="19050"/>
                  </a:lnTo>
                  <a:lnTo>
                    <a:pt x="819251" y="19050"/>
                  </a:lnTo>
                  <a:lnTo>
                    <a:pt x="819251" y="0"/>
                  </a:lnTo>
                  <a:close/>
                </a:path>
                <a:path w="2686684" h="19050">
                  <a:moveTo>
                    <a:pt x="857351" y="0"/>
                  </a:moveTo>
                  <a:lnTo>
                    <a:pt x="838301" y="0"/>
                  </a:lnTo>
                  <a:lnTo>
                    <a:pt x="838301" y="19050"/>
                  </a:lnTo>
                  <a:lnTo>
                    <a:pt x="857351" y="19050"/>
                  </a:lnTo>
                  <a:lnTo>
                    <a:pt x="857351" y="0"/>
                  </a:lnTo>
                  <a:close/>
                </a:path>
                <a:path w="2686684" h="19050">
                  <a:moveTo>
                    <a:pt x="895464" y="0"/>
                  </a:moveTo>
                  <a:lnTo>
                    <a:pt x="876414" y="0"/>
                  </a:lnTo>
                  <a:lnTo>
                    <a:pt x="876414" y="19050"/>
                  </a:lnTo>
                  <a:lnTo>
                    <a:pt x="895464" y="19050"/>
                  </a:lnTo>
                  <a:lnTo>
                    <a:pt x="895464" y="0"/>
                  </a:lnTo>
                  <a:close/>
                </a:path>
                <a:path w="2686684" h="19050">
                  <a:moveTo>
                    <a:pt x="933564" y="0"/>
                  </a:moveTo>
                  <a:lnTo>
                    <a:pt x="914514" y="0"/>
                  </a:lnTo>
                  <a:lnTo>
                    <a:pt x="914514" y="19050"/>
                  </a:lnTo>
                  <a:lnTo>
                    <a:pt x="933564" y="19050"/>
                  </a:lnTo>
                  <a:lnTo>
                    <a:pt x="933564" y="0"/>
                  </a:lnTo>
                  <a:close/>
                </a:path>
                <a:path w="2686684" h="19050">
                  <a:moveTo>
                    <a:pt x="971664" y="0"/>
                  </a:moveTo>
                  <a:lnTo>
                    <a:pt x="952614" y="0"/>
                  </a:lnTo>
                  <a:lnTo>
                    <a:pt x="952614" y="19050"/>
                  </a:lnTo>
                  <a:lnTo>
                    <a:pt x="971664" y="19050"/>
                  </a:lnTo>
                  <a:lnTo>
                    <a:pt x="971664" y="0"/>
                  </a:lnTo>
                  <a:close/>
                </a:path>
                <a:path w="2686684" h="19050">
                  <a:moveTo>
                    <a:pt x="1009777" y="0"/>
                  </a:moveTo>
                  <a:lnTo>
                    <a:pt x="990727" y="0"/>
                  </a:lnTo>
                  <a:lnTo>
                    <a:pt x="990727" y="19050"/>
                  </a:lnTo>
                  <a:lnTo>
                    <a:pt x="1009777" y="19050"/>
                  </a:lnTo>
                  <a:lnTo>
                    <a:pt x="1009777" y="0"/>
                  </a:lnTo>
                  <a:close/>
                </a:path>
                <a:path w="2686684" h="19050">
                  <a:moveTo>
                    <a:pt x="1047877" y="0"/>
                  </a:moveTo>
                  <a:lnTo>
                    <a:pt x="1028827" y="0"/>
                  </a:lnTo>
                  <a:lnTo>
                    <a:pt x="1028827" y="19050"/>
                  </a:lnTo>
                  <a:lnTo>
                    <a:pt x="1047877" y="19050"/>
                  </a:lnTo>
                  <a:lnTo>
                    <a:pt x="1047877" y="0"/>
                  </a:lnTo>
                  <a:close/>
                </a:path>
                <a:path w="2686684" h="19050">
                  <a:moveTo>
                    <a:pt x="1085989" y="0"/>
                  </a:moveTo>
                  <a:lnTo>
                    <a:pt x="1066927" y="0"/>
                  </a:lnTo>
                  <a:lnTo>
                    <a:pt x="1066927" y="19050"/>
                  </a:lnTo>
                  <a:lnTo>
                    <a:pt x="1085989" y="19050"/>
                  </a:lnTo>
                  <a:lnTo>
                    <a:pt x="1085989" y="0"/>
                  </a:lnTo>
                  <a:close/>
                </a:path>
                <a:path w="2686684" h="19050">
                  <a:moveTo>
                    <a:pt x="1124089" y="0"/>
                  </a:moveTo>
                  <a:lnTo>
                    <a:pt x="1105039" y="0"/>
                  </a:lnTo>
                  <a:lnTo>
                    <a:pt x="1105039" y="19050"/>
                  </a:lnTo>
                  <a:lnTo>
                    <a:pt x="1124089" y="19050"/>
                  </a:lnTo>
                  <a:lnTo>
                    <a:pt x="1124089" y="0"/>
                  </a:lnTo>
                  <a:close/>
                </a:path>
                <a:path w="2686684" h="19050">
                  <a:moveTo>
                    <a:pt x="1162189" y="0"/>
                  </a:moveTo>
                  <a:lnTo>
                    <a:pt x="1143139" y="0"/>
                  </a:lnTo>
                  <a:lnTo>
                    <a:pt x="1143139" y="19050"/>
                  </a:lnTo>
                  <a:lnTo>
                    <a:pt x="1162189" y="19050"/>
                  </a:lnTo>
                  <a:lnTo>
                    <a:pt x="1162189" y="0"/>
                  </a:lnTo>
                  <a:close/>
                </a:path>
                <a:path w="2686684" h="19050">
                  <a:moveTo>
                    <a:pt x="1200302" y="0"/>
                  </a:moveTo>
                  <a:lnTo>
                    <a:pt x="1181239" y="0"/>
                  </a:lnTo>
                  <a:lnTo>
                    <a:pt x="1181239" y="19050"/>
                  </a:lnTo>
                  <a:lnTo>
                    <a:pt x="1200302" y="19050"/>
                  </a:lnTo>
                  <a:lnTo>
                    <a:pt x="1200302" y="0"/>
                  </a:lnTo>
                  <a:close/>
                </a:path>
                <a:path w="2686684" h="19050">
                  <a:moveTo>
                    <a:pt x="1238402" y="0"/>
                  </a:moveTo>
                  <a:lnTo>
                    <a:pt x="1219352" y="0"/>
                  </a:lnTo>
                  <a:lnTo>
                    <a:pt x="1219352" y="19050"/>
                  </a:lnTo>
                  <a:lnTo>
                    <a:pt x="1238402" y="19050"/>
                  </a:lnTo>
                  <a:lnTo>
                    <a:pt x="1238402" y="0"/>
                  </a:lnTo>
                  <a:close/>
                </a:path>
                <a:path w="2686684" h="19050">
                  <a:moveTo>
                    <a:pt x="1276502" y="0"/>
                  </a:moveTo>
                  <a:lnTo>
                    <a:pt x="1257452" y="0"/>
                  </a:lnTo>
                  <a:lnTo>
                    <a:pt x="1257452" y="19050"/>
                  </a:lnTo>
                  <a:lnTo>
                    <a:pt x="1276502" y="19050"/>
                  </a:lnTo>
                  <a:lnTo>
                    <a:pt x="1276502" y="0"/>
                  </a:lnTo>
                  <a:close/>
                </a:path>
                <a:path w="2686684" h="19050">
                  <a:moveTo>
                    <a:pt x="1314615" y="0"/>
                  </a:moveTo>
                  <a:lnTo>
                    <a:pt x="1295552" y="0"/>
                  </a:lnTo>
                  <a:lnTo>
                    <a:pt x="1295552" y="19050"/>
                  </a:lnTo>
                  <a:lnTo>
                    <a:pt x="1314615" y="19050"/>
                  </a:lnTo>
                  <a:lnTo>
                    <a:pt x="1314615" y="0"/>
                  </a:lnTo>
                  <a:close/>
                </a:path>
                <a:path w="2686684" h="19050">
                  <a:moveTo>
                    <a:pt x="1352715" y="0"/>
                  </a:moveTo>
                  <a:lnTo>
                    <a:pt x="1333665" y="0"/>
                  </a:lnTo>
                  <a:lnTo>
                    <a:pt x="1333665" y="19050"/>
                  </a:lnTo>
                  <a:lnTo>
                    <a:pt x="1352715" y="19050"/>
                  </a:lnTo>
                  <a:lnTo>
                    <a:pt x="1352715" y="0"/>
                  </a:lnTo>
                  <a:close/>
                </a:path>
                <a:path w="2686684" h="19050">
                  <a:moveTo>
                    <a:pt x="1390815" y="0"/>
                  </a:moveTo>
                  <a:lnTo>
                    <a:pt x="1371765" y="0"/>
                  </a:lnTo>
                  <a:lnTo>
                    <a:pt x="1371765" y="19050"/>
                  </a:lnTo>
                  <a:lnTo>
                    <a:pt x="1390815" y="19050"/>
                  </a:lnTo>
                  <a:lnTo>
                    <a:pt x="1390815" y="0"/>
                  </a:lnTo>
                  <a:close/>
                </a:path>
                <a:path w="2686684" h="19050">
                  <a:moveTo>
                    <a:pt x="1428927" y="0"/>
                  </a:moveTo>
                  <a:lnTo>
                    <a:pt x="1409877" y="0"/>
                  </a:lnTo>
                  <a:lnTo>
                    <a:pt x="1409877" y="19050"/>
                  </a:lnTo>
                  <a:lnTo>
                    <a:pt x="1428927" y="19050"/>
                  </a:lnTo>
                  <a:lnTo>
                    <a:pt x="1428927" y="0"/>
                  </a:lnTo>
                  <a:close/>
                </a:path>
                <a:path w="2686684" h="19050">
                  <a:moveTo>
                    <a:pt x="1467027" y="0"/>
                  </a:moveTo>
                  <a:lnTo>
                    <a:pt x="1447977" y="0"/>
                  </a:lnTo>
                  <a:lnTo>
                    <a:pt x="1447977" y="19050"/>
                  </a:lnTo>
                  <a:lnTo>
                    <a:pt x="1467027" y="19050"/>
                  </a:lnTo>
                  <a:lnTo>
                    <a:pt x="1467027" y="0"/>
                  </a:lnTo>
                  <a:close/>
                </a:path>
                <a:path w="2686684" h="19050">
                  <a:moveTo>
                    <a:pt x="1505127" y="0"/>
                  </a:moveTo>
                  <a:lnTo>
                    <a:pt x="1486077" y="0"/>
                  </a:lnTo>
                  <a:lnTo>
                    <a:pt x="1486077" y="19050"/>
                  </a:lnTo>
                  <a:lnTo>
                    <a:pt x="1505127" y="19050"/>
                  </a:lnTo>
                  <a:lnTo>
                    <a:pt x="1505127" y="0"/>
                  </a:lnTo>
                  <a:close/>
                </a:path>
                <a:path w="2686684" h="19050">
                  <a:moveTo>
                    <a:pt x="1543240" y="0"/>
                  </a:moveTo>
                  <a:lnTo>
                    <a:pt x="1524190" y="0"/>
                  </a:lnTo>
                  <a:lnTo>
                    <a:pt x="1524190" y="19050"/>
                  </a:lnTo>
                  <a:lnTo>
                    <a:pt x="1543240" y="19050"/>
                  </a:lnTo>
                  <a:lnTo>
                    <a:pt x="1543240" y="0"/>
                  </a:lnTo>
                  <a:close/>
                </a:path>
                <a:path w="2686684" h="19050">
                  <a:moveTo>
                    <a:pt x="1581340" y="0"/>
                  </a:moveTo>
                  <a:lnTo>
                    <a:pt x="1562290" y="0"/>
                  </a:lnTo>
                  <a:lnTo>
                    <a:pt x="1562290" y="19050"/>
                  </a:lnTo>
                  <a:lnTo>
                    <a:pt x="1581340" y="19050"/>
                  </a:lnTo>
                  <a:lnTo>
                    <a:pt x="1581340" y="0"/>
                  </a:lnTo>
                  <a:close/>
                </a:path>
                <a:path w="2686684" h="19050">
                  <a:moveTo>
                    <a:pt x="1619453" y="0"/>
                  </a:moveTo>
                  <a:lnTo>
                    <a:pt x="1600390" y="0"/>
                  </a:lnTo>
                  <a:lnTo>
                    <a:pt x="1600390" y="19050"/>
                  </a:lnTo>
                  <a:lnTo>
                    <a:pt x="1619453" y="19050"/>
                  </a:lnTo>
                  <a:lnTo>
                    <a:pt x="1619453" y="0"/>
                  </a:lnTo>
                  <a:close/>
                </a:path>
                <a:path w="2686684" h="19050">
                  <a:moveTo>
                    <a:pt x="1657553" y="0"/>
                  </a:moveTo>
                  <a:lnTo>
                    <a:pt x="1638503" y="0"/>
                  </a:lnTo>
                  <a:lnTo>
                    <a:pt x="1638503" y="19050"/>
                  </a:lnTo>
                  <a:lnTo>
                    <a:pt x="1657553" y="19050"/>
                  </a:lnTo>
                  <a:lnTo>
                    <a:pt x="1657553" y="0"/>
                  </a:lnTo>
                  <a:close/>
                </a:path>
                <a:path w="2686684" h="19050">
                  <a:moveTo>
                    <a:pt x="1695653" y="0"/>
                  </a:moveTo>
                  <a:lnTo>
                    <a:pt x="1676603" y="0"/>
                  </a:lnTo>
                  <a:lnTo>
                    <a:pt x="1676603" y="19050"/>
                  </a:lnTo>
                  <a:lnTo>
                    <a:pt x="1695653" y="19050"/>
                  </a:lnTo>
                  <a:lnTo>
                    <a:pt x="1695653" y="0"/>
                  </a:lnTo>
                  <a:close/>
                </a:path>
                <a:path w="2686684" h="19050">
                  <a:moveTo>
                    <a:pt x="1733765" y="0"/>
                  </a:moveTo>
                  <a:lnTo>
                    <a:pt x="1714703" y="0"/>
                  </a:lnTo>
                  <a:lnTo>
                    <a:pt x="1714703" y="19050"/>
                  </a:lnTo>
                  <a:lnTo>
                    <a:pt x="1733765" y="19050"/>
                  </a:lnTo>
                  <a:lnTo>
                    <a:pt x="1733765" y="0"/>
                  </a:lnTo>
                  <a:close/>
                </a:path>
                <a:path w="2686684" h="19050">
                  <a:moveTo>
                    <a:pt x="1771865" y="0"/>
                  </a:moveTo>
                  <a:lnTo>
                    <a:pt x="1752815" y="0"/>
                  </a:lnTo>
                  <a:lnTo>
                    <a:pt x="1752815" y="19050"/>
                  </a:lnTo>
                  <a:lnTo>
                    <a:pt x="1771865" y="19050"/>
                  </a:lnTo>
                  <a:lnTo>
                    <a:pt x="1771865" y="0"/>
                  </a:lnTo>
                  <a:close/>
                </a:path>
                <a:path w="2686684" h="19050">
                  <a:moveTo>
                    <a:pt x="1809965" y="0"/>
                  </a:moveTo>
                  <a:lnTo>
                    <a:pt x="1790915" y="0"/>
                  </a:lnTo>
                  <a:lnTo>
                    <a:pt x="1790915" y="19050"/>
                  </a:lnTo>
                  <a:lnTo>
                    <a:pt x="1809965" y="19050"/>
                  </a:lnTo>
                  <a:lnTo>
                    <a:pt x="1809965" y="0"/>
                  </a:lnTo>
                  <a:close/>
                </a:path>
                <a:path w="2686684" h="19050">
                  <a:moveTo>
                    <a:pt x="1848078" y="0"/>
                  </a:moveTo>
                  <a:lnTo>
                    <a:pt x="1829015" y="0"/>
                  </a:lnTo>
                  <a:lnTo>
                    <a:pt x="1829015" y="19050"/>
                  </a:lnTo>
                  <a:lnTo>
                    <a:pt x="1848078" y="19050"/>
                  </a:lnTo>
                  <a:lnTo>
                    <a:pt x="1848078" y="0"/>
                  </a:lnTo>
                  <a:close/>
                </a:path>
                <a:path w="2686684" h="19050">
                  <a:moveTo>
                    <a:pt x="1886178" y="0"/>
                  </a:moveTo>
                  <a:lnTo>
                    <a:pt x="1867128" y="0"/>
                  </a:lnTo>
                  <a:lnTo>
                    <a:pt x="1867128" y="19050"/>
                  </a:lnTo>
                  <a:lnTo>
                    <a:pt x="1886178" y="19050"/>
                  </a:lnTo>
                  <a:lnTo>
                    <a:pt x="1886178" y="0"/>
                  </a:lnTo>
                  <a:close/>
                </a:path>
                <a:path w="2686684" h="19050">
                  <a:moveTo>
                    <a:pt x="1924278" y="0"/>
                  </a:moveTo>
                  <a:lnTo>
                    <a:pt x="1905228" y="0"/>
                  </a:lnTo>
                  <a:lnTo>
                    <a:pt x="1905228" y="19050"/>
                  </a:lnTo>
                  <a:lnTo>
                    <a:pt x="1924278" y="19050"/>
                  </a:lnTo>
                  <a:lnTo>
                    <a:pt x="1924278" y="0"/>
                  </a:lnTo>
                  <a:close/>
                </a:path>
                <a:path w="2686684" h="19050">
                  <a:moveTo>
                    <a:pt x="1962391" y="0"/>
                  </a:moveTo>
                  <a:lnTo>
                    <a:pt x="1943341" y="0"/>
                  </a:lnTo>
                  <a:lnTo>
                    <a:pt x="1943341" y="19050"/>
                  </a:lnTo>
                  <a:lnTo>
                    <a:pt x="1962391" y="19050"/>
                  </a:lnTo>
                  <a:lnTo>
                    <a:pt x="1962391" y="0"/>
                  </a:lnTo>
                  <a:close/>
                </a:path>
                <a:path w="2686684" h="19050">
                  <a:moveTo>
                    <a:pt x="2000491" y="0"/>
                  </a:moveTo>
                  <a:lnTo>
                    <a:pt x="1981441" y="0"/>
                  </a:lnTo>
                  <a:lnTo>
                    <a:pt x="1981441" y="19050"/>
                  </a:lnTo>
                  <a:lnTo>
                    <a:pt x="2000491" y="19050"/>
                  </a:lnTo>
                  <a:lnTo>
                    <a:pt x="2000491" y="0"/>
                  </a:lnTo>
                  <a:close/>
                </a:path>
                <a:path w="2686684" h="19050">
                  <a:moveTo>
                    <a:pt x="2038591" y="0"/>
                  </a:moveTo>
                  <a:lnTo>
                    <a:pt x="2019541" y="0"/>
                  </a:lnTo>
                  <a:lnTo>
                    <a:pt x="2019541" y="19050"/>
                  </a:lnTo>
                  <a:lnTo>
                    <a:pt x="2038591" y="19050"/>
                  </a:lnTo>
                  <a:lnTo>
                    <a:pt x="2038591" y="0"/>
                  </a:lnTo>
                  <a:close/>
                </a:path>
                <a:path w="2686684" h="19050">
                  <a:moveTo>
                    <a:pt x="2076704" y="0"/>
                  </a:moveTo>
                  <a:lnTo>
                    <a:pt x="2057654" y="0"/>
                  </a:lnTo>
                  <a:lnTo>
                    <a:pt x="2057654" y="19050"/>
                  </a:lnTo>
                  <a:lnTo>
                    <a:pt x="2076704" y="19050"/>
                  </a:lnTo>
                  <a:lnTo>
                    <a:pt x="2076704" y="0"/>
                  </a:lnTo>
                  <a:close/>
                </a:path>
                <a:path w="2686684" h="19050">
                  <a:moveTo>
                    <a:pt x="2114804" y="0"/>
                  </a:moveTo>
                  <a:lnTo>
                    <a:pt x="2095754" y="0"/>
                  </a:lnTo>
                  <a:lnTo>
                    <a:pt x="2095754" y="19050"/>
                  </a:lnTo>
                  <a:lnTo>
                    <a:pt x="2114804" y="19050"/>
                  </a:lnTo>
                  <a:lnTo>
                    <a:pt x="2114804" y="0"/>
                  </a:lnTo>
                  <a:close/>
                </a:path>
                <a:path w="2686684" h="19050">
                  <a:moveTo>
                    <a:pt x="2152904" y="0"/>
                  </a:moveTo>
                  <a:lnTo>
                    <a:pt x="2133854" y="0"/>
                  </a:lnTo>
                  <a:lnTo>
                    <a:pt x="2133854" y="19050"/>
                  </a:lnTo>
                  <a:lnTo>
                    <a:pt x="2152904" y="19050"/>
                  </a:lnTo>
                  <a:lnTo>
                    <a:pt x="2152904" y="0"/>
                  </a:lnTo>
                  <a:close/>
                </a:path>
                <a:path w="2686684" h="19050">
                  <a:moveTo>
                    <a:pt x="2191016" y="0"/>
                  </a:moveTo>
                  <a:lnTo>
                    <a:pt x="2171966" y="0"/>
                  </a:lnTo>
                  <a:lnTo>
                    <a:pt x="2171966" y="19050"/>
                  </a:lnTo>
                  <a:lnTo>
                    <a:pt x="2191016" y="19050"/>
                  </a:lnTo>
                  <a:lnTo>
                    <a:pt x="2191016" y="0"/>
                  </a:lnTo>
                  <a:close/>
                </a:path>
                <a:path w="2686684" h="19050">
                  <a:moveTo>
                    <a:pt x="2229116" y="0"/>
                  </a:moveTo>
                  <a:lnTo>
                    <a:pt x="2210066" y="0"/>
                  </a:lnTo>
                  <a:lnTo>
                    <a:pt x="2210066" y="19050"/>
                  </a:lnTo>
                  <a:lnTo>
                    <a:pt x="2229116" y="19050"/>
                  </a:lnTo>
                  <a:lnTo>
                    <a:pt x="2229116" y="0"/>
                  </a:lnTo>
                  <a:close/>
                </a:path>
                <a:path w="2686684" h="19050">
                  <a:moveTo>
                    <a:pt x="2267229" y="0"/>
                  </a:moveTo>
                  <a:lnTo>
                    <a:pt x="2248166" y="0"/>
                  </a:lnTo>
                  <a:lnTo>
                    <a:pt x="2248166" y="19050"/>
                  </a:lnTo>
                  <a:lnTo>
                    <a:pt x="2267229" y="19050"/>
                  </a:lnTo>
                  <a:lnTo>
                    <a:pt x="2267229" y="0"/>
                  </a:lnTo>
                  <a:close/>
                </a:path>
                <a:path w="2686684" h="19050">
                  <a:moveTo>
                    <a:pt x="2305329" y="0"/>
                  </a:moveTo>
                  <a:lnTo>
                    <a:pt x="2286279" y="0"/>
                  </a:lnTo>
                  <a:lnTo>
                    <a:pt x="2286279" y="19050"/>
                  </a:lnTo>
                  <a:lnTo>
                    <a:pt x="2305329" y="19050"/>
                  </a:lnTo>
                  <a:lnTo>
                    <a:pt x="2305329" y="0"/>
                  </a:lnTo>
                  <a:close/>
                </a:path>
                <a:path w="2686684" h="19050">
                  <a:moveTo>
                    <a:pt x="2343429" y="0"/>
                  </a:moveTo>
                  <a:lnTo>
                    <a:pt x="2324379" y="0"/>
                  </a:lnTo>
                  <a:lnTo>
                    <a:pt x="2324379" y="19050"/>
                  </a:lnTo>
                  <a:lnTo>
                    <a:pt x="2343429" y="19050"/>
                  </a:lnTo>
                  <a:lnTo>
                    <a:pt x="2343429" y="0"/>
                  </a:lnTo>
                  <a:close/>
                </a:path>
                <a:path w="2686684" h="19050">
                  <a:moveTo>
                    <a:pt x="2381542" y="0"/>
                  </a:moveTo>
                  <a:lnTo>
                    <a:pt x="2362479" y="0"/>
                  </a:lnTo>
                  <a:lnTo>
                    <a:pt x="2362479" y="19050"/>
                  </a:lnTo>
                  <a:lnTo>
                    <a:pt x="2381542" y="19050"/>
                  </a:lnTo>
                  <a:lnTo>
                    <a:pt x="2381542" y="0"/>
                  </a:lnTo>
                  <a:close/>
                </a:path>
                <a:path w="2686684" h="19050">
                  <a:moveTo>
                    <a:pt x="2419642" y="0"/>
                  </a:moveTo>
                  <a:lnTo>
                    <a:pt x="2400592" y="0"/>
                  </a:lnTo>
                  <a:lnTo>
                    <a:pt x="2400592" y="19050"/>
                  </a:lnTo>
                  <a:lnTo>
                    <a:pt x="2419642" y="19050"/>
                  </a:lnTo>
                  <a:lnTo>
                    <a:pt x="2419642" y="0"/>
                  </a:lnTo>
                  <a:close/>
                </a:path>
                <a:path w="2686684" h="19050">
                  <a:moveTo>
                    <a:pt x="2457742" y="0"/>
                  </a:moveTo>
                  <a:lnTo>
                    <a:pt x="2438692" y="0"/>
                  </a:lnTo>
                  <a:lnTo>
                    <a:pt x="2438692" y="19050"/>
                  </a:lnTo>
                  <a:lnTo>
                    <a:pt x="2457742" y="19050"/>
                  </a:lnTo>
                  <a:lnTo>
                    <a:pt x="2457742" y="0"/>
                  </a:lnTo>
                  <a:close/>
                </a:path>
                <a:path w="2686684" h="19050">
                  <a:moveTo>
                    <a:pt x="2495854" y="0"/>
                  </a:moveTo>
                  <a:lnTo>
                    <a:pt x="2476804" y="0"/>
                  </a:lnTo>
                  <a:lnTo>
                    <a:pt x="2476804" y="19050"/>
                  </a:lnTo>
                  <a:lnTo>
                    <a:pt x="2495854" y="19050"/>
                  </a:lnTo>
                  <a:lnTo>
                    <a:pt x="2495854" y="0"/>
                  </a:lnTo>
                  <a:close/>
                </a:path>
                <a:path w="2686684" h="19050">
                  <a:moveTo>
                    <a:pt x="2533954" y="0"/>
                  </a:moveTo>
                  <a:lnTo>
                    <a:pt x="2514904" y="0"/>
                  </a:lnTo>
                  <a:lnTo>
                    <a:pt x="2514904" y="19050"/>
                  </a:lnTo>
                  <a:lnTo>
                    <a:pt x="2533954" y="19050"/>
                  </a:lnTo>
                  <a:lnTo>
                    <a:pt x="2533954" y="0"/>
                  </a:lnTo>
                  <a:close/>
                </a:path>
                <a:path w="2686684" h="19050">
                  <a:moveTo>
                    <a:pt x="2572054" y="0"/>
                  </a:moveTo>
                  <a:lnTo>
                    <a:pt x="2553004" y="0"/>
                  </a:lnTo>
                  <a:lnTo>
                    <a:pt x="2553004" y="19050"/>
                  </a:lnTo>
                  <a:lnTo>
                    <a:pt x="2572054" y="19050"/>
                  </a:lnTo>
                  <a:lnTo>
                    <a:pt x="2572054" y="0"/>
                  </a:lnTo>
                  <a:close/>
                </a:path>
                <a:path w="2686684" h="19050">
                  <a:moveTo>
                    <a:pt x="2610167" y="0"/>
                  </a:moveTo>
                  <a:lnTo>
                    <a:pt x="2591117" y="0"/>
                  </a:lnTo>
                  <a:lnTo>
                    <a:pt x="2591117" y="19050"/>
                  </a:lnTo>
                  <a:lnTo>
                    <a:pt x="2610167" y="19050"/>
                  </a:lnTo>
                  <a:lnTo>
                    <a:pt x="2610167" y="0"/>
                  </a:lnTo>
                  <a:close/>
                </a:path>
                <a:path w="2686684" h="19050">
                  <a:moveTo>
                    <a:pt x="2648267" y="0"/>
                  </a:moveTo>
                  <a:lnTo>
                    <a:pt x="2629217" y="0"/>
                  </a:lnTo>
                  <a:lnTo>
                    <a:pt x="2629217" y="19050"/>
                  </a:lnTo>
                  <a:lnTo>
                    <a:pt x="2648267" y="19050"/>
                  </a:lnTo>
                  <a:lnTo>
                    <a:pt x="2648267" y="0"/>
                  </a:lnTo>
                  <a:close/>
                </a:path>
                <a:path w="2686684" h="19050">
                  <a:moveTo>
                    <a:pt x="2686367" y="0"/>
                  </a:moveTo>
                  <a:lnTo>
                    <a:pt x="2667317" y="0"/>
                  </a:lnTo>
                  <a:lnTo>
                    <a:pt x="2667317" y="19050"/>
                  </a:lnTo>
                  <a:lnTo>
                    <a:pt x="2686367" y="19050"/>
                  </a:lnTo>
                  <a:lnTo>
                    <a:pt x="2686367" y="0"/>
                  </a:lnTo>
                  <a:close/>
                </a:path>
              </a:pathLst>
            </a:custGeom>
            <a:solidFill>
              <a:srgbClr val="83C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593768" y="5686081"/>
              <a:ext cx="2686685" cy="19050"/>
            </a:xfrm>
            <a:custGeom>
              <a:avLst/>
              <a:gdLst/>
              <a:ahLst/>
              <a:cxnLst/>
              <a:rect l="l" t="t" r="r" b="b"/>
              <a:pathLst>
                <a:path w="2686684" h="19050">
                  <a:moveTo>
                    <a:pt x="1905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9050" y="19050"/>
                  </a:lnTo>
                  <a:lnTo>
                    <a:pt x="19050" y="0"/>
                  </a:lnTo>
                  <a:close/>
                </a:path>
                <a:path w="2686684" h="19050">
                  <a:moveTo>
                    <a:pt x="57162" y="0"/>
                  </a:moveTo>
                  <a:lnTo>
                    <a:pt x="38112" y="0"/>
                  </a:lnTo>
                  <a:lnTo>
                    <a:pt x="38112" y="19050"/>
                  </a:lnTo>
                  <a:lnTo>
                    <a:pt x="57162" y="19050"/>
                  </a:lnTo>
                  <a:lnTo>
                    <a:pt x="57162" y="0"/>
                  </a:lnTo>
                  <a:close/>
                </a:path>
                <a:path w="2686684" h="19050">
                  <a:moveTo>
                    <a:pt x="95262" y="0"/>
                  </a:moveTo>
                  <a:lnTo>
                    <a:pt x="76212" y="0"/>
                  </a:lnTo>
                  <a:lnTo>
                    <a:pt x="76212" y="19050"/>
                  </a:lnTo>
                  <a:lnTo>
                    <a:pt x="95262" y="19050"/>
                  </a:lnTo>
                  <a:lnTo>
                    <a:pt x="95262" y="0"/>
                  </a:lnTo>
                  <a:close/>
                </a:path>
                <a:path w="2686684" h="19050">
                  <a:moveTo>
                    <a:pt x="133375" y="0"/>
                  </a:moveTo>
                  <a:lnTo>
                    <a:pt x="114312" y="0"/>
                  </a:lnTo>
                  <a:lnTo>
                    <a:pt x="114312" y="19050"/>
                  </a:lnTo>
                  <a:lnTo>
                    <a:pt x="133375" y="19050"/>
                  </a:lnTo>
                  <a:lnTo>
                    <a:pt x="133375" y="0"/>
                  </a:lnTo>
                  <a:close/>
                </a:path>
                <a:path w="2686684" h="19050">
                  <a:moveTo>
                    <a:pt x="171475" y="0"/>
                  </a:moveTo>
                  <a:lnTo>
                    <a:pt x="152425" y="0"/>
                  </a:lnTo>
                  <a:lnTo>
                    <a:pt x="152425" y="19050"/>
                  </a:lnTo>
                  <a:lnTo>
                    <a:pt x="171475" y="19050"/>
                  </a:lnTo>
                  <a:lnTo>
                    <a:pt x="171475" y="0"/>
                  </a:lnTo>
                  <a:close/>
                </a:path>
                <a:path w="2686684" h="19050">
                  <a:moveTo>
                    <a:pt x="209575" y="0"/>
                  </a:moveTo>
                  <a:lnTo>
                    <a:pt x="190525" y="0"/>
                  </a:lnTo>
                  <a:lnTo>
                    <a:pt x="190525" y="19050"/>
                  </a:lnTo>
                  <a:lnTo>
                    <a:pt x="209575" y="19050"/>
                  </a:lnTo>
                  <a:lnTo>
                    <a:pt x="209575" y="0"/>
                  </a:lnTo>
                  <a:close/>
                </a:path>
                <a:path w="2686684" h="19050">
                  <a:moveTo>
                    <a:pt x="247688" y="0"/>
                  </a:moveTo>
                  <a:lnTo>
                    <a:pt x="228625" y="0"/>
                  </a:lnTo>
                  <a:lnTo>
                    <a:pt x="228625" y="19050"/>
                  </a:lnTo>
                  <a:lnTo>
                    <a:pt x="247688" y="19050"/>
                  </a:lnTo>
                  <a:lnTo>
                    <a:pt x="247688" y="0"/>
                  </a:lnTo>
                  <a:close/>
                </a:path>
                <a:path w="2686684" h="19050">
                  <a:moveTo>
                    <a:pt x="285788" y="0"/>
                  </a:moveTo>
                  <a:lnTo>
                    <a:pt x="266738" y="0"/>
                  </a:lnTo>
                  <a:lnTo>
                    <a:pt x="266738" y="19050"/>
                  </a:lnTo>
                  <a:lnTo>
                    <a:pt x="285788" y="19050"/>
                  </a:lnTo>
                  <a:lnTo>
                    <a:pt x="285788" y="0"/>
                  </a:lnTo>
                  <a:close/>
                </a:path>
                <a:path w="2686684" h="19050">
                  <a:moveTo>
                    <a:pt x="323888" y="0"/>
                  </a:moveTo>
                  <a:lnTo>
                    <a:pt x="304838" y="0"/>
                  </a:lnTo>
                  <a:lnTo>
                    <a:pt x="304838" y="19050"/>
                  </a:lnTo>
                  <a:lnTo>
                    <a:pt x="323888" y="19050"/>
                  </a:lnTo>
                  <a:lnTo>
                    <a:pt x="323888" y="0"/>
                  </a:lnTo>
                  <a:close/>
                </a:path>
                <a:path w="2686684" h="19050">
                  <a:moveTo>
                    <a:pt x="362000" y="0"/>
                  </a:moveTo>
                  <a:lnTo>
                    <a:pt x="342938" y="0"/>
                  </a:lnTo>
                  <a:lnTo>
                    <a:pt x="342938" y="19050"/>
                  </a:lnTo>
                  <a:lnTo>
                    <a:pt x="362000" y="19050"/>
                  </a:lnTo>
                  <a:lnTo>
                    <a:pt x="362000" y="0"/>
                  </a:lnTo>
                  <a:close/>
                </a:path>
                <a:path w="2686684" h="19050">
                  <a:moveTo>
                    <a:pt x="400100" y="0"/>
                  </a:moveTo>
                  <a:lnTo>
                    <a:pt x="381050" y="0"/>
                  </a:lnTo>
                  <a:lnTo>
                    <a:pt x="381050" y="19050"/>
                  </a:lnTo>
                  <a:lnTo>
                    <a:pt x="400100" y="19050"/>
                  </a:lnTo>
                  <a:lnTo>
                    <a:pt x="400100" y="0"/>
                  </a:lnTo>
                  <a:close/>
                </a:path>
                <a:path w="2686684" h="19050">
                  <a:moveTo>
                    <a:pt x="438200" y="0"/>
                  </a:moveTo>
                  <a:lnTo>
                    <a:pt x="419150" y="0"/>
                  </a:lnTo>
                  <a:lnTo>
                    <a:pt x="419150" y="19050"/>
                  </a:lnTo>
                  <a:lnTo>
                    <a:pt x="438200" y="19050"/>
                  </a:lnTo>
                  <a:lnTo>
                    <a:pt x="438200" y="0"/>
                  </a:lnTo>
                  <a:close/>
                </a:path>
                <a:path w="2686684" h="19050">
                  <a:moveTo>
                    <a:pt x="476313" y="0"/>
                  </a:moveTo>
                  <a:lnTo>
                    <a:pt x="457263" y="0"/>
                  </a:lnTo>
                  <a:lnTo>
                    <a:pt x="457263" y="19050"/>
                  </a:lnTo>
                  <a:lnTo>
                    <a:pt x="476313" y="19050"/>
                  </a:lnTo>
                  <a:lnTo>
                    <a:pt x="476313" y="0"/>
                  </a:lnTo>
                  <a:close/>
                </a:path>
                <a:path w="2686684" h="19050">
                  <a:moveTo>
                    <a:pt x="514413" y="0"/>
                  </a:moveTo>
                  <a:lnTo>
                    <a:pt x="495363" y="0"/>
                  </a:lnTo>
                  <a:lnTo>
                    <a:pt x="495363" y="19050"/>
                  </a:lnTo>
                  <a:lnTo>
                    <a:pt x="514413" y="19050"/>
                  </a:lnTo>
                  <a:lnTo>
                    <a:pt x="514413" y="0"/>
                  </a:lnTo>
                  <a:close/>
                </a:path>
                <a:path w="2686684" h="19050">
                  <a:moveTo>
                    <a:pt x="552513" y="0"/>
                  </a:moveTo>
                  <a:lnTo>
                    <a:pt x="533463" y="0"/>
                  </a:lnTo>
                  <a:lnTo>
                    <a:pt x="533463" y="19050"/>
                  </a:lnTo>
                  <a:lnTo>
                    <a:pt x="552513" y="19050"/>
                  </a:lnTo>
                  <a:lnTo>
                    <a:pt x="552513" y="0"/>
                  </a:lnTo>
                  <a:close/>
                </a:path>
                <a:path w="2686684" h="19050">
                  <a:moveTo>
                    <a:pt x="590626" y="0"/>
                  </a:moveTo>
                  <a:lnTo>
                    <a:pt x="571576" y="0"/>
                  </a:lnTo>
                  <a:lnTo>
                    <a:pt x="571576" y="19050"/>
                  </a:lnTo>
                  <a:lnTo>
                    <a:pt x="590626" y="19050"/>
                  </a:lnTo>
                  <a:lnTo>
                    <a:pt x="590626" y="0"/>
                  </a:lnTo>
                  <a:close/>
                </a:path>
                <a:path w="2686684" h="19050">
                  <a:moveTo>
                    <a:pt x="628726" y="0"/>
                  </a:moveTo>
                  <a:lnTo>
                    <a:pt x="609676" y="0"/>
                  </a:lnTo>
                  <a:lnTo>
                    <a:pt x="609676" y="19050"/>
                  </a:lnTo>
                  <a:lnTo>
                    <a:pt x="628726" y="19050"/>
                  </a:lnTo>
                  <a:lnTo>
                    <a:pt x="628726" y="0"/>
                  </a:lnTo>
                  <a:close/>
                </a:path>
                <a:path w="2686684" h="19050">
                  <a:moveTo>
                    <a:pt x="666838" y="0"/>
                  </a:moveTo>
                  <a:lnTo>
                    <a:pt x="647776" y="0"/>
                  </a:lnTo>
                  <a:lnTo>
                    <a:pt x="647776" y="19050"/>
                  </a:lnTo>
                  <a:lnTo>
                    <a:pt x="666838" y="19050"/>
                  </a:lnTo>
                  <a:lnTo>
                    <a:pt x="666838" y="0"/>
                  </a:lnTo>
                  <a:close/>
                </a:path>
                <a:path w="2686684" h="19050">
                  <a:moveTo>
                    <a:pt x="704938" y="0"/>
                  </a:moveTo>
                  <a:lnTo>
                    <a:pt x="685888" y="0"/>
                  </a:lnTo>
                  <a:lnTo>
                    <a:pt x="685888" y="19050"/>
                  </a:lnTo>
                  <a:lnTo>
                    <a:pt x="704938" y="19050"/>
                  </a:lnTo>
                  <a:lnTo>
                    <a:pt x="704938" y="0"/>
                  </a:lnTo>
                  <a:close/>
                </a:path>
                <a:path w="2686684" h="19050">
                  <a:moveTo>
                    <a:pt x="743038" y="0"/>
                  </a:moveTo>
                  <a:lnTo>
                    <a:pt x="723988" y="0"/>
                  </a:lnTo>
                  <a:lnTo>
                    <a:pt x="723988" y="19050"/>
                  </a:lnTo>
                  <a:lnTo>
                    <a:pt x="743038" y="19050"/>
                  </a:lnTo>
                  <a:lnTo>
                    <a:pt x="743038" y="0"/>
                  </a:lnTo>
                  <a:close/>
                </a:path>
                <a:path w="2686684" h="19050">
                  <a:moveTo>
                    <a:pt x="781151" y="0"/>
                  </a:moveTo>
                  <a:lnTo>
                    <a:pt x="762088" y="0"/>
                  </a:lnTo>
                  <a:lnTo>
                    <a:pt x="762088" y="19050"/>
                  </a:lnTo>
                  <a:lnTo>
                    <a:pt x="781151" y="19050"/>
                  </a:lnTo>
                  <a:lnTo>
                    <a:pt x="781151" y="0"/>
                  </a:lnTo>
                  <a:close/>
                </a:path>
                <a:path w="2686684" h="19050">
                  <a:moveTo>
                    <a:pt x="819251" y="0"/>
                  </a:moveTo>
                  <a:lnTo>
                    <a:pt x="800201" y="0"/>
                  </a:lnTo>
                  <a:lnTo>
                    <a:pt x="800201" y="19050"/>
                  </a:lnTo>
                  <a:lnTo>
                    <a:pt x="819251" y="19050"/>
                  </a:lnTo>
                  <a:lnTo>
                    <a:pt x="819251" y="0"/>
                  </a:lnTo>
                  <a:close/>
                </a:path>
                <a:path w="2686684" h="19050">
                  <a:moveTo>
                    <a:pt x="857351" y="0"/>
                  </a:moveTo>
                  <a:lnTo>
                    <a:pt x="838301" y="0"/>
                  </a:lnTo>
                  <a:lnTo>
                    <a:pt x="838301" y="19050"/>
                  </a:lnTo>
                  <a:lnTo>
                    <a:pt x="857351" y="19050"/>
                  </a:lnTo>
                  <a:lnTo>
                    <a:pt x="857351" y="0"/>
                  </a:lnTo>
                  <a:close/>
                </a:path>
                <a:path w="2686684" h="19050">
                  <a:moveTo>
                    <a:pt x="895464" y="0"/>
                  </a:moveTo>
                  <a:lnTo>
                    <a:pt x="876401" y="0"/>
                  </a:lnTo>
                  <a:lnTo>
                    <a:pt x="876401" y="19050"/>
                  </a:lnTo>
                  <a:lnTo>
                    <a:pt x="895464" y="19050"/>
                  </a:lnTo>
                  <a:lnTo>
                    <a:pt x="895464" y="0"/>
                  </a:lnTo>
                  <a:close/>
                </a:path>
                <a:path w="2686684" h="19050">
                  <a:moveTo>
                    <a:pt x="933564" y="0"/>
                  </a:moveTo>
                  <a:lnTo>
                    <a:pt x="914514" y="0"/>
                  </a:lnTo>
                  <a:lnTo>
                    <a:pt x="914514" y="19050"/>
                  </a:lnTo>
                  <a:lnTo>
                    <a:pt x="933564" y="19050"/>
                  </a:lnTo>
                  <a:lnTo>
                    <a:pt x="933564" y="0"/>
                  </a:lnTo>
                  <a:close/>
                </a:path>
                <a:path w="2686684" h="19050">
                  <a:moveTo>
                    <a:pt x="971664" y="0"/>
                  </a:moveTo>
                  <a:lnTo>
                    <a:pt x="952614" y="0"/>
                  </a:lnTo>
                  <a:lnTo>
                    <a:pt x="952614" y="19050"/>
                  </a:lnTo>
                  <a:lnTo>
                    <a:pt x="971664" y="19050"/>
                  </a:lnTo>
                  <a:lnTo>
                    <a:pt x="971664" y="0"/>
                  </a:lnTo>
                  <a:close/>
                </a:path>
                <a:path w="2686684" h="19050">
                  <a:moveTo>
                    <a:pt x="1009777" y="0"/>
                  </a:moveTo>
                  <a:lnTo>
                    <a:pt x="990727" y="0"/>
                  </a:lnTo>
                  <a:lnTo>
                    <a:pt x="990727" y="19050"/>
                  </a:lnTo>
                  <a:lnTo>
                    <a:pt x="1009777" y="19050"/>
                  </a:lnTo>
                  <a:lnTo>
                    <a:pt x="1009777" y="0"/>
                  </a:lnTo>
                  <a:close/>
                </a:path>
                <a:path w="2686684" h="19050">
                  <a:moveTo>
                    <a:pt x="1047877" y="0"/>
                  </a:moveTo>
                  <a:lnTo>
                    <a:pt x="1028827" y="0"/>
                  </a:lnTo>
                  <a:lnTo>
                    <a:pt x="1028827" y="19050"/>
                  </a:lnTo>
                  <a:lnTo>
                    <a:pt x="1047877" y="19050"/>
                  </a:lnTo>
                  <a:lnTo>
                    <a:pt x="1047877" y="0"/>
                  </a:lnTo>
                  <a:close/>
                </a:path>
                <a:path w="2686684" h="19050">
                  <a:moveTo>
                    <a:pt x="1085977" y="0"/>
                  </a:moveTo>
                  <a:lnTo>
                    <a:pt x="1066927" y="0"/>
                  </a:lnTo>
                  <a:lnTo>
                    <a:pt x="1066927" y="19050"/>
                  </a:lnTo>
                  <a:lnTo>
                    <a:pt x="1085977" y="19050"/>
                  </a:lnTo>
                  <a:lnTo>
                    <a:pt x="1085977" y="0"/>
                  </a:lnTo>
                  <a:close/>
                </a:path>
                <a:path w="2686684" h="19050">
                  <a:moveTo>
                    <a:pt x="1124089" y="0"/>
                  </a:moveTo>
                  <a:lnTo>
                    <a:pt x="1105039" y="0"/>
                  </a:lnTo>
                  <a:lnTo>
                    <a:pt x="1105039" y="19050"/>
                  </a:lnTo>
                  <a:lnTo>
                    <a:pt x="1124089" y="19050"/>
                  </a:lnTo>
                  <a:lnTo>
                    <a:pt x="1124089" y="0"/>
                  </a:lnTo>
                  <a:close/>
                </a:path>
                <a:path w="2686684" h="19050">
                  <a:moveTo>
                    <a:pt x="1162189" y="0"/>
                  </a:moveTo>
                  <a:lnTo>
                    <a:pt x="1143139" y="0"/>
                  </a:lnTo>
                  <a:lnTo>
                    <a:pt x="1143139" y="19050"/>
                  </a:lnTo>
                  <a:lnTo>
                    <a:pt x="1162189" y="19050"/>
                  </a:lnTo>
                  <a:lnTo>
                    <a:pt x="1162189" y="0"/>
                  </a:lnTo>
                  <a:close/>
                </a:path>
                <a:path w="2686684" h="19050">
                  <a:moveTo>
                    <a:pt x="1200302" y="0"/>
                  </a:moveTo>
                  <a:lnTo>
                    <a:pt x="1181239" y="0"/>
                  </a:lnTo>
                  <a:lnTo>
                    <a:pt x="1181239" y="19050"/>
                  </a:lnTo>
                  <a:lnTo>
                    <a:pt x="1200302" y="19050"/>
                  </a:lnTo>
                  <a:lnTo>
                    <a:pt x="1200302" y="0"/>
                  </a:lnTo>
                  <a:close/>
                </a:path>
                <a:path w="2686684" h="19050">
                  <a:moveTo>
                    <a:pt x="1238402" y="0"/>
                  </a:moveTo>
                  <a:lnTo>
                    <a:pt x="1219352" y="0"/>
                  </a:lnTo>
                  <a:lnTo>
                    <a:pt x="1219352" y="19050"/>
                  </a:lnTo>
                  <a:lnTo>
                    <a:pt x="1238402" y="19050"/>
                  </a:lnTo>
                  <a:lnTo>
                    <a:pt x="1238402" y="0"/>
                  </a:lnTo>
                  <a:close/>
                </a:path>
                <a:path w="2686684" h="19050">
                  <a:moveTo>
                    <a:pt x="1276502" y="0"/>
                  </a:moveTo>
                  <a:lnTo>
                    <a:pt x="1257452" y="0"/>
                  </a:lnTo>
                  <a:lnTo>
                    <a:pt x="1257452" y="19050"/>
                  </a:lnTo>
                  <a:lnTo>
                    <a:pt x="1276502" y="19050"/>
                  </a:lnTo>
                  <a:lnTo>
                    <a:pt x="1276502" y="0"/>
                  </a:lnTo>
                  <a:close/>
                </a:path>
                <a:path w="2686684" h="19050">
                  <a:moveTo>
                    <a:pt x="1314615" y="0"/>
                  </a:moveTo>
                  <a:lnTo>
                    <a:pt x="1295552" y="0"/>
                  </a:lnTo>
                  <a:lnTo>
                    <a:pt x="1295552" y="19050"/>
                  </a:lnTo>
                  <a:lnTo>
                    <a:pt x="1314615" y="19050"/>
                  </a:lnTo>
                  <a:lnTo>
                    <a:pt x="1314615" y="0"/>
                  </a:lnTo>
                  <a:close/>
                </a:path>
                <a:path w="2686684" h="19050">
                  <a:moveTo>
                    <a:pt x="1352715" y="0"/>
                  </a:moveTo>
                  <a:lnTo>
                    <a:pt x="1333665" y="0"/>
                  </a:lnTo>
                  <a:lnTo>
                    <a:pt x="1333665" y="19050"/>
                  </a:lnTo>
                  <a:lnTo>
                    <a:pt x="1352715" y="19050"/>
                  </a:lnTo>
                  <a:lnTo>
                    <a:pt x="1352715" y="0"/>
                  </a:lnTo>
                  <a:close/>
                </a:path>
                <a:path w="2686684" h="19050">
                  <a:moveTo>
                    <a:pt x="1390815" y="0"/>
                  </a:moveTo>
                  <a:lnTo>
                    <a:pt x="1371765" y="0"/>
                  </a:lnTo>
                  <a:lnTo>
                    <a:pt x="1371765" y="19050"/>
                  </a:lnTo>
                  <a:lnTo>
                    <a:pt x="1390815" y="19050"/>
                  </a:lnTo>
                  <a:lnTo>
                    <a:pt x="1390815" y="0"/>
                  </a:lnTo>
                  <a:close/>
                </a:path>
                <a:path w="2686684" h="19050">
                  <a:moveTo>
                    <a:pt x="1428927" y="0"/>
                  </a:moveTo>
                  <a:lnTo>
                    <a:pt x="1409865" y="0"/>
                  </a:lnTo>
                  <a:lnTo>
                    <a:pt x="1409865" y="19050"/>
                  </a:lnTo>
                  <a:lnTo>
                    <a:pt x="1428927" y="19050"/>
                  </a:lnTo>
                  <a:lnTo>
                    <a:pt x="1428927" y="0"/>
                  </a:lnTo>
                  <a:close/>
                </a:path>
                <a:path w="2686684" h="19050">
                  <a:moveTo>
                    <a:pt x="1467027" y="0"/>
                  </a:moveTo>
                  <a:lnTo>
                    <a:pt x="1447977" y="0"/>
                  </a:lnTo>
                  <a:lnTo>
                    <a:pt x="1447977" y="19050"/>
                  </a:lnTo>
                  <a:lnTo>
                    <a:pt x="1467027" y="19050"/>
                  </a:lnTo>
                  <a:lnTo>
                    <a:pt x="1467027" y="0"/>
                  </a:lnTo>
                  <a:close/>
                </a:path>
                <a:path w="2686684" h="19050">
                  <a:moveTo>
                    <a:pt x="1505127" y="0"/>
                  </a:moveTo>
                  <a:lnTo>
                    <a:pt x="1486077" y="0"/>
                  </a:lnTo>
                  <a:lnTo>
                    <a:pt x="1486077" y="19050"/>
                  </a:lnTo>
                  <a:lnTo>
                    <a:pt x="1505127" y="19050"/>
                  </a:lnTo>
                  <a:lnTo>
                    <a:pt x="1505127" y="0"/>
                  </a:lnTo>
                  <a:close/>
                </a:path>
                <a:path w="2686684" h="19050">
                  <a:moveTo>
                    <a:pt x="1543240" y="0"/>
                  </a:moveTo>
                  <a:lnTo>
                    <a:pt x="1524190" y="0"/>
                  </a:lnTo>
                  <a:lnTo>
                    <a:pt x="1524190" y="19050"/>
                  </a:lnTo>
                  <a:lnTo>
                    <a:pt x="1543240" y="19050"/>
                  </a:lnTo>
                  <a:lnTo>
                    <a:pt x="1543240" y="0"/>
                  </a:lnTo>
                  <a:close/>
                </a:path>
                <a:path w="2686684" h="19050">
                  <a:moveTo>
                    <a:pt x="1581340" y="0"/>
                  </a:moveTo>
                  <a:lnTo>
                    <a:pt x="1562290" y="0"/>
                  </a:lnTo>
                  <a:lnTo>
                    <a:pt x="1562290" y="19050"/>
                  </a:lnTo>
                  <a:lnTo>
                    <a:pt x="1581340" y="19050"/>
                  </a:lnTo>
                  <a:lnTo>
                    <a:pt x="1581340" y="0"/>
                  </a:lnTo>
                  <a:close/>
                </a:path>
                <a:path w="2686684" h="19050">
                  <a:moveTo>
                    <a:pt x="1619440" y="0"/>
                  </a:moveTo>
                  <a:lnTo>
                    <a:pt x="1600390" y="0"/>
                  </a:lnTo>
                  <a:lnTo>
                    <a:pt x="1600390" y="19050"/>
                  </a:lnTo>
                  <a:lnTo>
                    <a:pt x="1619440" y="19050"/>
                  </a:lnTo>
                  <a:lnTo>
                    <a:pt x="1619440" y="0"/>
                  </a:lnTo>
                  <a:close/>
                </a:path>
                <a:path w="2686684" h="19050">
                  <a:moveTo>
                    <a:pt x="1657553" y="0"/>
                  </a:moveTo>
                  <a:lnTo>
                    <a:pt x="1638503" y="0"/>
                  </a:lnTo>
                  <a:lnTo>
                    <a:pt x="1638503" y="19050"/>
                  </a:lnTo>
                  <a:lnTo>
                    <a:pt x="1657553" y="19050"/>
                  </a:lnTo>
                  <a:lnTo>
                    <a:pt x="1657553" y="0"/>
                  </a:lnTo>
                  <a:close/>
                </a:path>
                <a:path w="2686684" h="19050">
                  <a:moveTo>
                    <a:pt x="1695653" y="0"/>
                  </a:moveTo>
                  <a:lnTo>
                    <a:pt x="1676603" y="0"/>
                  </a:lnTo>
                  <a:lnTo>
                    <a:pt x="1676603" y="19050"/>
                  </a:lnTo>
                  <a:lnTo>
                    <a:pt x="1695653" y="19050"/>
                  </a:lnTo>
                  <a:lnTo>
                    <a:pt x="1695653" y="0"/>
                  </a:lnTo>
                  <a:close/>
                </a:path>
                <a:path w="2686684" h="19050">
                  <a:moveTo>
                    <a:pt x="1733753" y="0"/>
                  </a:moveTo>
                  <a:lnTo>
                    <a:pt x="1714703" y="0"/>
                  </a:lnTo>
                  <a:lnTo>
                    <a:pt x="1714703" y="19050"/>
                  </a:lnTo>
                  <a:lnTo>
                    <a:pt x="1733753" y="19050"/>
                  </a:lnTo>
                  <a:lnTo>
                    <a:pt x="1733753" y="0"/>
                  </a:lnTo>
                  <a:close/>
                </a:path>
                <a:path w="2686684" h="19050">
                  <a:moveTo>
                    <a:pt x="1771865" y="0"/>
                  </a:moveTo>
                  <a:lnTo>
                    <a:pt x="1752815" y="0"/>
                  </a:lnTo>
                  <a:lnTo>
                    <a:pt x="1752815" y="19050"/>
                  </a:lnTo>
                  <a:lnTo>
                    <a:pt x="1771865" y="19050"/>
                  </a:lnTo>
                  <a:lnTo>
                    <a:pt x="1771865" y="0"/>
                  </a:lnTo>
                  <a:close/>
                </a:path>
                <a:path w="2686684" h="19050">
                  <a:moveTo>
                    <a:pt x="1809965" y="0"/>
                  </a:moveTo>
                  <a:lnTo>
                    <a:pt x="1790915" y="0"/>
                  </a:lnTo>
                  <a:lnTo>
                    <a:pt x="1790915" y="19050"/>
                  </a:lnTo>
                  <a:lnTo>
                    <a:pt x="1809965" y="19050"/>
                  </a:lnTo>
                  <a:lnTo>
                    <a:pt x="1809965" y="0"/>
                  </a:lnTo>
                  <a:close/>
                </a:path>
                <a:path w="2686684" h="19050">
                  <a:moveTo>
                    <a:pt x="1848078" y="0"/>
                  </a:moveTo>
                  <a:lnTo>
                    <a:pt x="1829015" y="0"/>
                  </a:lnTo>
                  <a:lnTo>
                    <a:pt x="1829015" y="19050"/>
                  </a:lnTo>
                  <a:lnTo>
                    <a:pt x="1848078" y="19050"/>
                  </a:lnTo>
                  <a:lnTo>
                    <a:pt x="1848078" y="0"/>
                  </a:lnTo>
                  <a:close/>
                </a:path>
                <a:path w="2686684" h="19050">
                  <a:moveTo>
                    <a:pt x="1886178" y="0"/>
                  </a:moveTo>
                  <a:lnTo>
                    <a:pt x="1867128" y="0"/>
                  </a:lnTo>
                  <a:lnTo>
                    <a:pt x="1867128" y="19050"/>
                  </a:lnTo>
                  <a:lnTo>
                    <a:pt x="1886178" y="19050"/>
                  </a:lnTo>
                  <a:lnTo>
                    <a:pt x="1886178" y="0"/>
                  </a:lnTo>
                  <a:close/>
                </a:path>
                <a:path w="2686684" h="19050">
                  <a:moveTo>
                    <a:pt x="1924278" y="0"/>
                  </a:moveTo>
                  <a:lnTo>
                    <a:pt x="1905228" y="0"/>
                  </a:lnTo>
                  <a:lnTo>
                    <a:pt x="1905228" y="19050"/>
                  </a:lnTo>
                  <a:lnTo>
                    <a:pt x="1924278" y="19050"/>
                  </a:lnTo>
                  <a:lnTo>
                    <a:pt x="1924278" y="0"/>
                  </a:lnTo>
                  <a:close/>
                </a:path>
                <a:path w="2686684" h="19050">
                  <a:moveTo>
                    <a:pt x="1962391" y="0"/>
                  </a:moveTo>
                  <a:lnTo>
                    <a:pt x="1943328" y="0"/>
                  </a:lnTo>
                  <a:lnTo>
                    <a:pt x="1943328" y="19050"/>
                  </a:lnTo>
                  <a:lnTo>
                    <a:pt x="1962391" y="19050"/>
                  </a:lnTo>
                  <a:lnTo>
                    <a:pt x="1962391" y="0"/>
                  </a:lnTo>
                  <a:close/>
                </a:path>
                <a:path w="2686684" h="19050">
                  <a:moveTo>
                    <a:pt x="2000491" y="0"/>
                  </a:moveTo>
                  <a:lnTo>
                    <a:pt x="1981441" y="0"/>
                  </a:lnTo>
                  <a:lnTo>
                    <a:pt x="1981441" y="19050"/>
                  </a:lnTo>
                  <a:lnTo>
                    <a:pt x="2000491" y="19050"/>
                  </a:lnTo>
                  <a:lnTo>
                    <a:pt x="2000491" y="0"/>
                  </a:lnTo>
                  <a:close/>
                </a:path>
                <a:path w="2686684" h="19050">
                  <a:moveTo>
                    <a:pt x="2038591" y="0"/>
                  </a:moveTo>
                  <a:lnTo>
                    <a:pt x="2019541" y="0"/>
                  </a:lnTo>
                  <a:lnTo>
                    <a:pt x="2019541" y="19050"/>
                  </a:lnTo>
                  <a:lnTo>
                    <a:pt x="2038591" y="19050"/>
                  </a:lnTo>
                  <a:lnTo>
                    <a:pt x="2038591" y="0"/>
                  </a:lnTo>
                  <a:close/>
                </a:path>
                <a:path w="2686684" h="19050">
                  <a:moveTo>
                    <a:pt x="2076704" y="0"/>
                  </a:moveTo>
                  <a:lnTo>
                    <a:pt x="2057654" y="0"/>
                  </a:lnTo>
                  <a:lnTo>
                    <a:pt x="2057654" y="19050"/>
                  </a:lnTo>
                  <a:lnTo>
                    <a:pt x="2076704" y="19050"/>
                  </a:lnTo>
                  <a:lnTo>
                    <a:pt x="2076704" y="0"/>
                  </a:lnTo>
                  <a:close/>
                </a:path>
                <a:path w="2686684" h="19050">
                  <a:moveTo>
                    <a:pt x="2114804" y="0"/>
                  </a:moveTo>
                  <a:lnTo>
                    <a:pt x="2095754" y="0"/>
                  </a:lnTo>
                  <a:lnTo>
                    <a:pt x="2095754" y="19050"/>
                  </a:lnTo>
                  <a:lnTo>
                    <a:pt x="2114804" y="19050"/>
                  </a:lnTo>
                  <a:lnTo>
                    <a:pt x="2114804" y="0"/>
                  </a:lnTo>
                  <a:close/>
                </a:path>
                <a:path w="2686684" h="19050">
                  <a:moveTo>
                    <a:pt x="2152904" y="0"/>
                  </a:moveTo>
                  <a:lnTo>
                    <a:pt x="2133854" y="0"/>
                  </a:lnTo>
                  <a:lnTo>
                    <a:pt x="2133854" y="19050"/>
                  </a:lnTo>
                  <a:lnTo>
                    <a:pt x="2152904" y="19050"/>
                  </a:lnTo>
                  <a:lnTo>
                    <a:pt x="2152904" y="0"/>
                  </a:lnTo>
                  <a:close/>
                </a:path>
                <a:path w="2686684" h="19050">
                  <a:moveTo>
                    <a:pt x="2191016" y="0"/>
                  </a:moveTo>
                  <a:lnTo>
                    <a:pt x="2171966" y="0"/>
                  </a:lnTo>
                  <a:lnTo>
                    <a:pt x="2171966" y="19050"/>
                  </a:lnTo>
                  <a:lnTo>
                    <a:pt x="2191016" y="19050"/>
                  </a:lnTo>
                  <a:lnTo>
                    <a:pt x="2191016" y="0"/>
                  </a:lnTo>
                  <a:close/>
                </a:path>
                <a:path w="2686684" h="19050">
                  <a:moveTo>
                    <a:pt x="2229116" y="0"/>
                  </a:moveTo>
                  <a:lnTo>
                    <a:pt x="2210066" y="0"/>
                  </a:lnTo>
                  <a:lnTo>
                    <a:pt x="2210066" y="19050"/>
                  </a:lnTo>
                  <a:lnTo>
                    <a:pt x="2229116" y="19050"/>
                  </a:lnTo>
                  <a:lnTo>
                    <a:pt x="2229116" y="0"/>
                  </a:lnTo>
                  <a:close/>
                </a:path>
                <a:path w="2686684" h="19050">
                  <a:moveTo>
                    <a:pt x="2267216" y="0"/>
                  </a:moveTo>
                  <a:lnTo>
                    <a:pt x="2248166" y="0"/>
                  </a:lnTo>
                  <a:lnTo>
                    <a:pt x="2248166" y="19050"/>
                  </a:lnTo>
                  <a:lnTo>
                    <a:pt x="2267216" y="19050"/>
                  </a:lnTo>
                  <a:lnTo>
                    <a:pt x="2267216" y="0"/>
                  </a:lnTo>
                  <a:close/>
                </a:path>
                <a:path w="2686684" h="19050">
                  <a:moveTo>
                    <a:pt x="2305329" y="0"/>
                  </a:moveTo>
                  <a:lnTo>
                    <a:pt x="2286279" y="0"/>
                  </a:lnTo>
                  <a:lnTo>
                    <a:pt x="2286279" y="19050"/>
                  </a:lnTo>
                  <a:lnTo>
                    <a:pt x="2305329" y="19050"/>
                  </a:lnTo>
                  <a:lnTo>
                    <a:pt x="2305329" y="0"/>
                  </a:lnTo>
                  <a:close/>
                </a:path>
                <a:path w="2686684" h="19050">
                  <a:moveTo>
                    <a:pt x="2343429" y="0"/>
                  </a:moveTo>
                  <a:lnTo>
                    <a:pt x="2324379" y="0"/>
                  </a:lnTo>
                  <a:lnTo>
                    <a:pt x="2324379" y="19050"/>
                  </a:lnTo>
                  <a:lnTo>
                    <a:pt x="2343429" y="19050"/>
                  </a:lnTo>
                  <a:lnTo>
                    <a:pt x="2343429" y="0"/>
                  </a:lnTo>
                  <a:close/>
                </a:path>
                <a:path w="2686684" h="19050">
                  <a:moveTo>
                    <a:pt x="2381542" y="0"/>
                  </a:moveTo>
                  <a:lnTo>
                    <a:pt x="2362479" y="0"/>
                  </a:lnTo>
                  <a:lnTo>
                    <a:pt x="2362479" y="19050"/>
                  </a:lnTo>
                  <a:lnTo>
                    <a:pt x="2381542" y="19050"/>
                  </a:lnTo>
                  <a:lnTo>
                    <a:pt x="2381542" y="0"/>
                  </a:lnTo>
                  <a:close/>
                </a:path>
                <a:path w="2686684" h="19050">
                  <a:moveTo>
                    <a:pt x="2419642" y="0"/>
                  </a:moveTo>
                  <a:lnTo>
                    <a:pt x="2400592" y="0"/>
                  </a:lnTo>
                  <a:lnTo>
                    <a:pt x="2400592" y="19050"/>
                  </a:lnTo>
                  <a:lnTo>
                    <a:pt x="2419642" y="19050"/>
                  </a:lnTo>
                  <a:lnTo>
                    <a:pt x="2419642" y="0"/>
                  </a:lnTo>
                  <a:close/>
                </a:path>
                <a:path w="2686684" h="19050">
                  <a:moveTo>
                    <a:pt x="2457742" y="0"/>
                  </a:moveTo>
                  <a:lnTo>
                    <a:pt x="2438692" y="0"/>
                  </a:lnTo>
                  <a:lnTo>
                    <a:pt x="2438692" y="19050"/>
                  </a:lnTo>
                  <a:lnTo>
                    <a:pt x="2457742" y="19050"/>
                  </a:lnTo>
                  <a:lnTo>
                    <a:pt x="2457742" y="0"/>
                  </a:lnTo>
                  <a:close/>
                </a:path>
                <a:path w="2686684" h="19050">
                  <a:moveTo>
                    <a:pt x="2495854" y="0"/>
                  </a:moveTo>
                  <a:lnTo>
                    <a:pt x="2476792" y="0"/>
                  </a:lnTo>
                  <a:lnTo>
                    <a:pt x="2476792" y="19050"/>
                  </a:lnTo>
                  <a:lnTo>
                    <a:pt x="2495854" y="19050"/>
                  </a:lnTo>
                  <a:lnTo>
                    <a:pt x="2495854" y="0"/>
                  </a:lnTo>
                  <a:close/>
                </a:path>
                <a:path w="2686684" h="19050">
                  <a:moveTo>
                    <a:pt x="2533954" y="0"/>
                  </a:moveTo>
                  <a:lnTo>
                    <a:pt x="2514904" y="0"/>
                  </a:lnTo>
                  <a:lnTo>
                    <a:pt x="2514904" y="19050"/>
                  </a:lnTo>
                  <a:lnTo>
                    <a:pt x="2533954" y="19050"/>
                  </a:lnTo>
                  <a:lnTo>
                    <a:pt x="2533954" y="0"/>
                  </a:lnTo>
                  <a:close/>
                </a:path>
                <a:path w="2686684" h="19050">
                  <a:moveTo>
                    <a:pt x="2572054" y="0"/>
                  </a:moveTo>
                  <a:lnTo>
                    <a:pt x="2553004" y="0"/>
                  </a:lnTo>
                  <a:lnTo>
                    <a:pt x="2553004" y="19050"/>
                  </a:lnTo>
                  <a:lnTo>
                    <a:pt x="2572054" y="19050"/>
                  </a:lnTo>
                  <a:lnTo>
                    <a:pt x="2572054" y="0"/>
                  </a:lnTo>
                  <a:close/>
                </a:path>
                <a:path w="2686684" h="19050">
                  <a:moveTo>
                    <a:pt x="2610167" y="0"/>
                  </a:moveTo>
                  <a:lnTo>
                    <a:pt x="2591117" y="0"/>
                  </a:lnTo>
                  <a:lnTo>
                    <a:pt x="2591117" y="19050"/>
                  </a:lnTo>
                  <a:lnTo>
                    <a:pt x="2610167" y="19050"/>
                  </a:lnTo>
                  <a:lnTo>
                    <a:pt x="2610167" y="0"/>
                  </a:lnTo>
                  <a:close/>
                </a:path>
                <a:path w="2686684" h="19050">
                  <a:moveTo>
                    <a:pt x="2648267" y="0"/>
                  </a:moveTo>
                  <a:lnTo>
                    <a:pt x="2629217" y="0"/>
                  </a:lnTo>
                  <a:lnTo>
                    <a:pt x="2629217" y="19050"/>
                  </a:lnTo>
                  <a:lnTo>
                    <a:pt x="2648267" y="19050"/>
                  </a:lnTo>
                  <a:lnTo>
                    <a:pt x="2648267" y="0"/>
                  </a:lnTo>
                  <a:close/>
                </a:path>
                <a:path w="2686684" h="19050">
                  <a:moveTo>
                    <a:pt x="2686367" y="0"/>
                  </a:moveTo>
                  <a:lnTo>
                    <a:pt x="2667317" y="0"/>
                  </a:lnTo>
                  <a:lnTo>
                    <a:pt x="2667317" y="19050"/>
                  </a:lnTo>
                  <a:lnTo>
                    <a:pt x="2686367" y="19050"/>
                  </a:lnTo>
                  <a:lnTo>
                    <a:pt x="2686367" y="0"/>
                  </a:lnTo>
                  <a:close/>
                </a:path>
              </a:pathLst>
            </a:custGeom>
            <a:solidFill>
              <a:srgbClr val="83C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261086" y="5686081"/>
              <a:ext cx="933450" cy="19050"/>
            </a:xfrm>
            <a:custGeom>
              <a:avLst/>
              <a:gdLst/>
              <a:ahLst/>
              <a:cxnLst/>
              <a:rect l="l" t="t" r="r" b="b"/>
              <a:pathLst>
                <a:path w="933450" h="19050">
                  <a:moveTo>
                    <a:pt x="1905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9050" y="19050"/>
                  </a:lnTo>
                  <a:lnTo>
                    <a:pt x="19050" y="0"/>
                  </a:lnTo>
                  <a:close/>
                </a:path>
                <a:path w="933450" h="19050">
                  <a:moveTo>
                    <a:pt x="57162" y="0"/>
                  </a:moveTo>
                  <a:lnTo>
                    <a:pt x="38112" y="0"/>
                  </a:lnTo>
                  <a:lnTo>
                    <a:pt x="38112" y="19050"/>
                  </a:lnTo>
                  <a:lnTo>
                    <a:pt x="57162" y="19050"/>
                  </a:lnTo>
                  <a:lnTo>
                    <a:pt x="57162" y="0"/>
                  </a:lnTo>
                  <a:close/>
                </a:path>
                <a:path w="933450" h="19050">
                  <a:moveTo>
                    <a:pt x="95262" y="0"/>
                  </a:moveTo>
                  <a:lnTo>
                    <a:pt x="76212" y="0"/>
                  </a:lnTo>
                  <a:lnTo>
                    <a:pt x="76212" y="19050"/>
                  </a:lnTo>
                  <a:lnTo>
                    <a:pt x="95262" y="19050"/>
                  </a:lnTo>
                  <a:lnTo>
                    <a:pt x="95262" y="0"/>
                  </a:lnTo>
                  <a:close/>
                </a:path>
                <a:path w="933450" h="19050">
                  <a:moveTo>
                    <a:pt x="133362" y="0"/>
                  </a:moveTo>
                  <a:lnTo>
                    <a:pt x="114312" y="0"/>
                  </a:lnTo>
                  <a:lnTo>
                    <a:pt x="114312" y="19050"/>
                  </a:lnTo>
                  <a:lnTo>
                    <a:pt x="133362" y="19050"/>
                  </a:lnTo>
                  <a:lnTo>
                    <a:pt x="133362" y="0"/>
                  </a:lnTo>
                  <a:close/>
                </a:path>
                <a:path w="933450" h="19050">
                  <a:moveTo>
                    <a:pt x="171475" y="0"/>
                  </a:moveTo>
                  <a:lnTo>
                    <a:pt x="152425" y="0"/>
                  </a:lnTo>
                  <a:lnTo>
                    <a:pt x="152425" y="19050"/>
                  </a:lnTo>
                  <a:lnTo>
                    <a:pt x="171475" y="19050"/>
                  </a:lnTo>
                  <a:lnTo>
                    <a:pt x="171475" y="0"/>
                  </a:lnTo>
                  <a:close/>
                </a:path>
                <a:path w="933450" h="19050">
                  <a:moveTo>
                    <a:pt x="209575" y="0"/>
                  </a:moveTo>
                  <a:lnTo>
                    <a:pt x="190525" y="0"/>
                  </a:lnTo>
                  <a:lnTo>
                    <a:pt x="190525" y="19050"/>
                  </a:lnTo>
                  <a:lnTo>
                    <a:pt x="209575" y="19050"/>
                  </a:lnTo>
                  <a:lnTo>
                    <a:pt x="209575" y="0"/>
                  </a:lnTo>
                  <a:close/>
                </a:path>
                <a:path w="933450" h="19050">
                  <a:moveTo>
                    <a:pt x="247688" y="0"/>
                  </a:moveTo>
                  <a:lnTo>
                    <a:pt x="228625" y="0"/>
                  </a:lnTo>
                  <a:lnTo>
                    <a:pt x="228625" y="19050"/>
                  </a:lnTo>
                  <a:lnTo>
                    <a:pt x="247688" y="19050"/>
                  </a:lnTo>
                  <a:lnTo>
                    <a:pt x="247688" y="0"/>
                  </a:lnTo>
                  <a:close/>
                </a:path>
                <a:path w="933450" h="19050">
                  <a:moveTo>
                    <a:pt x="285788" y="0"/>
                  </a:moveTo>
                  <a:lnTo>
                    <a:pt x="266738" y="0"/>
                  </a:lnTo>
                  <a:lnTo>
                    <a:pt x="266738" y="19050"/>
                  </a:lnTo>
                  <a:lnTo>
                    <a:pt x="285788" y="19050"/>
                  </a:lnTo>
                  <a:lnTo>
                    <a:pt x="285788" y="0"/>
                  </a:lnTo>
                  <a:close/>
                </a:path>
                <a:path w="933450" h="19050">
                  <a:moveTo>
                    <a:pt x="323888" y="0"/>
                  </a:moveTo>
                  <a:lnTo>
                    <a:pt x="304838" y="0"/>
                  </a:lnTo>
                  <a:lnTo>
                    <a:pt x="304838" y="19050"/>
                  </a:lnTo>
                  <a:lnTo>
                    <a:pt x="323888" y="19050"/>
                  </a:lnTo>
                  <a:lnTo>
                    <a:pt x="323888" y="0"/>
                  </a:lnTo>
                  <a:close/>
                </a:path>
                <a:path w="933450" h="19050">
                  <a:moveTo>
                    <a:pt x="362000" y="0"/>
                  </a:moveTo>
                  <a:lnTo>
                    <a:pt x="342938" y="0"/>
                  </a:lnTo>
                  <a:lnTo>
                    <a:pt x="342938" y="19050"/>
                  </a:lnTo>
                  <a:lnTo>
                    <a:pt x="362000" y="19050"/>
                  </a:lnTo>
                  <a:lnTo>
                    <a:pt x="362000" y="0"/>
                  </a:lnTo>
                  <a:close/>
                </a:path>
                <a:path w="933450" h="19050">
                  <a:moveTo>
                    <a:pt x="400100" y="0"/>
                  </a:moveTo>
                  <a:lnTo>
                    <a:pt x="381050" y="0"/>
                  </a:lnTo>
                  <a:lnTo>
                    <a:pt x="381050" y="19050"/>
                  </a:lnTo>
                  <a:lnTo>
                    <a:pt x="400100" y="19050"/>
                  </a:lnTo>
                  <a:lnTo>
                    <a:pt x="400100" y="0"/>
                  </a:lnTo>
                  <a:close/>
                </a:path>
                <a:path w="933450" h="19050">
                  <a:moveTo>
                    <a:pt x="438200" y="0"/>
                  </a:moveTo>
                  <a:lnTo>
                    <a:pt x="419150" y="0"/>
                  </a:lnTo>
                  <a:lnTo>
                    <a:pt x="419150" y="19050"/>
                  </a:lnTo>
                  <a:lnTo>
                    <a:pt x="438200" y="19050"/>
                  </a:lnTo>
                  <a:lnTo>
                    <a:pt x="438200" y="0"/>
                  </a:lnTo>
                  <a:close/>
                </a:path>
                <a:path w="933450" h="19050">
                  <a:moveTo>
                    <a:pt x="476313" y="0"/>
                  </a:moveTo>
                  <a:lnTo>
                    <a:pt x="457250" y="0"/>
                  </a:lnTo>
                  <a:lnTo>
                    <a:pt x="457250" y="19050"/>
                  </a:lnTo>
                  <a:lnTo>
                    <a:pt x="476313" y="19050"/>
                  </a:lnTo>
                  <a:lnTo>
                    <a:pt x="476313" y="0"/>
                  </a:lnTo>
                  <a:close/>
                </a:path>
                <a:path w="933450" h="19050">
                  <a:moveTo>
                    <a:pt x="514413" y="0"/>
                  </a:moveTo>
                  <a:lnTo>
                    <a:pt x="495363" y="0"/>
                  </a:lnTo>
                  <a:lnTo>
                    <a:pt x="495363" y="19050"/>
                  </a:lnTo>
                  <a:lnTo>
                    <a:pt x="514413" y="19050"/>
                  </a:lnTo>
                  <a:lnTo>
                    <a:pt x="514413" y="0"/>
                  </a:lnTo>
                  <a:close/>
                </a:path>
                <a:path w="933450" h="19050">
                  <a:moveTo>
                    <a:pt x="552513" y="0"/>
                  </a:moveTo>
                  <a:lnTo>
                    <a:pt x="533463" y="0"/>
                  </a:lnTo>
                  <a:lnTo>
                    <a:pt x="533463" y="19050"/>
                  </a:lnTo>
                  <a:lnTo>
                    <a:pt x="552513" y="19050"/>
                  </a:lnTo>
                  <a:lnTo>
                    <a:pt x="552513" y="0"/>
                  </a:lnTo>
                  <a:close/>
                </a:path>
                <a:path w="933450" h="19050">
                  <a:moveTo>
                    <a:pt x="590626" y="0"/>
                  </a:moveTo>
                  <a:lnTo>
                    <a:pt x="571576" y="0"/>
                  </a:lnTo>
                  <a:lnTo>
                    <a:pt x="571576" y="19050"/>
                  </a:lnTo>
                  <a:lnTo>
                    <a:pt x="590626" y="19050"/>
                  </a:lnTo>
                  <a:lnTo>
                    <a:pt x="590626" y="0"/>
                  </a:lnTo>
                  <a:close/>
                </a:path>
                <a:path w="933450" h="19050">
                  <a:moveTo>
                    <a:pt x="628726" y="0"/>
                  </a:moveTo>
                  <a:lnTo>
                    <a:pt x="609676" y="0"/>
                  </a:lnTo>
                  <a:lnTo>
                    <a:pt x="609676" y="19050"/>
                  </a:lnTo>
                  <a:lnTo>
                    <a:pt x="628726" y="19050"/>
                  </a:lnTo>
                  <a:lnTo>
                    <a:pt x="628726" y="0"/>
                  </a:lnTo>
                  <a:close/>
                </a:path>
                <a:path w="933450" h="19050">
                  <a:moveTo>
                    <a:pt x="666826" y="0"/>
                  </a:moveTo>
                  <a:lnTo>
                    <a:pt x="647776" y="0"/>
                  </a:lnTo>
                  <a:lnTo>
                    <a:pt x="647776" y="19050"/>
                  </a:lnTo>
                  <a:lnTo>
                    <a:pt x="666826" y="19050"/>
                  </a:lnTo>
                  <a:lnTo>
                    <a:pt x="666826" y="0"/>
                  </a:lnTo>
                  <a:close/>
                </a:path>
                <a:path w="933450" h="19050">
                  <a:moveTo>
                    <a:pt x="704938" y="0"/>
                  </a:moveTo>
                  <a:lnTo>
                    <a:pt x="685888" y="0"/>
                  </a:lnTo>
                  <a:lnTo>
                    <a:pt x="685888" y="19050"/>
                  </a:lnTo>
                  <a:lnTo>
                    <a:pt x="704938" y="19050"/>
                  </a:lnTo>
                  <a:lnTo>
                    <a:pt x="704938" y="0"/>
                  </a:lnTo>
                  <a:close/>
                </a:path>
                <a:path w="933450" h="19050">
                  <a:moveTo>
                    <a:pt x="743038" y="0"/>
                  </a:moveTo>
                  <a:lnTo>
                    <a:pt x="723988" y="0"/>
                  </a:lnTo>
                  <a:lnTo>
                    <a:pt x="723988" y="19050"/>
                  </a:lnTo>
                  <a:lnTo>
                    <a:pt x="743038" y="19050"/>
                  </a:lnTo>
                  <a:lnTo>
                    <a:pt x="743038" y="0"/>
                  </a:lnTo>
                  <a:close/>
                </a:path>
                <a:path w="933450" h="19050">
                  <a:moveTo>
                    <a:pt x="781151" y="0"/>
                  </a:moveTo>
                  <a:lnTo>
                    <a:pt x="762088" y="0"/>
                  </a:lnTo>
                  <a:lnTo>
                    <a:pt x="762088" y="19050"/>
                  </a:lnTo>
                  <a:lnTo>
                    <a:pt x="781151" y="19050"/>
                  </a:lnTo>
                  <a:lnTo>
                    <a:pt x="781151" y="0"/>
                  </a:lnTo>
                  <a:close/>
                </a:path>
                <a:path w="933450" h="19050">
                  <a:moveTo>
                    <a:pt x="819251" y="0"/>
                  </a:moveTo>
                  <a:lnTo>
                    <a:pt x="800201" y="0"/>
                  </a:lnTo>
                  <a:lnTo>
                    <a:pt x="800201" y="19050"/>
                  </a:lnTo>
                  <a:lnTo>
                    <a:pt x="819251" y="19050"/>
                  </a:lnTo>
                  <a:lnTo>
                    <a:pt x="819251" y="0"/>
                  </a:lnTo>
                  <a:close/>
                </a:path>
                <a:path w="933450" h="19050">
                  <a:moveTo>
                    <a:pt x="857351" y="0"/>
                  </a:moveTo>
                  <a:lnTo>
                    <a:pt x="838301" y="0"/>
                  </a:lnTo>
                  <a:lnTo>
                    <a:pt x="838301" y="19050"/>
                  </a:lnTo>
                  <a:lnTo>
                    <a:pt x="857351" y="19050"/>
                  </a:lnTo>
                  <a:lnTo>
                    <a:pt x="857351" y="0"/>
                  </a:lnTo>
                  <a:close/>
                </a:path>
                <a:path w="933450" h="19050">
                  <a:moveTo>
                    <a:pt x="895464" y="0"/>
                  </a:moveTo>
                  <a:lnTo>
                    <a:pt x="876401" y="0"/>
                  </a:lnTo>
                  <a:lnTo>
                    <a:pt x="876401" y="19050"/>
                  </a:lnTo>
                  <a:lnTo>
                    <a:pt x="895464" y="19050"/>
                  </a:lnTo>
                  <a:lnTo>
                    <a:pt x="895464" y="0"/>
                  </a:lnTo>
                  <a:close/>
                </a:path>
                <a:path w="933450" h="19050">
                  <a:moveTo>
                    <a:pt x="932891" y="0"/>
                  </a:moveTo>
                  <a:lnTo>
                    <a:pt x="914514" y="0"/>
                  </a:lnTo>
                  <a:lnTo>
                    <a:pt x="914514" y="19050"/>
                  </a:lnTo>
                  <a:lnTo>
                    <a:pt x="932891" y="19050"/>
                  </a:lnTo>
                  <a:lnTo>
                    <a:pt x="932891" y="0"/>
                  </a:lnTo>
                  <a:close/>
                </a:path>
              </a:pathLst>
            </a:custGeom>
            <a:solidFill>
              <a:srgbClr val="83C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8089900" y="7327669"/>
            <a:ext cx="6268085" cy="19050"/>
            <a:chOff x="7926461" y="6308722"/>
            <a:chExt cx="6268085" cy="19050"/>
          </a:xfrm>
        </p:grpSpPr>
        <p:sp>
          <p:nvSpPr>
            <p:cNvPr id="41" name="object 41"/>
            <p:cNvSpPr/>
            <p:nvPr/>
          </p:nvSpPr>
          <p:spPr>
            <a:xfrm>
              <a:off x="7926451" y="6308724"/>
              <a:ext cx="2686685" cy="19050"/>
            </a:xfrm>
            <a:custGeom>
              <a:avLst/>
              <a:gdLst/>
              <a:ahLst/>
              <a:cxnLst/>
              <a:rect l="l" t="t" r="r" b="b"/>
              <a:pathLst>
                <a:path w="2686684" h="19050">
                  <a:moveTo>
                    <a:pt x="19062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9062" y="19050"/>
                  </a:lnTo>
                  <a:lnTo>
                    <a:pt x="19062" y="0"/>
                  </a:lnTo>
                  <a:close/>
                </a:path>
                <a:path w="2686684" h="19050">
                  <a:moveTo>
                    <a:pt x="57162" y="0"/>
                  </a:moveTo>
                  <a:lnTo>
                    <a:pt x="38112" y="0"/>
                  </a:lnTo>
                  <a:lnTo>
                    <a:pt x="38112" y="19050"/>
                  </a:lnTo>
                  <a:lnTo>
                    <a:pt x="57162" y="19050"/>
                  </a:lnTo>
                  <a:lnTo>
                    <a:pt x="57162" y="0"/>
                  </a:lnTo>
                  <a:close/>
                </a:path>
                <a:path w="2686684" h="19050">
                  <a:moveTo>
                    <a:pt x="95262" y="0"/>
                  </a:moveTo>
                  <a:lnTo>
                    <a:pt x="76212" y="0"/>
                  </a:lnTo>
                  <a:lnTo>
                    <a:pt x="76212" y="19050"/>
                  </a:lnTo>
                  <a:lnTo>
                    <a:pt x="95262" y="19050"/>
                  </a:lnTo>
                  <a:lnTo>
                    <a:pt x="95262" y="0"/>
                  </a:lnTo>
                  <a:close/>
                </a:path>
                <a:path w="2686684" h="19050">
                  <a:moveTo>
                    <a:pt x="133375" y="0"/>
                  </a:moveTo>
                  <a:lnTo>
                    <a:pt x="114312" y="0"/>
                  </a:lnTo>
                  <a:lnTo>
                    <a:pt x="114312" y="19050"/>
                  </a:lnTo>
                  <a:lnTo>
                    <a:pt x="133375" y="19050"/>
                  </a:lnTo>
                  <a:lnTo>
                    <a:pt x="133375" y="0"/>
                  </a:lnTo>
                  <a:close/>
                </a:path>
                <a:path w="2686684" h="19050">
                  <a:moveTo>
                    <a:pt x="171475" y="0"/>
                  </a:moveTo>
                  <a:lnTo>
                    <a:pt x="152425" y="0"/>
                  </a:lnTo>
                  <a:lnTo>
                    <a:pt x="152425" y="19050"/>
                  </a:lnTo>
                  <a:lnTo>
                    <a:pt x="171475" y="19050"/>
                  </a:lnTo>
                  <a:lnTo>
                    <a:pt x="171475" y="0"/>
                  </a:lnTo>
                  <a:close/>
                </a:path>
                <a:path w="2686684" h="19050">
                  <a:moveTo>
                    <a:pt x="209575" y="0"/>
                  </a:moveTo>
                  <a:lnTo>
                    <a:pt x="190525" y="0"/>
                  </a:lnTo>
                  <a:lnTo>
                    <a:pt x="190525" y="19050"/>
                  </a:lnTo>
                  <a:lnTo>
                    <a:pt x="209575" y="19050"/>
                  </a:lnTo>
                  <a:lnTo>
                    <a:pt x="209575" y="0"/>
                  </a:lnTo>
                  <a:close/>
                </a:path>
                <a:path w="2686684" h="19050">
                  <a:moveTo>
                    <a:pt x="247688" y="0"/>
                  </a:moveTo>
                  <a:lnTo>
                    <a:pt x="228638" y="0"/>
                  </a:lnTo>
                  <a:lnTo>
                    <a:pt x="228638" y="19050"/>
                  </a:lnTo>
                  <a:lnTo>
                    <a:pt x="247688" y="19050"/>
                  </a:lnTo>
                  <a:lnTo>
                    <a:pt x="247688" y="0"/>
                  </a:lnTo>
                  <a:close/>
                </a:path>
                <a:path w="2686684" h="19050">
                  <a:moveTo>
                    <a:pt x="285788" y="0"/>
                  </a:moveTo>
                  <a:lnTo>
                    <a:pt x="266738" y="0"/>
                  </a:lnTo>
                  <a:lnTo>
                    <a:pt x="266738" y="19050"/>
                  </a:lnTo>
                  <a:lnTo>
                    <a:pt x="285788" y="19050"/>
                  </a:lnTo>
                  <a:lnTo>
                    <a:pt x="285788" y="0"/>
                  </a:lnTo>
                  <a:close/>
                </a:path>
                <a:path w="2686684" h="19050">
                  <a:moveTo>
                    <a:pt x="323888" y="0"/>
                  </a:moveTo>
                  <a:lnTo>
                    <a:pt x="304838" y="0"/>
                  </a:lnTo>
                  <a:lnTo>
                    <a:pt x="304838" y="19050"/>
                  </a:lnTo>
                  <a:lnTo>
                    <a:pt x="323888" y="19050"/>
                  </a:lnTo>
                  <a:lnTo>
                    <a:pt x="323888" y="0"/>
                  </a:lnTo>
                  <a:close/>
                </a:path>
                <a:path w="2686684" h="19050">
                  <a:moveTo>
                    <a:pt x="362000" y="0"/>
                  </a:moveTo>
                  <a:lnTo>
                    <a:pt x="342950" y="0"/>
                  </a:lnTo>
                  <a:lnTo>
                    <a:pt x="342950" y="19050"/>
                  </a:lnTo>
                  <a:lnTo>
                    <a:pt x="362000" y="19050"/>
                  </a:lnTo>
                  <a:lnTo>
                    <a:pt x="362000" y="0"/>
                  </a:lnTo>
                  <a:close/>
                </a:path>
                <a:path w="2686684" h="19050">
                  <a:moveTo>
                    <a:pt x="400100" y="0"/>
                  </a:moveTo>
                  <a:lnTo>
                    <a:pt x="381050" y="0"/>
                  </a:lnTo>
                  <a:lnTo>
                    <a:pt x="381050" y="19050"/>
                  </a:lnTo>
                  <a:lnTo>
                    <a:pt x="400100" y="19050"/>
                  </a:lnTo>
                  <a:lnTo>
                    <a:pt x="400100" y="0"/>
                  </a:lnTo>
                  <a:close/>
                </a:path>
                <a:path w="2686684" h="19050">
                  <a:moveTo>
                    <a:pt x="438200" y="0"/>
                  </a:moveTo>
                  <a:lnTo>
                    <a:pt x="419150" y="0"/>
                  </a:lnTo>
                  <a:lnTo>
                    <a:pt x="419150" y="19050"/>
                  </a:lnTo>
                  <a:lnTo>
                    <a:pt x="438200" y="19050"/>
                  </a:lnTo>
                  <a:lnTo>
                    <a:pt x="438200" y="0"/>
                  </a:lnTo>
                  <a:close/>
                </a:path>
                <a:path w="2686684" h="19050">
                  <a:moveTo>
                    <a:pt x="476313" y="0"/>
                  </a:moveTo>
                  <a:lnTo>
                    <a:pt x="457263" y="0"/>
                  </a:lnTo>
                  <a:lnTo>
                    <a:pt x="457263" y="19050"/>
                  </a:lnTo>
                  <a:lnTo>
                    <a:pt x="476313" y="19050"/>
                  </a:lnTo>
                  <a:lnTo>
                    <a:pt x="476313" y="0"/>
                  </a:lnTo>
                  <a:close/>
                </a:path>
                <a:path w="2686684" h="19050">
                  <a:moveTo>
                    <a:pt x="514413" y="0"/>
                  </a:moveTo>
                  <a:lnTo>
                    <a:pt x="495363" y="0"/>
                  </a:lnTo>
                  <a:lnTo>
                    <a:pt x="495363" y="19050"/>
                  </a:lnTo>
                  <a:lnTo>
                    <a:pt x="514413" y="19050"/>
                  </a:lnTo>
                  <a:lnTo>
                    <a:pt x="514413" y="0"/>
                  </a:lnTo>
                  <a:close/>
                </a:path>
                <a:path w="2686684" h="19050">
                  <a:moveTo>
                    <a:pt x="552526" y="0"/>
                  </a:moveTo>
                  <a:lnTo>
                    <a:pt x="533463" y="0"/>
                  </a:lnTo>
                  <a:lnTo>
                    <a:pt x="533463" y="19050"/>
                  </a:lnTo>
                  <a:lnTo>
                    <a:pt x="552526" y="19050"/>
                  </a:lnTo>
                  <a:lnTo>
                    <a:pt x="552526" y="0"/>
                  </a:lnTo>
                  <a:close/>
                </a:path>
                <a:path w="2686684" h="19050">
                  <a:moveTo>
                    <a:pt x="590626" y="0"/>
                  </a:moveTo>
                  <a:lnTo>
                    <a:pt x="571576" y="0"/>
                  </a:lnTo>
                  <a:lnTo>
                    <a:pt x="571576" y="19050"/>
                  </a:lnTo>
                  <a:lnTo>
                    <a:pt x="590626" y="19050"/>
                  </a:lnTo>
                  <a:lnTo>
                    <a:pt x="590626" y="0"/>
                  </a:lnTo>
                  <a:close/>
                </a:path>
                <a:path w="2686684" h="19050">
                  <a:moveTo>
                    <a:pt x="628726" y="0"/>
                  </a:moveTo>
                  <a:lnTo>
                    <a:pt x="609676" y="0"/>
                  </a:lnTo>
                  <a:lnTo>
                    <a:pt x="609676" y="19050"/>
                  </a:lnTo>
                  <a:lnTo>
                    <a:pt x="628726" y="19050"/>
                  </a:lnTo>
                  <a:lnTo>
                    <a:pt x="628726" y="0"/>
                  </a:lnTo>
                  <a:close/>
                </a:path>
                <a:path w="2686684" h="19050">
                  <a:moveTo>
                    <a:pt x="666838" y="0"/>
                  </a:moveTo>
                  <a:lnTo>
                    <a:pt x="647776" y="0"/>
                  </a:lnTo>
                  <a:lnTo>
                    <a:pt x="647776" y="19050"/>
                  </a:lnTo>
                  <a:lnTo>
                    <a:pt x="666838" y="19050"/>
                  </a:lnTo>
                  <a:lnTo>
                    <a:pt x="666838" y="0"/>
                  </a:lnTo>
                  <a:close/>
                </a:path>
                <a:path w="2686684" h="19050">
                  <a:moveTo>
                    <a:pt x="704938" y="0"/>
                  </a:moveTo>
                  <a:lnTo>
                    <a:pt x="685888" y="0"/>
                  </a:lnTo>
                  <a:lnTo>
                    <a:pt x="685888" y="19050"/>
                  </a:lnTo>
                  <a:lnTo>
                    <a:pt x="704938" y="19050"/>
                  </a:lnTo>
                  <a:lnTo>
                    <a:pt x="704938" y="0"/>
                  </a:lnTo>
                  <a:close/>
                </a:path>
                <a:path w="2686684" h="19050">
                  <a:moveTo>
                    <a:pt x="743038" y="0"/>
                  </a:moveTo>
                  <a:lnTo>
                    <a:pt x="723988" y="0"/>
                  </a:lnTo>
                  <a:lnTo>
                    <a:pt x="723988" y="19050"/>
                  </a:lnTo>
                  <a:lnTo>
                    <a:pt x="743038" y="19050"/>
                  </a:lnTo>
                  <a:lnTo>
                    <a:pt x="743038" y="0"/>
                  </a:lnTo>
                  <a:close/>
                </a:path>
                <a:path w="2686684" h="19050">
                  <a:moveTo>
                    <a:pt x="781151" y="0"/>
                  </a:moveTo>
                  <a:lnTo>
                    <a:pt x="762088" y="0"/>
                  </a:lnTo>
                  <a:lnTo>
                    <a:pt x="762088" y="19050"/>
                  </a:lnTo>
                  <a:lnTo>
                    <a:pt x="781151" y="19050"/>
                  </a:lnTo>
                  <a:lnTo>
                    <a:pt x="781151" y="0"/>
                  </a:lnTo>
                  <a:close/>
                </a:path>
                <a:path w="2686684" h="19050">
                  <a:moveTo>
                    <a:pt x="819251" y="0"/>
                  </a:moveTo>
                  <a:lnTo>
                    <a:pt x="800201" y="0"/>
                  </a:lnTo>
                  <a:lnTo>
                    <a:pt x="800201" y="19050"/>
                  </a:lnTo>
                  <a:lnTo>
                    <a:pt x="819251" y="19050"/>
                  </a:lnTo>
                  <a:lnTo>
                    <a:pt x="819251" y="0"/>
                  </a:lnTo>
                  <a:close/>
                </a:path>
                <a:path w="2686684" h="19050">
                  <a:moveTo>
                    <a:pt x="857351" y="0"/>
                  </a:moveTo>
                  <a:lnTo>
                    <a:pt x="838301" y="0"/>
                  </a:lnTo>
                  <a:lnTo>
                    <a:pt x="838301" y="19050"/>
                  </a:lnTo>
                  <a:lnTo>
                    <a:pt x="857351" y="19050"/>
                  </a:lnTo>
                  <a:lnTo>
                    <a:pt x="857351" y="0"/>
                  </a:lnTo>
                  <a:close/>
                </a:path>
                <a:path w="2686684" h="19050">
                  <a:moveTo>
                    <a:pt x="895464" y="0"/>
                  </a:moveTo>
                  <a:lnTo>
                    <a:pt x="876414" y="0"/>
                  </a:lnTo>
                  <a:lnTo>
                    <a:pt x="876414" y="19050"/>
                  </a:lnTo>
                  <a:lnTo>
                    <a:pt x="895464" y="19050"/>
                  </a:lnTo>
                  <a:lnTo>
                    <a:pt x="895464" y="0"/>
                  </a:lnTo>
                  <a:close/>
                </a:path>
                <a:path w="2686684" h="19050">
                  <a:moveTo>
                    <a:pt x="933564" y="0"/>
                  </a:moveTo>
                  <a:lnTo>
                    <a:pt x="914514" y="0"/>
                  </a:lnTo>
                  <a:lnTo>
                    <a:pt x="914514" y="19050"/>
                  </a:lnTo>
                  <a:lnTo>
                    <a:pt x="933564" y="19050"/>
                  </a:lnTo>
                  <a:lnTo>
                    <a:pt x="933564" y="0"/>
                  </a:lnTo>
                  <a:close/>
                </a:path>
                <a:path w="2686684" h="19050">
                  <a:moveTo>
                    <a:pt x="971664" y="0"/>
                  </a:moveTo>
                  <a:lnTo>
                    <a:pt x="952614" y="0"/>
                  </a:lnTo>
                  <a:lnTo>
                    <a:pt x="952614" y="19050"/>
                  </a:lnTo>
                  <a:lnTo>
                    <a:pt x="971664" y="19050"/>
                  </a:lnTo>
                  <a:lnTo>
                    <a:pt x="971664" y="0"/>
                  </a:lnTo>
                  <a:close/>
                </a:path>
                <a:path w="2686684" h="19050">
                  <a:moveTo>
                    <a:pt x="1009777" y="0"/>
                  </a:moveTo>
                  <a:lnTo>
                    <a:pt x="990727" y="0"/>
                  </a:lnTo>
                  <a:lnTo>
                    <a:pt x="990727" y="19050"/>
                  </a:lnTo>
                  <a:lnTo>
                    <a:pt x="1009777" y="19050"/>
                  </a:lnTo>
                  <a:lnTo>
                    <a:pt x="1009777" y="0"/>
                  </a:lnTo>
                  <a:close/>
                </a:path>
                <a:path w="2686684" h="19050">
                  <a:moveTo>
                    <a:pt x="1047877" y="0"/>
                  </a:moveTo>
                  <a:lnTo>
                    <a:pt x="1028827" y="0"/>
                  </a:lnTo>
                  <a:lnTo>
                    <a:pt x="1028827" y="19050"/>
                  </a:lnTo>
                  <a:lnTo>
                    <a:pt x="1047877" y="19050"/>
                  </a:lnTo>
                  <a:lnTo>
                    <a:pt x="1047877" y="0"/>
                  </a:lnTo>
                  <a:close/>
                </a:path>
                <a:path w="2686684" h="19050">
                  <a:moveTo>
                    <a:pt x="1085989" y="0"/>
                  </a:moveTo>
                  <a:lnTo>
                    <a:pt x="1066927" y="0"/>
                  </a:lnTo>
                  <a:lnTo>
                    <a:pt x="1066927" y="19050"/>
                  </a:lnTo>
                  <a:lnTo>
                    <a:pt x="1085989" y="19050"/>
                  </a:lnTo>
                  <a:lnTo>
                    <a:pt x="1085989" y="0"/>
                  </a:lnTo>
                  <a:close/>
                </a:path>
                <a:path w="2686684" h="19050">
                  <a:moveTo>
                    <a:pt x="1124089" y="0"/>
                  </a:moveTo>
                  <a:lnTo>
                    <a:pt x="1105039" y="0"/>
                  </a:lnTo>
                  <a:lnTo>
                    <a:pt x="1105039" y="19050"/>
                  </a:lnTo>
                  <a:lnTo>
                    <a:pt x="1124089" y="19050"/>
                  </a:lnTo>
                  <a:lnTo>
                    <a:pt x="1124089" y="0"/>
                  </a:lnTo>
                  <a:close/>
                </a:path>
                <a:path w="2686684" h="19050">
                  <a:moveTo>
                    <a:pt x="1162189" y="0"/>
                  </a:moveTo>
                  <a:lnTo>
                    <a:pt x="1143139" y="0"/>
                  </a:lnTo>
                  <a:lnTo>
                    <a:pt x="1143139" y="19050"/>
                  </a:lnTo>
                  <a:lnTo>
                    <a:pt x="1162189" y="19050"/>
                  </a:lnTo>
                  <a:lnTo>
                    <a:pt x="1162189" y="0"/>
                  </a:lnTo>
                  <a:close/>
                </a:path>
                <a:path w="2686684" h="19050">
                  <a:moveTo>
                    <a:pt x="1200302" y="0"/>
                  </a:moveTo>
                  <a:lnTo>
                    <a:pt x="1181239" y="0"/>
                  </a:lnTo>
                  <a:lnTo>
                    <a:pt x="1181239" y="19050"/>
                  </a:lnTo>
                  <a:lnTo>
                    <a:pt x="1200302" y="19050"/>
                  </a:lnTo>
                  <a:lnTo>
                    <a:pt x="1200302" y="0"/>
                  </a:lnTo>
                  <a:close/>
                </a:path>
                <a:path w="2686684" h="19050">
                  <a:moveTo>
                    <a:pt x="1238402" y="0"/>
                  </a:moveTo>
                  <a:lnTo>
                    <a:pt x="1219352" y="0"/>
                  </a:lnTo>
                  <a:lnTo>
                    <a:pt x="1219352" y="19050"/>
                  </a:lnTo>
                  <a:lnTo>
                    <a:pt x="1238402" y="19050"/>
                  </a:lnTo>
                  <a:lnTo>
                    <a:pt x="1238402" y="0"/>
                  </a:lnTo>
                  <a:close/>
                </a:path>
                <a:path w="2686684" h="19050">
                  <a:moveTo>
                    <a:pt x="1276502" y="0"/>
                  </a:moveTo>
                  <a:lnTo>
                    <a:pt x="1257452" y="0"/>
                  </a:lnTo>
                  <a:lnTo>
                    <a:pt x="1257452" y="19050"/>
                  </a:lnTo>
                  <a:lnTo>
                    <a:pt x="1276502" y="19050"/>
                  </a:lnTo>
                  <a:lnTo>
                    <a:pt x="1276502" y="0"/>
                  </a:lnTo>
                  <a:close/>
                </a:path>
                <a:path w="2686684" h="19050">
                  <a:moveTo>
                    <a:pt x="1314615" y="0"/>
                  </a:moveTo>
                  <a:lnTo>
                    <a:pt x="1295552" y="0"/>
                  </a:lnTo>
                  <a:lnTo>
                    <a:pt x="1295552" y="19050"/>
                  </a:lnTo>
                  <a:lnTo>
                    <a:pt x="1314615" y="19050"/>
                  </a:lnTo>
                  <a:lnTo>
                    <a:pt x="1314615" y="0"/>
                  </a:lnTo>
                  <a:close/>
                </a:path>
                <a:path w="2686684" h="19050">
                  <a:moveTo>
                    <a:pt x="1352715" y="0"/>
                  </a:moveTo>
                  <a:lnTo>
                    <a:pt x="1333665" y="0"/>
                  </a:lnTo>
                  <a:lnTo>
                    <a:pt x="1333665" y="19050"/>
                  </a:lnTo>
                  <a:lnTo>
                    <a:pt x="1352715" y="19050"/>
                  </a:lnTo>
                  <a:lnTo>
                    <a:pt x="1352715" y="0"/>
                  </a:lnTo>
                  <a:close/>
                </a:path>
                <a:path w="2686684" h="19050">
                  <a:moveTo>
                    <a:pt x="1390815" y="0"/>
                  </a:moveTo>
                  <a:lnTo>
                    <a:pt x="1371765" y="0"/>
                  </a:lnTo>
                  <a:lnTo>
                    <a:pt x="1371765" y="19050"/>
                  </a:lnTo>
                  <a:lnTo>
                    <a:pt x="1390815" y="19050"/>
                  </a:lnTo>
                  <a:lnTo>
                    <a:pt x="1390815" y="0"/>
                  </a:lnTo>
                  <a:close/>
                </a:path>
                <a:path w="2686684" h="19050">
                  <a:moveTo>
                    <a:pt x="1428927" y="0"/>
                  </a:moveTo>
                  <a:lnTo>
                    <a:pt x="1409877" y="0"/>
                  </a:lnTo>
                  <a:lnTo>
                    <a:pt x="1409877" y="19050"/>
                  </a:lnTo>
                  <a:lnTo>
                    <a:pt x="1428927" y="19050"/>
                  </a:lnTo>
                  <a:lnTo>
                    <a:pt x="1428927" y="0"/>
                  </a:lnTo>
                  <a:close/>
                </a:path>
                <a:path w="2686684" h="19050">
                  <a:moveTo>
                    <a:pt x="1467027" y="0"/>
                  </a:moveTo>
                  <a:lnTo>
                    <a:pt x="1447977" y="0"/>
                  </a:lnTo>
                  <a:lnTo>
                    <a:pt x="1447977" y="19050"/>
                  </a:lnTo>
                  <a:lnTo>
                    <a:pt x="1467027" y="19050"/>
                  </a:lnTo>
                  <a:lnTo>
                    <a:pt x="1467027" y="0"/>
                  </a:lnTo>
                  <a:close/>
                </a:path>
                <a:path w="2686684" h="19050">
                  <a:moveTo>
                    <a:pt x="1505127" y="0"/>
                  </a:moveTo>
                  <a:lnTo>
                    <a:pt x="1486077" y="0"/>
                  </a:lnTo>
                  <a:lnTo>
                    <a:pt x="1486077" y="19050"/>
                  </a:lnTo>
                  <a:lnTo>
                    <a:pt x="1505127" y="19050"/>
                  </a:lnTo>
                  <a:lnTo>
                    <a:pt x="1505127" y="0"/>
                  </a:lnTo>
                  <a:close/>
                </a:path>
                <a:path w="2686684" h="19050">
                  <a:moveTo>
                    <a:pt x="1543240" y="0"/>
                  </a:moveTo>
                  <a:lnTo>
                    <a:pt x="1524190" y="0"/>
                  </a:lnTo>
                  <a:lnTo>
                    <a:pt x="1524190" y="19050"/>
                  </a:lnTo>
                  <a:lnTo>
                    <a:pt x="1543240" y="19050"/>
                  </a:lnTo>
                  <a:lnTo>
                    <a:pt x="1543240" y="0"/>
                  </a:lnTo>
                  <a:close/>
                </a:path>
                <a:path w="2686684" h="19050">
                  <a:moveTo>
                    <a:pt x="1581340" y="0"/>
                  </a:moveTo>
                  <a:lnTo>
                    <a:pt x="1562290" y="0"/>
                  </a:lnTo>
                  <a:lnTo>
                    <a:pt x="1562290" y="19050"/>
                  </a:lnTo>
                  <a:lnTo>
                    <a:pt x="1581340" y="19050"/>
                  </a:lnTo>
                  <a:lnTo>
                    <a:pt x="1581340" y="0"/>
                  </a:lnTo>
                  <a:close/>
                </a:path>
                <a:path w="2686684" h="19050">
                  <a:moveTo>
                    <a:pt x="1619453" y="0"/>
                  </a:moveTo>
                  <a:lnTo>
                    <a:pt x="1600390" y="0"/>
                  </a:lnTo>
                  <a:lnTo>
                    <a:pt x="1600390" y="19050"/>
                  </a:lnTo>
                  <a:lnTo>
                    <a:pt x="1619453" y="19050"/>
                  </a:lnTo>
                  <a:lnTo>
                    <a:pt x="1619453" y="0"/>
                  </a:lnTo>
                  <a:close/>
                </a:path>
                <a:path w="2686684" h="19050">
                  <a:moveTo>
                    <a:pt x="1657553" y="0"/>
                  </a:moveTo>
                  <a:lnTo>
                    <a:pt x="1638503" y="0"/>
                  </a:lnTo>
                  <a:lnTo>
                    <a:pt x="1638503" y="19050"/>
                  </a:lnTo>
                  <a:lnTo>
                    <a:pt x="1657553" y="19050"/>
                  </a:lnTo>
                  <a:lnTo>
                    <a:pt x="1657553" y="0"/>
                  </a:lnTo>
                  <a:close/>
                </a:path>
                <a:path w="2686684" h="19050">
                  <a:moveTo>
                    <a:pt x="1695653" y="0"/>
                  </a:moveTo>
                  <a:lnTo>
                    <a:pt x="1676603" y="0"/>
                  </a:lnTo>
                  <a:lnTo>
                    <a:pt x="1676603" y="19050"/>
                  </a:lnTo>
                  <a:lnTo>
                    <a:pt x="1695653" y="19050"/>
                  </a:lnTo>
                  <a:lnTo>
                    <a:pt x="1695653" y="0"/>
                  </a:lnTo>
                  <a:close/>
                </a:path>
                <a:path w="2686684" h="19050">
                  <a:moveTo>
                    <a:pt x="1733765" y="0"/>
                  </a:moveTo>
                  <a:lnTo>
                    <a:pt x="1714703" y="0"/>
                  </a:lnTo>
                  <a:lnTo>
                    <a:pt x="1714703" y="19050"/>
                  </a:lnTo>
                  <a:lnTo>
                    <a:pt x="1733765" y="19050"/>
                  </a:lnTo>
                  <a:lnTo>
                    <a:pt x="1733765" y="0"/>
                  </a:lnTo>
                  <a:close/>
                </a:path>
                <a:path w="2686684" h="19050">
                  <a:moveTo>
                    <a:pt x="1771865" y="0"/>
                  </a:moveTo>
                  <a:lnTo>
                    <a:pt x="1752815" y="0"/>
                  </a:lnTo>
                  <a:lnTo>
                    <a:pt x="1752815" y="19050"/>
                  </a:lnTo>
                  <a:lnTo>
                    <a:pt x="1771865" y="19050"/>
                  </a:lnTo>
                  <a:lnTo>
                    <a:pt x="1771865" y="0"/>
                  </a:lnTo>
                  <a:close/>
                </a:path>
                <a:path w="2686684" h="19050">
                  <a:moveTo>
                    <a:pt x="1809965" y="0"/>
                  </a:moveTo>
                  <a:lnTo>
                    <a:pt x="1790915" y="0"/>
                  </a:lnTo>
                  <a:lnTo>
                    <a:pt x="1790915" y="19050"/>
                  </a:lnTo>
                  <a:lnTo>
                    <a:pt x="1809965" y="19050"/>
                  </a:lnTo>
                  <a:lnTo>
                    <a:pt x="1809965" y="0"/>
                  </a:lnTo>
                  <a:close/>
                </a:path>
                <a:path w="2686684" h="19050">
                  <a:moveTo>
                    <a:pt x="1848078" y="0"/>
                  </a:moveTo>
                  <a:lnTo>
                    <a:pt x="1829015" y="0"/>
                  </a:lnTo>
                  <a:lnTo>
                    <a:pt x="1829015" y="19050"/>
                  </a:lnTo>
                  <a:lnTo>
                    <a:pt x="1848078" y="19050"/>
                  </a:lnTo>
                  <a:lnTo>
                    <a:pt x="1848078" y="0"/>
                  </a:lnTo>
                  <a:close/>
                </a:path>
                <a:path w="2686684" h="19050">
                  <a:moveTo>
                    <a:pt x="1886178" y="0"/>
                  </a:moveTo>
                  <a:lnTo>
                    <a:pt x="1867128" y="0"/>
                  </a:lnTo>
                  <a:lnTo>
                    <a:pt x="1867128" y="19050"/>
                  </a:lnTo>
                  <a:lnTo>
                    <a:pt x="1886178" y="19050"/>
                  </a:lnTo>
                  <a:lnTo>
                    <a:pt x="1886178" y="0"/>
                  </a:lnTo>
                  <a:close/>
                </a:path>
                <a:path w="2686684" h="19050">
                  <a:moveTo>
                    <a:pt x="1924278" y="0"/>
                  </a:moveTo>
                  <a:lnTo>
                    <a:pt x="1905228" y="0"/>
                  </a:lnTo>
                  <a:lnTo>
                    <a:pt x="1905228" y="19050"/>
                  </a:lnTo>
                  <a:lnTo>
                    <a:pt x="1924278" y="19050"/>
                  </a:lnTo>
                  <a:lnTo>
                    <a:pt x="1924278" y="0"/>
                  </a:lnTo>
                  <a:close/>
                </a:path>
                <a:path w="2686684" h="19050">
                  <a:moveTo>
                    <a:pt x="1962391" y="0"/>
                  </a:moveTo>
                  <a:lnTo>
                    <a:pt x="1943341" y="0"/>
                  </a:lnTo>
                  <a:lnTo>
                    <a:pt x="1943341" y="19050"/>
                  </a:lnTo>
                  <a:lnTo>
                    <a:pt x="1962391" y="19050"/>
                  </a:lnTo>
                  <a:lnTo>
                    <a:pt x="1962391" y="0"/>
                  </a:lnTo>
                  <a:close/>
                </a:path>
                <a:path w="2686684" h="19050">
                  <a:moveTo>
                    <a:pt x="2000491" y="0"/>
                  </a:moveTo>
                  <a:lnTo>
                    <a:pt x="1981441" y="0"/>
                  </a:lnTo>
                  <a:lnTo>
                    <a:pt x="1981441" y="19050"/>
                  </a:lnTo>
                  <a:lnTo>
                    <a:pt x="2000491" y="19050"/>
                  </a:lnTo>
                  <a:lnTo>
                    <a:pt x="2000491" y="0"/>
                  </a:lnTo>
                  <a:close/>
                </a:path>
                <a:path w="2686684" h="19050">
                  <a:moveTo>
                    <a:pt x="2038591" y="0"/>
                  </a:moveTo>
                  <a:lnTo>
                    <a:pt x="2019541" y="0"/>
                  </a:lnTo>
                  <a:lnTo>
                    <a:pt x="2019541" y="19050"/>
                  </a:lnTo>
                  <a:lnTo>
                    <a:pt x="2038591" y="19050"/>
                  </a:lnTo>
                  <a:lnTo>
                    <a:pt x="2038591" y="0"/>
                  </a:lnTo>
                  <a:close/>
                </a:path>
                <a:path w="2686684" h="19050">
                  <a:moveTo>
                    <a:pt x="2076704" y="0"/>
                  </a:moveTo>
                  <a:lnTo>
                    <a:pt x="2057654" y="0"/>
                  </a:lnTo>
                  <a:lnTo>
                    <a:pt x="2057654" y="19050"/>
                  </a:lnTo>
                  <a:lnTo>
                    <a:pt x="2076704" y="19050"/>
                  </a:lnTo>
                  <a:lnTo>
                    <a:pt x="2076704" y="0"/>
                  </a:lnTo>
                  <a:close/>
                </a:path>
                <a:path w="2686684" h="19050">
                  <a:moveTo>
                    <a:pt x="2114804" y="0"/>
                  </a:moveTo>
                  <a:lnTo>
                    <a:pt x="2095754" y="0"/>
                  </a:lnTo>
                  <a:lnTo>
                    <a:pt x="2095754" y="19050"/>
                  </a:lnTo>
                  <a:lnTo>
                    <a:pt x="2114804" y="19050"/>
                  </a:lnTo>
                  <a:lnTo>
                    <a:pt x="2114804" y="0"/>
                  </a:lnTo>
                  <a:close/>
                </a:path>
                <a:path w="2686684" h="19050">
                  <a:moveTo>
                    <a:pt x="2152904" y="0"/>
                  </a:moveTo>
                  <a:lnTo>
                    <a:pt x="2133854" y="0"/>
                  </a:lnTo>
                  <a:lnTo>
                    <a:pt x="2133854" y="19050"/>
                  </a:lnTo>
                  <a:lnTo>
                    <a:pt x="2152904" y="19050"/>
                  </a:lnTo>
                  <a:lnTo>
                    <a:pt x="2152904" y="0"/>
                  </a:lnTo>
                  <a:close/>
                </a:path>
                <a:path w="2686684" h="19050">
                  <a:moveTo>
                    <a:pt x="2191016" y="0"/>
                  </a:moveTo>
                  <a:lnTo>
                    <a:pt x="2171966" y="0"/>
                  </a:lnTo>
                  <a:lnTo>
                    <a:pt x="2171966" y="19050"/>
                  </a:lnTo>
                  <a:lnTo>
                    <a:pt x="2191016" y="19050"/>
                  </a:lnTo>
                  <a:lnTo>
                    <a:pt x="2191016" y="0"/>
                  </a:lnTo>
                  <a:close/>
                </a:path>
                <a:path w="2686684" h="19050">
                  <a:moveTo>
                    <a:pt x="2229116" y="0"/>
                  </a:moveTo>
                  <a:lnTo>
                    <a:pt x="2210066" y="0"/>
                  </a:lnTo>
                  <a:lnTo>
                    <a:pt x="2210066" y="19050"/>
                  </a:lnTo>
                  <a:lnTo>
                    <a:pt x="2229116" y="19050"/>
                  </a:lnTo>
                  <a:lnTo>
                    <a:pt x="2229116" y="0"/>
                  </a:lnTo>
                  <a:close/>
                </a:path>
                <a:path w="2686684" h="19050">
                  <a:moveTo>
                    <a:pt x="2267229" y="0"/>
                  </a:moveTo>
                  <a:lnTo>
                    <a:pt x="2248166" y="0"/>
                  </a:lnTo>
                  <a:lnTo>
                    <a:pt x="2248166" y="19050"/>
                  </a:lnTo>
                  <a:lnTo>
                    <a:pt x="2267229" y="19050"/>
                  </a:lnTo>
                  <a:lnTo>
                    <a:pt x="2267229" y="0"/>
                  </a:lnTo>
                  <a:close/>
                </a:path>
                <a:path w="2686684" h="19050">
                  <a:moveTo>
                    <a:pt x="2305329" y="0"/>
                  </a:moveTo>
                  <a:lnTo>
                    <a:pt x="2286279" y="0"/>
                  </a:lnTo>
                  <a:lnTo>
                    <a:pt x="2286279" y="19050"/>
                  </a:lnTo>
                  <a:lnTo>
                    <a:pt x="2305329" y="19050"/>
                  </a:lnTo>
                  <a:lnTo>
                    <a:pt x="2305329" y="0"/>
                  </a:lnTo>
                  <a:close/>
                </a:path>
                <a:path w="2686684" h="19050">
                  <a:moveTo>
                    <a:pt x="2343429" y="0"/>
                  </a:moveTo>
                  <a:lnTo>
                    <a:pt x="2324379" y="0"/>
                  </a:lnTo>
                  <a:lnTo>
                    <a:pt x="2324379" y="19050"/>
                  </a:lnTo>
                  <a:lnTo>
                    <a:pt x="2343429" y="19050"/>
                  </a:lnTo>
                  <a:lnTo>
                    <a:pt x="2343429" y="0"/>
                  </a:lnTo>
                  <a:close/>
                </a:path>
                <a:path w="2686684" h="19050">
                  <a:moveTo>
                    <a:pt x="2381542" y="0"/>
                  </a:moveTo>
                  <a:lnTo>
                    <a:pt x="2362479" y="0"/>
                  </a:lnTo>
                  <a:lnTo>
                    <a:pt x="2362479" y="19050"/>
                  </a:lnTo>
                  <a:lnTo>
                    <a:pt x="2381542" y="19050"/>
                  </a:lnTo>
                  <a:lnTo>
                    <a:pt x="2381542" y="0"/>
                  </a:lnTo>
                  <a:close/>
                </a:path>
                <a:path w="2686684" h="19050">
                  <a:moveTo>
                    <a:pt x="2419642" y="0"/>
                  </a:moveTo>
                  <a:lnTo>
                    <a:pt x="2400592" y="0"/>
                  </a:lnTo>
                  <a:lnTo>
                    <a:pt x="2400592" y="19050"/>
                  </a:lnTo>
                  <a:lnTo>
                    <a:pt x="2419642" y="19050"/>
                  </a:lnTo>
                  <a:lnTo>
                    <a:pt x="2419642" y="0"/>
                  </a:lnTo>
                  <a:close/>
                </a:path>
                <a:path w="2686684" h="19050">
                  <a:moveTo>
                    <a:pt x="2457742" y="0"/>
                  </a:moveTo>
                  <a:lnTo>
                    <a:pt x="2438692" y="0"/>
                  </a:lnTo>
                  <a:lnTo>
                    <a:pt x="2438692" y="19050"/>
                  </a:lnTo>
                  <a:lnTo>
                    <a:pt x="2457742" y="19050"/>
                  </a:lnTo>
                  <a:lnTo>
                    <a:pt x="2457742" y="0"/>
                  </a:lnTo>
                  <a:close/>
                </a:path>
                <a:path w="2686684" h="19050">
                  <a:moveTo>
                    <a:pt x="2495854" y="0"/>
                  </a:moveTo>
                  <a:lnTo>
                    <a:pt x="2476804" y="0"/>
                  </a:lnTo>
                  <a:lnTo>
                    <a:pt x="2476804" y="19050"/>
                  </a:lnTo>
                  <a:lnTo>
                    <a:pt x="2495854" y="19050"/>
                  </a:lnTo>
                  <a:lnTo>
                    <a:pt x="2495854" y="0"/>
                  </a:lnTo>
                  <a:close/>
                </a:path>
                <a:path w="2686684" h="19050">
                  <a:moveTo>
                    <a:pt x="2533954" y="0"/>
                  </a:moveTo>
                  <a:lnTo>
                    <a:pt x="2514904" y="0"/>
                  </a:lnTo>
                  <a:lnTo>
                    <a:pt x="2514904" y="19050"/>
                  </a:lnTo>
                  <a:lnTo>
                    <a:pt x="2533954" y="19050"/>
                  </a:lnTo>
                  <a:lnTo>
                    <a:pt x="2533954" y="0"/>
                  </a:lnTo>
                  <a:close/>
                </a:path>
                <a:path w="2686684" h="19050">
                  <a:moveTo>
                    <a:pt x="2572054" y="0"/>
                  </a:moveTo>
                  <a:lnTo>
                    <a:pt x="2553004" y="0"/>
                  </a:lnTo>
                  <a:lnTo>
                    <a:pt x="2553004" y="19050"/>
                  </a:lnTo>
                  <a:lnTo>
                    <a:pt x="2572054" y="19050"/>
                  </a:lnTo>
                  <a:lnTo>
                    <a:pt x="2572054" y="0"/>
                  </a:lnTo>
                  <a:close/>
                </a:path>
                <a:path w="2686684" h="19050">
                  <a:moveTo>
                    <a:pt x="2610167" y="0"/>
                  </a:moveTo>
                  <a:lnTo>
                    <a:pt x="2591117" y="0"/>
                  </a:lnTo>
                  <a:lnTo>
                    <a:pt x="2591117" y="19050"/>
                  </a:lnTo>
                  <a:lnTo>
                    <a:pt x="2610167" y="19050"/>
                  </a:lnTo>
                  <a:lnTo>
                    <a:pt x="2610167" y="0"/>
                  </a:lnTo>
                  <a:close/>
                </a:path>
                <a:path w="2686684" h="19050">
                  <a:moveTo>
                    <a:pt x="2648267" y="0"/>
                  </a:moveTo>
                  <a:lnTo>
                    <a:pt x="2629217" y="0"/>
                  </a:lnTo>
                  <a:lnTo>
                    <a:pt x="2629217" y="19050"/>
                  </a:lnTo>
                  <a:lnTo>
                    <a:pt x="2648267" y="19050"/>
                  </a:lnTo>
                  <a:lnTo>
                    <a:pt x="2648267" y="0"/>
                  </a:lnTo>
                  <a:close/>
                </a:path>
                <a:path w="2686684" h="19050">
                  <a:moveTo>
                    <a:pt x="2686367" y="0"/>
                  </a:moveTo>
                  <a:lnTo>
                    <a:pt x="2667317" y="0"/>
                  </a:lnTo>
                  <a:lnTo>
                    <a:pt x="2667317" y="19050"/>
                  </a:lnTo>
                  <a:lnTo>
                    <a:pt x="2686367" y="19050"/>
                  </a:lnTo>
                  <a:lnTo>
                    <a:pt x="2686367" y="0"/>
                  </a:lnTo>
                  <a:close/>
                </a:path>
              </a:pathLst>
            </a:custGeom>
            <a:solidFill>
              <a:srgbClr val="83C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593768" y="6308724"/>
              <a:ext cx="2686685" cy="19050"/>
            </a:xfrm>
            <a:custGeom>
              <a:avLst/>
              <a:gdLst/>
              <a:ahLst/>
              <a:cxnLst/>
              <a:rect l="l" t="t" r="r" b="b"/>
              <a:pathLst>
                <a:path w="2686684" h="19050">
                  <a:moveTo>
                    <a:pt x="1905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9050" y="19050"/>
                  </a:lnTo>
                  <a:lnTo>
                    <a:pt x="19050" y="0"/>
                  </a:lnTo>
                  <a:close/>
                </a:path>
                <a:path w="2686684" h="19050">
                  <a:moveTo>
                    <a:pt x="57162" y="0"/>
                  </a:moveTo>
                  <a:lnTo>
                    <a:pt x="38112" y="0"/>
                  </a:lnTo>
                  <a:lnTo>
                    <a:pt x="38112" y="19050"/>
                  </a:lnTo>
                  <a:lnTo>
                    <a:pt x="57162" y="19050"/>
                  </a:lnTo>
                  <a:lnTo>
                    <a:pt x="57162" y="0"/>
                  </a:lnTo>
                  <a:close/>
                </a:path>
                <a:path w="2686684" h="19050">
                  <a:moveTo>
                    <a:pt x="95262" y="0"/>
                  </a:moveTo>
                  <a:lnTo>
                    <a:pt x="76212" y="0"/>
                  </a:lnTo>
                  <a:lnTo>
                    <a:pt x="76212" y="19050"/>
                  </a:lnTo>
                  <a:lnTo>
                    <a:pt x="95262" y="19050"/>
                  </a:lnTo>
                  <a:lnTo>
                    <a:pt x="95262" y="0"/>
                  </a:lnTo>
                  <a:close/>
                </a:path>
                <a:path w="2686684" h="19050">
                  <a:moveTo>
                    <a:pt x="133375" y="0"/>
                  </a:moveTo>
                  <a:lnTo>
                    <a:pt x="114312" y="0"/>
                  </a:lnTo>
                  <a:lnTo>
                    <a:pt x="114312" y="19050"/>
                  </a:lnTo>
                  <a:lnTo>
                    <a:pt x="133375" y="19050"/>
                  </a:lnTo>
                  <a:lnTo>
                    <a:pt x="133375" y="0"/>
                  </a:lnTo>
                  <a:close/>
                </a:path>
                <a:path w="2686684" h="19050">
                  <a:moveTo>
                    <a:pt x="171475" y="0"/>
                  </a:moveTo>
                  <a:lnTo>
                    <a:pt x="152425" y="0"/>
                  </a:lnTo>
                  <a:lnTo>
                    <a:pt x="152425" y="19050"/>
                  </a:lnTo>
                  <a:lnTo>
                    <a:pt x="171475" y="19050"/>
                  </a:lnTo>
                  <a:lnTo>
                    <a:pt x="171475" y="0"/>
                  </a:lnTo>
                  <a:close/>
                </a:path>
                <a:path w="2686684" h="19050">
                  <a:moveTo>
                    <a:pt x="209575" y="0"/>
                  </a:moveTo>
                  <a:lnTo>
                    <a:pt x="190525" y="0"/>
                  </a:lnTo>
                  <a:lnTo>
                    <a:pt x="190525" y="19050"/>
                  </a:lnTo>
                  <a:lnTo>
                    <a:pt x="209575" y="19050"/>
                  </a:lnTo>
                  <a:lnTo>
                    <a:pt x="209575" y="0"/>
                  </a:lnTo>
                  <a:close/>
                </a:path>
                <a:path w="2686684" h="19050">
                  <a:moveTo>
                    <a:pt x="247688" y="0"/>
                  </a:moveTo>
                  <a:lnTo>
                    <a:pt x="228625" y="0"/>
                  </a:lnTo>
                  <a:lnTo>
                    <a:pt x="228625" y="19050"/>
                  </a:lnTo>
                  <a:lnTo>
                    <a:pt x="247688" y="19050"/>
                  </a:lnTo>
                  <a:lnTo>
                    <a:pt x="247688" y="0"/>
                  </a:lnTo>
                  <a:close/>
                </a:path>
                <a:path w="2686684" h="19050">
                  <a:moveTo>
                    <a:pt x="285788" y="0"/>
                  </a:moveTo>
                  <a:lnTo>
                    <a:pt x="266738" y="0"/>
                  </a:lnTo>
                  <a:lnTo>
                    <a:pt x="266738" y="19050"/>
                  </a:lnTo>
                  <a:lnTo>
                    <a:pt x="285788" y="19050"/>
                  </a:lnTo>
                  <a:lnTo>
                    <a:pt x="285788" y="0"/>
                  </a:lnTo>
                  <a:close/>
                </a:path>
                <a:path w="2686684" h="19050">
                  <a:moveTo>
                    <a:pt x="323888" y="0"/>
                  </a:moveTo>
                  <a:lnTo>
                    <a:pt x="304838" y="0"/>
                  </a:lnTo>
                  <a:lnTo>
                    <a:pt x="304838" y="19050"/>
                  </a:lnTo>
                  <a:lnTo>
                    <a:pt x="323888" y="19050"/>
                  </a:lnTo>
                  <a:lnTo>
                    <a:pt x="323888" y="0"/>
                  </a:lnTo>
                  <a:close/>
                </a:path>
                <a:path w="2686684" h="19050">
                  <a:moveTo>
                    <a:pt x="362000" y="0"/>
                  </a:moveTo>
                  <a:lnTo>
                    <a:pt x="342938" y="0"/>
                  </a:lnTo>
                  <a:lnTo>
                    <a:pt x="342938" y="19050"/>
                  </a:lnTo>
                  <a:lnTo>
                    <a:pt x="362000" y="19050"/>
                  </a:lnTo>
                  <a:lnTo>
                    <a:pt x="362000" y="0"/>
                  </a:lnTo>
                  <a:close/>
                </a:path>
                <a:path w="2686684" h="19050">
                  <a:moveTo>
                    <a:pt x="400100" y="0"/>
                  </a:moveTo>
                  <a:lnTo>
                    <a:pt x="381050" y="0"/>
                  </a:lnTo>
                  <a:lnTo>
                    <a:pt x="381050" y="19050"/>
                  </a:lnTo>
                  <a:lnTo>
                    <a:pt x="400100" y="19050"/>
                  </a:lnTo>
                  <a:lnTo>
                    <a:pt x="400100" y="0"/>
                  </a:lnTo>
                  <a:close/>
                </a:path>
                <a:path w="2686684" h="19050">
                  <a:moveTo>
                    <a:pt x="438200" y="0"/>
                  </a:moveTo>
                  <a:lnTo>
                    <a:pt x="419150" y="0"/>
                  </a:lnTo>
                  <a:lnTo>
                    <a:pt x="419150" y="19050"/>
                  </a:lnTo>
                  <a:lnTo>
                    <a:pt x="438200" y="19050"/>
                  </a:lnTo>
                  <a:lnTo>
                    <a:pt x="438200" y="0"/>
                  </a:lnTo>
                  <a:close/>
                </a:path>
                <a:path w="2686684" h="19050">
                  <a:moveTo>
                    <a:pt x="476313" y="0"/>
                  </a:moveTo>
                  <a:lnTo>
                    <a:pt x="457263" y="0"/>
                  </a:lnTo>
                  <a:lnTo>
                    <a:pt x="457263" y="19050"/>
                  </a:lnTo>
                  <a:lnTo>
                    <a:pt x="476313" y="19050"/>
                  </a:lnTo>
                  <a:lnTo>
                    <a:pt x="476313" y="0"/>
                  </a:lnTo>
                  <a:close/>
                </a:path>
                <a:path w="2686684" h="19050">
                  <a:moveTo>
                    <a:pt x="514413" y="0"/>
                  </a:moveTo>
                  <a:lnTo>
                    <a:pt x="495363" y="0"/>
                  </a:lnTo>
                  <a:lnTo>
                    <a:pt x="495363" y="19050"/>
                  </a:lnTo>
                  <a:lnTo>
                    <a:pt x="514413" y="19050"/>
                  </a:lnTo>
                  <a:lnTo>
                    <a:pt x="514413" y="0"/>
                  </a:lnTo>
                  <a:close/>
                </a:path>
                <a:path w="2686684" h="19050">
                  <a:moveTo>
                    <a:pt x="552513" y="0"/>
                  </a:moveTo>
                  <a:lnTo>
                    <a:pt x="533463" y="0"/>
                  </a:lnTo>
                  <a:lnTo>
                    <a:pt x="533463" y="19050"/>
                  </a:lnTo>
                  <a:lnTo>
                    <a:pt x="552513" y="19050"/>
                  </a:lnTo>
                  <a:lnTo>
                    <a:pt x="552513" y="0"/>
                  </a:lnTo>
                  <a:close/>
                </a:path>
                <a:path w="2686684" h="19050">
                  <a:moveTo>
                    <a:pt x="590626" y="0"/>
                  </a:moveTo>
                  <a:lnTo>
                    <a:pt x="571576" y="0"/>
                  </a:lnTo>
                  <a:lnTo>
                    <a:pt x="571576" y="19050"/>
                  </a:lnTo>
                  <a:lnTo>
                    <a:pt x="590626" y="19050"/>
                  </a:lnTo>
                  <a:lnTo>
                    <a:pt x="590626" y="0"/>
                  </a:lnTo>
                  <a:close/>
                </a:path>
                <a:path w="2686684" h="19050">
                  <a:moveTo>
                    <a:pt x="628726" y="0"/>
                  </a:moveTo>
                  <a:lnTo>
                    <a:pt x="609676" y="0"/>
                  </a:lnTo>
                  <a:lnTo>
                    <a:pt x="609676" y="19050"/>
                  </a:lnTo>
                  <a:lnTo>
                    <a:pt x="628726" y="19050"/>
                  </a:lnTo>
                  <a:lnTo>
                    <a:pt x="628726" y="0"/>
                  </a:lnTo>
                  <a:close/>
                </a:path>
                <a:path w="2686684" h="19050">
                  <a:moveTo>
                    <a:pt x="666838" y="0"/>
                  </a:moveTo>
                  <a:lnTo>
                    <a:pt x="647776" y="0"/>
                  </a:lnTo>
                  <a:lnTo>
                    <a:pt x="647776" y="19050"/>
                  </a:lnTo>
                  <a:lnTo>
                    <a:pt x="666838" y="19050"/>
                  </a:lnTo>
                  <a:lnTo>
                    <a:pt x="666838" y="0"/>
                  </a:lnTo>
                  <a:close/>
                </a:path>
                <a:path w="2686684" h="19050">
                  <a:moveTo>
                    <a:pt x="704938" y="0"/>
                  </a:moveTo>
                  <a:lnTo>
                    <a:pt x="685888" y="0"/>
                  </a:lnTo>
                  <a:lnTo>
                    <a:pt x="685888" y="19050"/>
                  </a:lnTo>
                  <a:lnTo>
                    <a:pt x="704938" y="19050"/>
                  </a:lnTo>
                  <a:lnTo>
                    <a:pt x="704938" y="0"/>
                  </a:lnTo>
                  <a:close/>
                </a:path>
                <a:path w="2686684" h="19050">
                  <a:moveTo>
                    <a:pt x="743038" y="0"/>
                  </a:moveTo>
                  <a:lnTo>
                    <a:pt x="723988" y="0"/>
                  </a:lnTo>
                  <a:lnTo>
                    <a:pt x="723988" y="19050"/>
                  </a:lnTo>
                  <a:lnTo>
                    <a:pt x="743038" y="19050"/>
                  </a:lnTo>
                  <a:lnTo>
                    <a:pt x="743038" y="0"/>
                  </a:lnTo>
                  <a:close/>
                </a:path>
                <a:path w="2686684" h="19050">
                  <a:moveTo>
                    <a:pt x="781151" y="0"/>
                  </a:moveTo>
                  <a:lnTo>
                    <a:pt x="762088" y="0"/>
                  </a:lnTo>
                  <a:lnTo>
                    <a:pt x="762088" y="19050"/>
                  </a:lnTo>
                  <a:lnTo>
                    <a:pt x="781151" y="19050"/>
                  </a:lnTo>
                  <a:lnTo>
                    <a:pt x="781151" y="0"/>
                  </a:lnTo>
                  <a:close/>
                </a:path>
                <a:path w="2686684" h="19050">
                  <a:moveTo>
                    <a:pt x="819251" y="0"/>
                  </a:moveTo>
                  <a:lnTo>
                    <a:pt x="800201" y="0"/>
                  </a:lnTo>
                  <a:lnTo>
                    <a:pt x="800201" y="19050"/>
                  </a:lnTo>
                  <a:lnTo>
                    <a:pt x="819251" y="19050"/>
                  </a:lnTo>
                  <a:lnTo>
                    <a:pt x="819251" y="0"/>
                  </a:lnTo>
                  <a:close/>
                </a:path>
                <a:path w="2686684" h="19050">
                  <a:moveTo>
                    <a:pt x="857351" y="0"/>
                  </a:moveTo>
                  <a:lnTo>
                    <a:pt x="838301" y="0"/>
                  </a:lnTo>
                  <a:lnTo>
                    <a:pt x="838301" y="19050"/>
                  </a:lnTo>
                  <a:lnTo>
                    <a:pt x="857351" y="19050"/>
                  </a:lnTo>
                  <a:lnTo>
                    <a:pt x="857351" y="0"/>
                  </a:lnTo>
                  <a:close/>
                </a:path>
                <a:path w="2686684" h="19050">
                  <a:moveTo>
                    <a:pt x="895464" y="0"/>
                  </a:moveTo>
                  <a:lnTo>
                    <a:pt x="876401" y="0"/>
                  </a:lnTo>
                  <a:lnTo>
                    <a:pt x="876401" y="19050"/>
                  </a:lnTo>
                  <a:lnTo>
                    <a:pt x="895464" y="19050"/>
                  </a:lnTo>
                  <a:lnTo>
                    <a:pt x="895464" y="0"/>
                  </a:lnTo>
                  <a:close/>
                </a:path>
                <a:path w="2686684" h="19050">
                  <a:moveTo>
                    <a:pt x="933564" y="0"/>
                  </a:moveTo>
                  <a:lnTo>
                    <a:pt x="914514" y="0"/>
                  </a:lnTo>
                  <a:lnTo>
                    <a:pt x="914514" y="19050"/>
                  </a:lnTo>
                  <a:lnTo>
                    <a:pt x="933564" y="19050"/>
                  </a:lnTo>
                  <a:lnTo>
                    <a:pt x="933564" y="0"/>
                  </a:lnTo>
                  <a:close/>
                </a:path>
                <a:path w="2686684" h="19050">
                  <a:moveTo>
                    <a:pt x="971664" y="0"/>
                  </a:moveTo>
                  <a:lnTo>
                    <a:pt x="952614" y="0"/>
                  </a:lnTo>
                  <a:lnTo>
                    <a:pt x="952614" y="19050"/>
                  </a:lnTo>
                  <a:lnTo>
                    <a:pt x="971664" y="19050"/>
                  </a:lnTo>
                  <a:lnTo>
                    <a:pt x="971664" y="0"/>
                  </a:lnTo>
                  <a:close/>
                </a:path>
                <a:path w="2686684" h="19050">
                  <a:moveTo>
                    <a:pt x="1009777" y="0"/>
                  </a:moveTo>
                  <a:lnTo>
                    <a:pt x="990727" y="0"/>
                  </a:lnTo>
                  <a:lnTo>
                    <a:pt x="990727" y="19050"/>
                  </a:lnTo>
                  <a:lnTo>
                    <a:pt x="1009777" y="19050"/>
                  </a:lnTo>
                  <a:lnTo>
                    <a:pt x="1009777" y="0"/>
                  </a:lnTo>
                  <a:close/>
                </a:path>
                <a:path w="2686684" h="19050">
                  <a:moveTo>
                    <a:pt x="1047877" y="0"/>
                  </a:moveTo>
                  <a:lnTo>
                    <a:pt x="1028827" y="0"/>
                  </a:lnTo>
                  <a:lnTo>
                    <a:pt x="1028827" y="19050"/>
                  </a:lnTo>
                  <a:lnTo>
                    <a:pt x="1047877" y="19050"/>
                  </a:lnTo>
                  <a:lnTo>
                    <a:pt x="1047877" y="0"/>
                  </a:lnTo>
                  <a:close/>
                </a:path>
                <a:path w="2686684" h="19050">
                  <a:moveTo>
                    <a:pt x="1085977" y="0"/>
                  </a:moveTo>
                  <a:lnTo>
                    <a:pt x="1066927" y="0"/>
                  </a:lnTo>
                  <a:lnTo>
                    <a:pt x="1066927" y="19050"/>
                  </a:lnTo>
                  <a:lnTo>
                    <a:pt x="1085977" y="19050"/>
                  </a:lnTo>
                  <a:lnTo>
                    <a:pt x="1085977" y="0"/>
                  </a:lnTo>
                  <a:close/>
                </a:path>
                <a:path w="2686684" h="19050">
                  <a:moveTo>
                    <a:pt x="1124089" y="0"/>
                  </a:moveTo>
                  <a:lnTo>
                    <a:pt x="1105039" y="0"/>
                  </a:lnTo>
                  <a:lnTo>
                    <a:pt x="1105039" y="19050"/>
                  </a:lnTo>
                  <a:lnTo>
                    <a:pt x="1124089" y="19050"/>
                  </a:lnTo>
                  <a:lnTo>
                    <a:pt x="1124089" y="0"/>
                  </a:lnTo>
                  <a:close/>
                </a:path>
                <a:path w="2686684" h="19050">
                  <a:moveTo>
                    <a:pt x="1162189" y="0"/>
                  </a:moveTo>
                  <a:lnTo>
                    <a:pt x="1143139" y="0"/>
                  </a:lnTo>
                  <a:lnTo>
                    <a:pt x="1143139" y="19050"/>
                  </a:lnTo>
                  <a:lnTo>
                    <a:pt x="1162189" y="19050"/>
                  </a:lnTo>
                  <a:lnTo>
                    <a:pt x="1162189" y="0"/>
                  </a:lnTo>
                  <a:close/>
                </a:path>
                <a:path w="2686684" h="19050">
                  <a:moveTo>
                    <a:pt x="1200302" y="0"/>
                  </a:moveTo>
                  <a:lnTo>
                    <a:pt x="1181239" y="0"/>
                  </a:lnTo>
                  <a:lnTo>
                    <a:pt x="1181239" y="19050"/>
                  </a:lnTo>
                  <a:lnTo>
                    <a:pt x="1200302" y="19050"/>
                  </a:lnTo>
                  <a:lnTo>
                    <a:pt x="1200302" y="0"/>
                  </a:lnTo>
                  <a:close/>
                </a:path>
                <a:path w="2686684" h="19050">
                  <a:moveTo>
                    <a:pt x="1238402" y="0"/>
                  </a:moveTo>
                  <a:lnTo>
                    <a:pt x="1219352" y="0"/>
                  </a:lnTo>
                  <a:lnTo>
                    <a:pt x="1219352" y="19050"/>
                  </a:lnTo>
                  <a:lnTo>
                    <a:pt x="1238402" y="19050"/>
                  </a:lnTo>
                  <a:lnTo>
                    <a:pt x="1238402" y="0"/>
                  </a:lnTo>
                  <a:close/>
                </a:path>
                <a:path w="2686684" h="19050">
                  <a:moveTo>
                    <a:pt x="1276502" y="0"/>
                  </a:moveTo>
                  <a:lnTo>
                    <a:pt x="1257452" y="0"/>
                  </a:lnTo>
                  <a:lnTo>
                    <a:pt x="1257452" y="19050"/>
                  </a:lnTo>
                  <a:lnTo>
                    <a:pt x="1276502" y="19050"/>
                  </a:lnTo>
                  <a:lnTo>
                    <a:pt x="1276502" y="0"/>
                  </a:lnTo>
                  <a:close/>
                </a:path>
                <a:path w="2686684" h="19050">
                  <a:moveTo>
                    <a:pt x="1314615" y="0"/>
                  </a:moveTo>
                  <a:lnTo>
                    <a:pt x="1295552" y="0"/>
                  </a:lnTo>
                  <a:lnTo>
                    <a:pt x="1295552" y="19050"/>
                  </a:lnTo>
                  <a:lnTo>
                    <a:pt x="1314615" y="19050"/>
                  </a:lnTo>
                  <a:lnTo>
                    <a:pt x="1314615" y="0"/>
                  </a:lnTo>
                  <a:close/>
                </a:path>
                <a:path w="2686684" h="19050">
                  <a:moveTo>
                    <a:pt x="1352715" y="0"/>
                  </a:moveTo>
                  <a:lnTo>
                    <a:pt x="1333665" y="0"/>
                  </a:lnTo>
                  <a:lnTo>
                    <a:pt x="1333665" y="19050"/>
                  </a:lnTo>
                  <a:lnTo>
                    <a:pt x="1352715" y="19050"/>
                  </a:lnTo>
                  <a:lnTo>
                    <a:pt x="1352715" y="0"/>
                  </a:lnTo>
                  <a:close/>
                </a:path>
                <a:path w="2686684" h="19050">
                  <a:moveTo>
                    <a:pt x="1390815" y="0"/>
                  </a:moveTo>
                  <a:lnTo>
                    <a:pt x="1371765" y="0"/>
                  </a:lnTo>
                  <a:lnTo>
                    <a:pt x="1371765" y="19050"/>
                  </a:lnTo>
                  <a:lnTo>
                    <a:pt x="1390815" y="19050"/>
                  </a:lnTo>
                  <a:lnTo>
                    <a:pt x="1390815" y="0"/>
                  </a:lnTo>
                  <a:close/>
                </a:path>
                <a:path w="2686684" h="19050">
                  <a:moveTo>
                    <a:pt x="1428927" y="0"/>
                  </a:moveTo>
                  <a:lnTo>
                    <a:pt x="1409865" y="0"/>
                  </a:lnTo>
                  <a:lnTo>
                    <a:pt x="1409865" y="19050"/>
                  </a:lnTo>
                  <a:lnTo>
                    <a:pt x="1428927" y="19050"/>
                  </a:lnTo>
                  <a:lnTo>
                    <a:pt x="1428927" y="0"/>
                  </a:lnTo>
                  <a:close/>
                </a:path>
                <a:path w="2686684" h="19050">
                  <a:moveTo>
                    <a:pt x="1467027" y="0"/>
                  </a:moveTo>
                  <a:lnTo>
                    <a:pt x="1447977" y="0"/>
                  </a:lnTo>
                  <a:lnTo>
                    <a:pt x="1447977" y="19050"/>
                  </a:lnTo>
                  <a:lnTo>
                    <a:pt x="1467027" y="19050"/>
                  </a:lnTo>
                  <a:lnTo>
                    <a:pt x="1467027" y="0"/>
                  </a:lnTo>
                  <a:close/>
                </a:path>
                <a:path w="2686684" h="19050">
                  <a:moveTo>
                    <a:pt x="1505127" y="0"/>
                  </a:moveTo>
                  <a:lnTo>
                    <a:pt x="1486077" y="0"/>
                  </a:lnTo>
                  <a:lnTo>
                    <a:pt x="1486077" y="19050"/>
                  </a:lnTo>
                  <a:lnTo>
                    <a:pt x="1505127" y="19050"/>
                  </a:lnTo>
                  <a:lnTo>
                    <a:pt x="1505127" y="0"/>
                  </a:lnTo>
                  <a:close/>
                </a:path>
                <a:path w="2686684" h="19050">
                  <a:moveTo>
                    <a:pt x="1543240" y="0"/>
                  </a:moveTo>
                  <a:lnTo>
                    <a:pt x="1524190" y="0"/>
                  </a:lnTo>
                  <a:lnTo>
                    <a:pt x="1524190" y="19050"/>
                  </a:lnTo>
                  <a:lnTo>
                    <a:pt x="1543240" y="19050"/>
                  </a:lnTo>
                  <a:lnTo>
                    <a:pt x="1543240" y="0"/>
                  </a:lnTo>
                  <a:close/>
                </a:path>
                <a:path w="2686684" h="19050">
                  <a:moveTo>
                    <a:pt x="1581340" y="0"/>
                  </a:moveTo>
                  <a:lnTo>
                    <a:pt x="1562290" y="0"/>
                  </a:lnTo>
                  <a:lnTo>
                    <a:pt x="1562290" y="19050"/>
                  </a:lnTo>
                  <a:lnTo>
                    <a:pt x="1581340" y="19050"/>
                  </a:lnTo>
                  <a:lnTo>
                    <a:pt x="1581340" y="0"/>
                  </a:lnTo>
                  <a:close/>
                </a:path>
                <a:path w="2686684" h="19050">
                  <a:moveTo>
                    <a:pt x="1619440" y="0"/>
                  </a:moveTo>
                  <a:lnTo>
                    <a:pt x="1600390" y="0"/>
                  </a:lnTo>
                  <a:lnTo>
                    <a:pt x="1600390" y="19050"/>
                  </a:lnTo>
                  <a:lnTo>
                    <a:pt x="1619440" y="19050"/>
                  </a:lnTo>
                  <a:lnTo>
                    <a:pt x="1619440" y="0"/>
                  </a:lnTo>
                  <a:close/>
                </a:path>
                <a:path w="2686684" h="19050">
                  <a:moveTo>
                    <a:pt x="1657553" y="0"/>
                  </a:moveTo>
                  <a:lnTo>
                    <a:pt x="1638503" y="0"/>
                  </a:lnTo>
                  <a:lnTo>
                    <a:pt x="1638503" y="19050"/>
                  </a:lnTo>
                  <a:lnTo>
                    <a:pt x="1657553" y="19050"/>
                  </a:lnTo>
                  <a:lnTo>
                    <a:pt x="1657553" y="0"/>
                  </a:lnTo>
                  <a:close/>
                </a:path>
                <a:path w="2686684" h="19050">
                  <a:moveTo>
                    <a:pt x="1695653" y="0"/>
                  </a:moveTo>
                  <a:lnTo>
                    <a:pt x="1676603" y="0"/>
                  </a:lnTo>
                  <a:lnTo>
                    <a:pt x="1676603" y="19050"/>
                  </a:lnTo>
                  <a:lnTo>
                    <a:pt x="1695653" y="19050"/>
                  </a:lnTo>
                  <a:lnTo>
                    <a:pt x="1695653" y="0"/>
                  </a:lnTo>
                  <a:close/>
                </a:path>
                <a:path w="2686684" h="19050">
                  <a:moveTo>
                    <a:pt x="1733753" y="0"/>
                  </a:moveTo>
                  <a:lnTo>
                    <a:pt x="1714703" y="0"/>
                  </a:lnTo>
                  <a:lnTo>
                    <a:pt x="1714703" y="19050"/>
                  </a:lnTo>
                  <a:lnTo>
                    <a:pt x="1733753" y="19050"/>
                  </a:lnTo>
                  <a:lnTo>
                    <a:pt x="1733753" y="0"/>
                  </a:lnTo>
                  <a:close/>
                </a:path>
                <a:path w="2686684" h="19050">
                  <a:moveTo>
                    <a:pt x="1771865" y="0"/>
                  </a:moveTo>
                  <a:lnTo>
                    <a:pt x="1752815" y="0"/>
                  </a:lnTo>
                  <a:lnTo>
                    <a:pt x="1752815" y="19050"/>
                  </a:lnTo>
                  <a:lnTo>
                    <a:pt x="1771865" y="19050"/>
                  </a:lnTo>
                  <a:lnTo>
                    <a:pt x="1771865" y="0"/>
                  </a:lnTo>
                  <a:close/>
                </a:path>
                <a:path w="2686684" h="19050">
                  <a:moveTo>
                    <a:pt x="1809965" y="0"/>
                  </a:moveTo>
                  <a:lnTo>
                    <a:pt x="1790915" y="0"/>
                  </a:lnTo>
                  <a:lnTo>
                    <a:pt x="1790915" y="19050"/>
                  </a:lnTo>
                  <a:lnTo>
                    <a:pt x="1809965" y="19050"/>
                  </a:lnTo>
                  <a:lnTo>
                    <a:pt x="1809965" y="0"/>
                  </a:lnTo>
                  <a:close/>
                </a:path>
                <a:path w="2686684" h="19050">
                  <a:moveTo>
                    <a:pt x="1848078" y="0"/>
                  </a:moveTo>
                  <a:lnTo>
                    <a:pt x="1829015" y="0"/>
                  </a:lnTo>
                  <a:lnTo>
                    <a:pt x="1829015" y="19050"/>
                  </a:lnTo>
                  <a:lnTo>
                    <a:pt x="1848078" y="19050"/>
                  </a:lnTo>
                  <a:lnTo>
                    <a:pt x="1848078" y="0"/>
                  </a:lnTo>
                  <a:close/>
                </a:path>
                <a:path w="2686684" h="19050">
                  <a:moveTo>
                    <a:pt x="1886178" y="0"/>
                  </a:moveTo>
                  <a:lnTo>
                    <a:pt x="1867128" y="0"/>
                  </a:lnTo>
                  <a:lnTo>
                    <a:pt x="1867128" y="19050"/>
                  </a:lnTo>
                  <a:lnTo>
                    <a:pt x="1886178" y="19050"/>
                  </a:lnTo>
                  <a:lnTo>
                    <a:pt x="1886178" y="0"/>
                  </a:lnTo>
                  <a:close/>
                </a:path>
                <a:path w="2686684" h="19050">
                  <a:moveTo>
                    <a:pt x="1924278" y="0"/>
                  </a:moveTo>
                  <a:lnTo>
                    <a:pt x="1905228" y="0"/>
                  </a:lnTo>
                  <a:lnTo>
                    <a:pt x="1905228" y="19050"/>
                  </a:lnTo>
                  <a:lnTo>
                    <a:pt x="1924278" y="19050"/>
                  </a:lnTo>
                  <a:lnTo>
                    <a:pt x="1924278" y="0"/>
                  </a:lnTo>
                  <a:close/>
                </a:path>
                <a:path w="2686684" h="19050">
                  <a:moveTo>
                    <a:pt x="1962391" y="0"/>
                  </a:moveTo>
                  <a:lnTo>
                    <a:pt x="1943328" y="0"/>
                  </a:lnTo>
                  <a:lnTo>
                    <a:pt x="1943328" y="19050"/>
                  </a:lnTo>
                  <a:lnTo>
                    <a:pt x="1962391" y="19050"/>
                  </a:lnTo>
                  <a:lnTo>
                    <a:pt x="1962391" y="0"/>
                  </a:lnTo>
                  <a:close/>
                </a:path>
                <a:path w="2686684" h="19050">
                  <a:moveTo>
                    <a:pt x="2000491" y="0"/>
                  </a:moveTo>
                  <a:lnTo>
                    <a:pt x="1981441" y="0"/>
                  </a:lnTo>
                  <a:lnTo>
                    <a:pt x="1981441" y="19050"/>
                  </a:lnTo>
                  <a:lnTo>
                    <a:pt x="2000491" y="19050"/>
                  </a:lnTo>
                  <a:lnTo>
                    <a:pt x="2000491" y="0"/>
                  </a:lnTo>
                  <a:close/>
                </a:path>
                <a:path w="2686684" h="19050">
                  <a:moveTo>
                    <a:pt x="2038591" y="0"/>
                  </a:moveTo>
                  <a:lnTo>
                    <a:pt x="2019541" y="0"/>
                  </a:lnTo>
                  <a:lnTo>
                    <a:pt x="2019541" y="19050"/>
                  </a:lnTo>
                  <a:lnTo>
                    <a:pt x="2038591" y="19050"/>
                  </a:lnTo>
                  <a:lnTo>
                    <a:pt x="2038591" y="0"/>
                  </a:lnTo>
                  <a:close/>
                </a:path>
                <a:path w="2686684" h="19050">
                  <a:moveTo>
                    <a:pt x="2076704" y="0"/>
                  </a:moveTo>
                  <a:lnTo>
                    <a:pt x="2057654" y="0"/>
                  </a:lnTo>
                  <a:lnTo>
                    <a:pt x="2057654" y="19050"/>
                  </a:lnTo>
                  <a:lnTo>
                    <a:pt x="2076704" y="19050"/>
                  </a:lnTo>
                  <a:lnTo>
                    <a:pt x="2076704" y="0"/>
                  </a:lnTo>
                  <a:close/>
                </a:path>
                <a:path w="2686684" h="19050">
                  <a:moveTo>
                    <a:pt x="2114804" y="0"/>
                  </a:moveTo>
                  <a:lnTo>
                    <a:pt x="2095754" y="0"/>
                  </a:lnTo>
                  <a:lnTo>
                    <a:pt x="2095754" y="19050"/>
                  </a:lnTo>
                  <a:lnTo>
                    <a:pt x="2114804" y="19050"/>
                  </a:lnTo>
                  <a:lnTo>
                    <a:pt x="2114804" y="0"/>
                  </a:lnTo>
                  <a:close/>
                </a:path>
                <a:path w="2686684" h="19050">
                  <a:moveTo>
                    <a:pt x="2152904" y="0"/>
                  </a:moveTo>
                  <a:lnTo>
                    <a:pt x="2133854" y="0"/>
                  </a:lnTo>
                  <a:lnTo>
                    <a:pt x="2133854" y="19050"/>
                  </a:lnTo>
                  <a:lnTo>
                    <a:pt x="2152904" y="19050"/>
                  </a:lnTo>
                  <a:lnTo>
                    <a:pt x="2152904" y="0"/>
                  </a:lnTo>
                  <a:close/>
                </a:path>
                <a:path w="2686684" h="19050">
                  <a:moveTo>
                    <a:pt x="2191016" y="0"/>
                  </a:moveTo>
                  <a:lnTo>
                    <a:pt x="2171966" y="0"/>
                  </a:lnTo>
                  <a:lnTo>
                    <a:pt x="2171966" y="19050"/>
                  </a:lnTo>
                  <a:lnTo>
                    <a:pt x="2191016" y="19050"/>
                  </a:lnTo>
                  <a:lnTo>
                    <a:pt x="2191016" y="0"/>
                  </a:lnTo>
                  <a:close/>
                </a:path>
                <a:path w="2686684" h="19050">
                  <a:moveTo>
                    <a:pt x="2229116" y="0"/>
                  </a:moveTo>
                  <a:lnTo>
                    <a:pt x="2210066" y="0"/>
                  </a:lnTo>
                  <a:lnTo>
                    <a:pt x="2210066" y="19050"/>
                  </a:lnTo>
                  <a:lnTo>
                    <a:pt x="2229116" y="19050"/>
                  </a:lnTo>
                  <a:lnTo>
                    <a:pt x="2229116" y="0"/>
                  </a:lnTo>
                  <a:close/>
                </a:path>
                <a:path w="2686684" h="19050">
                  <a:moveTo>
                    <a:pt x="2267216" y="0"/>
                  </a:moveTo>
                  <a:lnTo>
                    <a:pt x="2248166" y="0"/>
                  </a:lnTo>
                  <a:lnTo>
                    <a:pt x="2248166" y="19050"/>
                  </a:lnTo>
                  <a:lnTo>
                    <a:pt x="2267216" y="19050"/>
                  </a:lnTo>
                  <a:lnTo>
                    <a:pt x="2267216" y="0"/>
                  </a:lnTo>
                  <a:close/>
                </a:path>
                <a:path w="2686684" h="19050">
                  <a:moveTo>
                    <a:pt x="2305329" y="0"/>
                  </a:moveTo>
                  <a:lnTo>
                    <a:pt x="2286279" y="0"/>
                  </a:lnTo>
                  <a:lnTo>
                    <a:pt x="2286279" y="19050"/>
                  </a:lnTo>
                  <a:lnTo>
                    <a:pt x="2305329" y="19050"/>
                  </a:lnTo>
                  <a:lnTo>
                    <a:pt x="2305329" y="0"/>
                  </a:lnTo>
                  <a:close/>
                </a:path>
                <a:path w="2686684" h="19050">
                  <a:moveTo>
                    <a:pt x="2343429" y="0"/>
                  </a:moveTo>
                  <a:lnTo>
                    <a:pt x="2324379" y="0"/>
                  </a:lnTo>
                  <a:lnTo>
                    <a:pt x="2324379" y="19050"/>
                  </a:lnTo>
                  <a:lnTo>
                    <a:pt x="2343429" y="19050"/>
                  </a:lnTo>
                  <a:lnTo>
                    <a:pt x="2343429" y="0"/>
                  </a:lnTo>
                  <a:close/>
                </a:path>
                <a:path w="2686684" h="19050">
                  <a:moveTo>
                    <a:pt x="2381542" y="0"/>
                  </a:moveTo>
                  <a:lnTo>
                    <a:pt x="2362479" y="0"/>
                  </a:lnTo>
                  <a:lnTo>
                    <a:pt x="2362479" y="19050"/>
                  </a:lnTo>
                  <a:lnTo>
                    <a:pt x="2381542" y="19050"/>
                  </a:lnTo>
                  <a:lnTo>
                    <a:pt x="2381542" y="0"/>
                  </a:lnTo>
                  <a:close/>
                </a:path>
                <a:path w="2686684" h="19050">
                  <a:moveTo>
                    <a:pt x="2419642" y="0"/>
                  </a:moveTo>
                  <a:lnTo>
                    <a:pt x="2400592" y="0"/>
                  </a:lnTo>
                  <a:lnTo>
                    <a:pt x="2400592" y="19050"/>
                  </a:lnTo>
                  <a:lnTo>
                    <a:pt x="2419642" y="19050"/>
                  </a:lnTo>
                  <a:lnTo>
                    <a:pt x="2419642" y="0"/>
                  </a:lnTo>
                  <a:close/>
                </a:path>
                <a:path w="2686684" h="19050">
                  <a:moveTo>
                    <a:pt x="2457742" y="0"/>
                  </a:moveTo>
                  <a:lnTo>
                    <a:pt x="2438692" y="0"/>
                  </a:lnTo>
                  <a:lnTo>
                    <a:pt x="2438692" y="19050"/>
                  </a:lnTo>
                  <a:lnTo>
                    <a:pt x="2457742" y="19050"/>
                  </a:lnTo>
                  <a:lnTo>
                    <a:pt x="2457742" y="0"/>
                  </a:lnTo>
                  <a:close/>
                </a:path>
                <a:path w="2686684" h="19050">
                  <a:moveTo>
                    <a:pt x="2495854" y="0"/>
                  </a:moveTo>
                  <a:lnTo>
                    <a:pt x="2476792" y="0"/>
                  </a:lnTo>
                  <a:lnTo>
                    <a:pt x="2476792" y="19050"/>
                  </a:lnTo>
                  <a:lnTo>
                    <a:pt x="2495854" y="19050"/>
                  </a:lnTo>
                  <a:lnTo>
                    <a:pt x="2495854" y="0"/>
                  </a:lnTo>
                  <a:close/>
                </a:path>
                <a:path w="2686684" h="19050">
                  <a:moveTo>
                    <a:pt x="2533954" y="0"/>
                  </a:moveTo>
                  <a:lnTo>
                    <a:pt x="2514904" y="0"/>
                  </a:lnTo>
                  <a:lnTo>
                    <a:pt x="2514904" y="19050"/>
                  </a:lnTo>
                  <a:lnTo>
                    <a:pt x="2533954" y="19050"/>
                  </a:lnTo>
                  <a:lnTo>
                    <a:pt x="2533954" y="0"/>
                  </a:lnTo>
                  <a:close/>
                </a:path>
                <a:path w="2686684" h="19050">
                  <a:moveTo>
                    <a:pt x="2572054" y="0"/>
                  </a:moveTo>
                  <a:lnTo>
                    <a:pt x="2553004" y="0"/>
                  </a:lnTo>
                  <a:lnTo>
                    <a:pt x="2553004" y="19050"/>
                  </a:lnTo>
                  <a:lnTo>
                    <a:pt x="2572054" y="19050"/>
                  </a:lnTo>
                  <a:lnTo>
                    <a:pt x="2572054" y="0"/>
                  </a:lnTo>
                  <a:close/>
                </a:path>
                <a:path w="2686684" h="19050">
                  <a:moveTo>
                    <a:pt x="2610167" y="0"/>
                  </a:moveTo>
                  <a:lnTo>
                    <a:pt x="2591117" y="0"/>
                  </a:lnTo>
                  <a:lnTo>
                    <a:pt x="2591117" y="19050"/>
                  </a:lnTo>
                  <a:lnTo>
                    <a:pt x="2610167" y="19050"/>
                  </a:lnTo>
                  <a:lnTo>
                    <a:pt x="2610167" y="0"/>
                  </a:lnTo>
                  <a:close/>
                </a:path>
                <a:path w="2686684" h="19050">
                  <a:moveTo>
                    <a:pt x="2648267" y="0"/>
                  </a:moveTo>
                  <a:lnTo>
                    <a:pt x="2629217" y="0"/>
                  </a:lnTo>
                  <a:lnTo>
                    <a:pt x="2629217" y="19050"/>
                  </a:lnTo>
                  <a:lnTo>
                    <a:pt x="2648267" y="19050"/>
                  </a:lnTo>
                  <a:lnTo>
                    <a:pt x="2648267" y="0"/>
                  </a:lnTo>
                  <a:close/>
                </a:path>
                <a:path w="2686684" h="19050">
                  <a:moveTo>
                    <a:pt x="2686367" y="0"/>
                  </a:moveTo>
                  <a:lnTo>
                    <a:pt x="2667317" y="0"/>
                  </a:lnTo>
                  <a:lnTo>
                    <a:pt x="2667317" y="19050"/>
                  </a:lnTo>
                  <a:lnTo>
                    <a:pt x="2686367" y="19050"/>
                  </a:lnTo>
                  <a:lnTo>
                    <a:pt x="2686367" y="0"/>
                  </a:lnTo>
                  <a:close/>
                </a:path>
              </a:pathLst>
            </a:custGeom>
            <a:solidFill>
              <a:srgbClr val="83C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3261086" y="6308724"/>
              <a:ext cx="933450" cy="19050"/>
            </a:xfrm>
            <a:custGeom>
              <a:avLst/>
              <a:gdLst/>
              <a:ahLst/>
              <a:cxnLst/>
              <a:rect l="l" t="t" r="r" b="b"/>
              <a:pathLst>
                <a:path w="933450" h="19050">
                  <a:moveTo>
                    <a:pt x="1905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9050" y="19050"/>
                  </a:lnTo>
                  <a:lnTo>
                    <a:pt x="19050" y="0"/>
                  </a:lnTo>
                  <a:close/>
                </a:path>
                <a:path w="933450" h="19050">
                  <a:moveTo>
                    <a:pt x="57162" y="0"/>
                  </a:moveTo>
                  <a:lnTo>
                    <a:pt x="38112" y="0"/>
                  </a:lnTo>
                  <a:lnTo>
                    <a:pt x="38112" y="19050"/>
                  </a:lnTo>
                  <a:lnTo>
                    <a:pt x="57162" y="19050"/>
                  </a:lnTo>
                  <a:lnTo>
                    <a:pt x="57162" y="0"/>
                  </a:lnTo>
                  <a:close/>
                </a:path>
                <a:path w="933450" h="19050">
                  <a:moveTo>
                    <a:pt x="95262" y="0"/>
                  </a:moveTo>
                  <a:lnTo>
                    <a:pt x="76212" y="0"/>
                  </a:lnTo>
                  <a:lnTo>
                    <a:pt x="76212" y="19050"/>
                  </a:lnTo>
                  <a:lnTo>
                    <a:pt x="95262" y="19050"/>
                  </a:lnTo>
                  <a:lnTo>
                    <a:pt x="95262" y="0"/>
                  </a:lnTo>
                  <a:close/>
                </a:path>
                <a:path w="933450" h="19050">
                  <a:moveTo>
                    <a:pt x="133362" y="0"/>
                  </a:moveTo>
                  <a:lnTo>
                    <a:pt x="114312" y="0"/>
                  </a:lnTo>
                  <a:lnTo>
                    <a:pt x="114312" y="19050"/>
                  </a:lnTo>
                  <a:lnTo>
                    <a:pt x="133362" y="19050"/>
                  </a:lnTo>
                  <a:lnTo>
                    <a:pt x="133362" y="0"/>
                  </a:lnTo>
                  <a:close/>
                </a:path>
                <a:path w="933450" h="19050">
                  <a:moveTo>
                    <a:pt x="171475" y="0"/>
                  </a:moveTo>
                  <a:lnTo>
                    <a:pt x="152425" y="0"/>
                  </a:lnTo>
                  <a:lnTo>
                    <a:pt x="152425" y="19050"/>
                  </a:lnTo>
                  <a:lnTo>
                    <a:pt x="171475" y="19050"/>
                  </a:lnTo>
                  <a:lnTo>
                    <a:pt x="171475" y="0"/>
                  </a:lnTo>
                  <a:close/>
                </a:path>
                <a:path w="933450" h="19050">
                  <a:moveTo>
                    <a:pt x="209575" y="0"/>
                  </a:moveTo>
                  <a:lnTo>
                    <a:pt x="190525" y="0"/>
                  </a:lnTo>
                  <a:lnTo>
                    <a:pt x="190525" y="19050"/>
                  </a:lnTo>
                  <a:lnTo>
                    <a:pt x="209575" y="19050"/>
                  </a:lnTo>
                  <a:lnTo>
                    <a:pt x="209575" y="0"/>
                  </a:lnTo>
                  <a:close/>
                </a:path>
                <a:path w="933450" h="19050">
                  <a:moveTo>
                    <a:pt x="247688" y="0"/>
                  </a:moveTo>
                  <a:lnTo>
                    <a:pt x="228625" y="0"/>
                  </a:lnTo>
                  <a:lnTo>
                    <a:pt x="228625" y="19050"/>
                  </a:lnTo>
                  <a:lnTo>
                    <a:pt x="247688" y="19050"/>
                  </a:lnTo>
                  <a:lnTo>
                    <a:pt x="247688" y="0"/>
                  </a:lnTo>
                  <a:close/>
                </a:path>
                <a:path w="933450" h="19050">
                  <a:moveTo>
                    <a:pt x="285788" y="0"/>
                  </a:moveTo>
                  <a:lnTo>
                    <a:pt x="266738" y="0"/>
                  </a:lnTo>
                  <a:lnTo>
                    <a:pt x="266738" y="19050"/>
                  </a:lnTo>
                  <a:lnTo>
                    <a:pt x="285788" y="19050"/>
                  </a:lnTo>
                  <a:lnTo>
                    <a:pt x="285788" y="0"/>
                  </a:lnTo>
                  <a:close/>
                </a:path>
                <a:path w="933450" h="19050">
                  <a:moveTo>
                    <a:pt x="323888" y="0"/>
                  </a:moveTo>
                  <a:lnTo>
                    <a:pt x="304838" y="0"/>
                  </a:lnTo>
                  <a:lnTo>
                    <a:pt x="304838" y="19050"/>
                  </a:lnTo>
                  <a:lnTo>
                    <a:pt x="323888" y="19050"/>
                  </a:lnTo>
                  <a:lnTo>
                    <a:pt x="323888" y="0"/>
                  </a:lnTo>
                  <a:close/>
                </a:path>
                <a:path w="933450" h="19050">
                  <a:moveTo>
                    <a:pt x="362000" y="0"/>
                  </a:moveTo>
                  <a:lnTo>
                    <a:pt x="342938" y="0"/>
                  </a:lnTo>
                  <a:lnTo>
                    <a:pt x="342938" y="19050"/>
                  </a:lnTo>
                  <a:lnTo>
                    <a:pt x="362000" y="19050"/>
                  </a:lnTo>
                  <a:lnTo>
                    <a:pt x="362000" y="0"/>
                  </a:lnTo>
                  <a:close/>
                </a:path>
                <a:path w="933450" h="19050">
                  <a:moveTo>
                    <a:pt x="400100" y="0"/>
                  </a:moveTo>
                  <a:lnTo>
                    <a:pt x="381050" y="0"/>
                  </a:lnTo>
                  <a:lnTo>
                    <a:pt x="381050" y="19050"/>
                  </a:lnTo>
                  <a:lnTo>
                    <a:pt x="400100" y="19050"/>
                  </a:lnTo>
                  <a:lnTo>
                    <a:pt x="400100" y="0"/>
                  </a:lnTo>
                  <a:close/>
                </a:path>
                <a:path w="933450" h="19050">
                  <a:moveTo>
                    <a:pt x="438200" y="0"/>
                  </a:moveTo>
                  <a:lnTo>
                    <a:pt x="419150" y="0"/>
                  </a:lnTo>
                  <a:lnTo>
                    <a:pt x="419150" y="19050"/>
                  </a:lnTo>
                  <a:lnTo>
                    <a:pt x="438200" y="19050"/>
                  </a:lnTo>
                  <a:lnTo>
                    <a:pt x="438200" y="0"/>
                  </a:lnTo>
                  <a:close/>
                </a:path>
                <a:path w="933450" h="19050">
                  <a:moveTo>
                    <a:pt x="476313" y="0"/>
                  </a:moveTo>
                  <a:lnTo>
                    <a:pt x="457250" y="0"/>
                  </a:lnTo>
                  <a:lnTo>
                    <a:pt x="457250" y="19050"/>
                  </a:lnTo>
                  <a:lnTo>
                    <a:pt x="476313" y="19050"/>
                  </a:lnTo>
                  <a:lnTo>
                    <a:pt x="476313" y="0"/>
                  </a:lnTo>
                  <a:close/>
                </a:path>
                <a:path w="933450" h="19050">
                  <a:moveTo>
                    <a:pt x="514413" y="0"/>
                  </a:moveTo>
                  <a:lnTo>
                    <a:pt x="495363" y="0"/>
                  </a:lnTo>
                  <a:lnTo>
                    <a:pt x="495363" y="19050"/>
                  </a:lnTo>
                  <a:lnTo>
                    <a:pt x="514413" y="19050"/>
                  </a:lnTo>
                  <a:lnTo>
                    <a:pt x="514413" y="0"/>
                  </a:lnTo>
                  <a:close/>
                </a:path>
                <a:path w="933450" h="19050">
                  <a:moveTo>
                    <a:pt x="552513" y="0"/>
                  </a:moveTo>
                  <a:lnTo>
                    <a:pt x="533463" y="0"/>
                  </a:lnTo>
                  <a:lnTo>
                    <a:pt x="533463" y="19050"/>
                  </a:lnTo>
                  <a:lnTo>
                    <a:pt x="552513" y="19050"/>
                  </a:lnTo>
                  <a:lnTo>
                    <a:pt x="552513" y="0"/>
                  </a:lnTo>
                  <a:close/>
                </a:path>
                <a:path w="933450" h="19050">
                  <a:moveTo>
                    <a:pt x="590626" y="0"/>
                  </a:moveTo>
                  <a:lnTo>
                    <a:pt x="571576" y="0"/>
                  </a:lnTo>
                  <a:lnTo>
                    <a:pt x="571576" y="19050"/>
                  </a:lnTo>
                  <a:lnTo>
                    <a:pt x="590626" y="19050"/>
                  </a:lnTo>
                  <a:lnTo>
                    <a:pt x="590626" y="0"/>
                  </a:lnTo>
                  <a:close/>
                </a:path>
                <a:path w="933450" h="19050">
                  <a:moveTo>
                    <a:pt x="628726" y="0"/>
                  </a:moveTo>
                  <a:lnTo>
                    <a:pt x="609676" y="0"/>
                  </a:lnTo>
                  <a:lnTo>
                    <a:pt x="609676" y="19050"/>
                  </a:lnTo>
                  <a:lnTo>
                    <a:pt x="628726" y="19050"/>
                  </a:lnTo>
                  <a:lnTo>
                    <a:pt x="628726" y="0"/>
                  </a:lnTo>
                  <a:close/>
                </a:path>
                <a:path w="933450" h="19050">
                  <a:moveTo>
                    <a:pt x="666826" y="0"/>
                  </a:moveTo>
                  <a:lnTo>
                    <a:pt x="647776" y="0"/>
                  </a:lnTo>
                  <a:lnTo>
                    <a:pt x="647776" y="19050"/>
                  </a:lnTo>
                  <a:lnTo>
                    <a:pt x="666826" y="19050"/>
                  </a:lnTo>
                  <a:lnTo>
                    <a:pt x="666826" y="0"/>
                  </a:lnTo>
                  <a:close/>
                </a:path>
                <a:path w="933450" h="19050">
                  <a:moveTo>
                    <a:pt x="704938" y="0"/>
                  </a:moveTo>
                  <a:lnTo>
                    <a:pt x="685888" y="0"/>
                  </a:lnTo>
                  <a:lnTo>
                    <a:pt x="685888" y="19050"/>
                  </a:lnTo>
                  <a:lnTo>
                    <a:pt x="704938" y="19050"/>
                  </a:lnTo>
                  <a:lnTo>
                    <a:pt x="704938" y="0"/>
                  </a:lnTo>
                  <a:close/>
                </a:path>
                <a:path w="933450" h="19050">
                  <a:moveTo>
                    <a:pt x="743038" y="0"/>
                  </a:moveTo>
                  <a:lnTo>
                    <a:pt x="723988" y="0"/>
                  </a:lnTo>
                  <a:lnTo>
                    <a:pt x="723988" y="19050"/>
                  </a:lnTo>
                  <a:lnTo>
                    <a:pt x="743038" y="19050"/>
                  </a:lnTo>
                  <a:lnTo>
                    <a:pt x="743038" y="0"/>
                  </a:lnTo>
                  <a:close/>
                </a:path>
                <a:path w="933450" h="19050">
                  <a:moveTo>
                    <a:pt x="781151" y="0"/>
                  </a:moveTo>
                  <a:lnTo>
                    <a:pt x="762088" y="0"/>
                  </a:lnTo>
                  <a:lnTo>
                    <a:pt x="762088" y="19050"/>
                  </a:lnTo>
                  <a:lnTo>
                    <a:pt x="781151" y="19050"/>
                  </a:lnTo>
                  <a:lnTo>
                    <a:pt x="781151" y="0"/>
                  </a:lnTo>
                  <a:close/>
                </a:path>
                <a:path w="933450" h="19050">
                  <a:moveTo>
                    <a:pt x="819251" y="0"/>
                  </a:moveTo>
                  <a:lnTo>
                    <a:pt x="800201" y="0"/>
                  </a:lnTo>
                  <a:lnTo>
                    <a:pt x="800201" y="19050"/>
                  </a:lnTo>
                  <a:lnTo>
                    <a:pt x="819251" y="19050"/>
                  </a:lnTo>
                  <a:lnTo>
                    <a:pt x="819251" y="0"/>
                  </a:lnTo>
                  <a:close/>
                </a:path>
                <a:path w="933450" h="19050">
                  <a:moveTo>
                    <a:pt x="857351" y="0"/>
                  </a:moveTo>
                  <a:lnTo>
                    <a:pt x="838301" y="0"/>
                  </a:lnTo>
                  <a:lnTo>
                    <a:pt x="838301" y="19050"/>
                  </a:lnTo>
                  <a:lnTo>
                    <a:pt x="857351" y="19050"/>
                  </a:lnTo>
                  <a:lnTo>
                    <a:pt x="857351" y="0"/>
                  </a:lnTo>
                  <a:close/>
                </a:path>
                <a:path w="933450" h="19050">
                  <a:moveTo>
                    <a:pt x="895464" y="0"/>
                  </a:moveTo>
                  <a:lnTo>
                    <a:pt x="876401" y="0"/>
                  </a:lnTo>
                  <a:lnTo>
                    <a:pt x="876401" y="19050"/>
                  </a:lnTo>
                  <a:lnTo>
                    <a:pt x="895464" y="19050"/>
                  </a:lnTo>
                  <a:lnTo>
                    <a:pt x="895464" y="0"/>
                  </a:lnTo>
                  <a:close/>
                </a:path>
                <a:path w="933450" h="19050">
                  <a:moveTo>
                    <a:pt x="932891" y="0"/>
                  </a:moveTo>
                  <a:lnTo>
                    <a:pt x="914514" y="0"/>
                  </a:lnTo>
                  <a:lnTo>
                    <a:pt x="914514" y="19050"/>
                  </a:lnTo>
                  <a:lnTo>
                    <a:pt x="932891" y="19050"/>
                  </a:lnTo>
                  <a:lnTo>
                    <a:pt x="932891" y="0"/>
                  </a:lnTo>
                  <a:close/>
                </a:path>
              </a:pathLst>
            </a:custGeom>
            <a:solidFill>
              <a:srgbClr val="83C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8089900" y="7912224"/>
            <a:ext cx="6268085" cy="19050"/>
            <a:chOff x="7926461" y="6893277"/>
            <a:chExt cx="6268085" cy="19050"/>
          </a:xfrm>
        </p:grpSpPr>
        <p:sp>
          <p:nvSpPr>
            <p:cNvPr id="45" name="object 45"/>
            <p:cNvSpPr/>
            <p:nvPr/>
          </p:nvSpPr>
          <p:spPr>
            <a:xfrm>
              <a:off x="7926451" y="6893279"/>
              <a:ext cx="2686685" cy="19050"/>
            </a:xfrm>
            <a:custGeom>
              <a:avLst/>
              <a:gdLst/>
              <a:ahLst/>
              <a:cxnLst/>
              <a:rect l="l" t="t" r="r" b="b"/>
              <a:pathLst>
                <a:path w="2686684" h="19050">
                  <a:moveTo>
                    <a:pt x="19062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9062" y="19050"/>
                  </a:lnTo>
                  <a:lnTo>
                    <a:pt x="19062" y="0"/>
                  </a:lnTo>
                  <a:close/>
                </a:path>
                <a:path w="2686684" h="19050">
                  <a:moveTo>
                    <a:pt x="57162" y="0"/>
                  </a:moveTo>
                  <a:lnTo>
                    <a:pt x="38112" y="0"/>
                  </a:lnTo>
                  <a:lnTo>
                    <a:pt x="38112" y="19050"/>
                  </a:lnTo>
                  <a:lnTo>
                    <a:pt x="57162" y="19050"/>
                  </a:lnTo>
                  <a:lnTo>
                    <a:pt x="57162" y="0"/>
                  </a:lnTo>
                  <a:close/>
                </a:path>
                <a:path w="2686684" h="19050">
                  <a:moveTo>
                    <a:pt x="95262" y="0"/>
                  </a:moveTo>
                  <a:lnTo>
                    <a:pt x="76212" y="0"/>
                  </a:lnTo>
                  <a:lnTo>
                    <a:pt x="76212" y="19050"/>
                  </a:lnTo>
                  <a:lnTo>
                    <a:pt x="95262" y="19050"/>
                  </a:lnTo>
                  <a:lnTo>
                    <a:pt x="95262" y="0"/>
                  </a:lnTo>
                  <a:close/>
                </a:path>
                <a:path w="2686684" h="19050">
                  <a:moveTo>
                    <a:pt x="133375" y="0"/>
                  </a:moveTo>
                  <a:lnTo>
                    <a:pt x="114312" y="0"/>
                  </a:lnTo>
                  <a:lnTo>
                    <a:pt x="114312" y="19050"/>
                  </a:lnTo>
                  <a:lnTo>
                    <a:pt x="133375" y="19050"/>
                  </a:lnTo>
                  <a:lnTo>
                    <a:pt x="133375" y="0"/>
                  </a:lnTo>
                  <a:close/>
                </a:path>
                <a:path w="2686684" h="19050">
                  <a:moveTo>
                    <a:pt x="171475" y="0"/>
                  </a:moveTo>
                  <a:lnTo>
                    <a:pt x="152425" y="0"/>
                  </a:lnTo>
                  <a:lnTo>
                    <a:pt x="152425" y="19050"/>
                  </a:lnTo>
                  <a:lnTo>
                    <a:pt x="171475" y="19050"/>
                  </a:lnTo>
                  <a:lnTo>
                    <a:pt x="171475" y="0"/>
                  </a:lnTo>
                  <a:close/>
                </a:path>
                <a:path w="2686684" h="19050">
                  <a:moveTo>
                    <a:pt x="209575" y="0"/>
                  </a:moveTo>
                  <a:lnTo>
                    <a:pt x="190525" y="0"/>
                  </a:lnTo>
                  <a:lnTo>
                    <a:pt x="190525" y="19050"/>
                  </a:lnTo>
                  <a:lnTo>
                    <a:pt x="209575" y="19050"/>
                  </a:lnTo>
                  <a:lnTo>
                    <a:pt x="209575" y="0"/>
                  </a:lnTo>
                  <a:close/>
                </a:path>
                <a:path w="2686684" h="19050">
                  <a:moveTo>
                    <a:pt x="247688" y="0"/>
                  </a:moveTo>
                  <a:lnTo>
                    <a:pt x="228638" y="0"/>
                  </a:lnTo>
                  <a:lnTo>
                    <a:pt x="228638" y="19050"/>
                  </a:lnTo>
                  <a:lnTo>
                    <a:pt x="247688" y="19050"/>
                  </a:lnTo>
                  <a:lnTo>
                    <a:pt x="247688" y="0"/>
                  </a:lnTo>
                  <a:close/>
                </a:path>
                <a:path w="2686684" h="19050">
                  <a:moveTo>
                    <a:pt x="285788" y="0"/>
                  </a:moveTo>
                  <a:lnTo>
                    <a:pt x="266738" y="0"/>
                  </a:lnTo>
                  <a:lnTo>
                    <a:pt x="266738" y="19050"/>
                  </a:lnTo>
                  <a:lnTo>
                    <a:pt x="285788" y="19050"/>
                  </a:lnTo>
                  <a:lnTo>
                    <a:pt x="285788" y="0"/>
                  </a:lnTo>
                  <a:close/>
                </a:path>
                <a:path w="2686684" h="19050">
                  <a:moveTo>
                    <a:pt x="323888" y="0"/>
                  </a:moveTo>
                  <a:lnTo>
                    <a:pt x="304838" y="0"/>
                  </a:lnTo>
                  <a:lnTo>
                    <a:pt x="304838" y="19050"/>
                  </a:lnTo>
                  <a:lnTo>
                    <a:pt x="323888" y="19050"/>
                  </a:lnTo>
                  <a:lnTo>
                    <a:pt x="323888" y="0"/>
                  </a:lnTo>
                  <a:close/>
                </a:path>
                <a:path w="2686684" h="19050">
                  <a:moveTo>
                    <a:pt x="362000" y="0"/>
                  </a:moveTo>
                  <a:lnTo>
                    <a:pt x="342950" y="0"/>
                  </a:lnTo>
                  <a:lnTo>
                    <a:pt x="342950" y="19050"/>
                  </a:lnTo>
                  <a:lnTo>
                    <a:pt x="362000" y="19050"/>
                  </a:lnTo>
                  <a:lnTo>
                    <a:pt x="362000" y="0"/>
                  </a:lnTo>
                  <a:close/>
                </a:path>
                <a:path w="2686684" h="19050">
                  <a:moveTo>
                    <a:pt x="400100" y="0"/>
                  </a:moveTo>
                  <a:lnTo>
                    <a:pt x="381050" y="0"/>
                  </a:lnTo>
                  <a:lnTo>
                    <a:pt x="381050" y="19050"/>
                  </a:lnTo>
                  <a:lnTo>
                    <a:pt x="400100" y="19050"/>
                  </a:lnTo>
                  <a:lnTo>
                    <a:pt x="400100" y="0"/>
                  </a:lnTo>
                  <a:close/>
                </a:path>
                <a:path w="2686684" h="19050">
                  <a:moveTo>
                    <a:pt x="438200" y="0"/>
                  </a:moveTo>
                  <a:lnTo>
                    <a:pt x="419150" y="0"/>
                  </a:lnTo>
                  <a:lnTo>
                    <a:pt x="419150" y="19050"/>
                  </a:lnTo>
                  <a:lnTo>
                    <a:pt x="438200" y="19050"/>
                  </a:lnTo>
                  <a:lnTo>
                    <a:pt x="438200" y="0"/>
                  </a:lnTo>
                  <a:close/>
                </a:path>
                <a:path w="2686684" h="19050">
                  <a:moveTo>
                    <a:pt x="476313" y="0"/>
                  </a:moveTo>
                  <a:lnTo>
                    <a:pt x="457263" y="0"/>
                  </a:lnTo>
                  <a:lnTo>
                    <a:pt x="457263" y="19050"/>
                  </a:lnTo>
                  <a:lnTo>
                    <a:pt x="476313" y="19050"/>
                  </a:lnTo>
                  <a:lnTo>
                    <a:pt x="476313" y="0"/>
                  </a:lnTo>
                  <a:close/>
                </a:path>
                <a:path w="2686684" h="19050">
                  <a:moveTo>
                    <a:pt x="514413" y="0"/>
                  </a:moveTo>
                  <a:lnTo>
                    <a:pt x="495363" y="0"/>
                  </a:lnTo>
                  <a:lnTo>
                    <a:pt x="495363" y="19050"/>
                  </a:lnTo>
                  <a:lnTo>
                    <a:pt x="514413" y="19050"/>
                  </a:lnTo>
                  <a:lnTo>
                    <a:pt x="514413" y="0"/>
                  </a:lnTo>
                  <a:close/>
                </a:path>
                <a:path w="2686684" h="19050">
                  <a:moveTo>
                    <a:pt x="552526" y="0"/>
                  </a:moveTo>
                  <a:lnTo>
                    <a:pt x="533463" y="0"/>
                  </a:lnTo>
                  <a:lnTo>
                    <a:pt x="533463" y="19050"/>
                  </a:lnTo>
                  <a:lnTo>
                    <a:pt x="552526" y="19050"/>
                  </a:lnTo>
                  <a:lnTo>
                    <a:pt x="552526" y="0"/>
                  </a:lnTo>
                  <a:close/>
                </a:path>
                <a:path w="2686684" h="19050">
                  <a:moveTo>
                    <a:pt x="590626" y="0"/>
                  </a:moveTo>
                  <a:lnTo>
                    <a:pt x="571576" y="0"/>
                  </a:lnTo>
                  <a:lnTo>
                    <a:pt x="571576" y="19050"/>
                  </a:lnTo>
                  <a:lnTo>
                    <a:pt x="590626" y="19050"/>
                  </a:lnTo>
                  <a:lnTo>
                    <a:pt x="590626" y="0"/>
                  </a:lnTo>
                  <a:close/>
                </a:path>
                <a:path w="2686684" h="19050">
                  <a:moveTo>
                    <a:pt x="628726" y="0"/>
                  </a:moveTo>
                  <a:lnTo>
                    <a:pt x="609676" y="0"/>
                  </a:lnTo>
                  <a:lnTo>
                    <a:pt x="609676" y="19050"/>
                  </a:lnTo>
                  <a:lnTo>
                    <a:pt x="628726" y="19050"/>
                  </a:lnTo>
                  <a:lnTo>
                    <a:pt x="628726" y="0"/>
                  </a:lnTo>
                  <a:close/>
                </a:path>
                <a:path w="2686684" h="19050">
                  <a:moveTo>
                    <a:pt x="666838" y="0"/>
                  </a:moveTo>
                  <a:lnTo>
                    <a:pt x="647776" y="0"/>
                  </a:lnTo>
                  <a:lnTo>
                    <a:pt x="647776" y="19050"/>
                  </a:lnTo>
                  <a:lnTo>
                    <a:pt x="666838" y="19050"/>
                  </a:lnTo>
                  <a:lnTo>
                    <a:pt x="666838" y="0"/>
                  </a:lnTo>
                  <a:close/>
                </a:path>
                <a:path w="2686684" h="19050">
                  <a:moveTo>
                    <a:pt x="704938" y="0"/>
                  </a:moveTo>
                  <a:lnTo>
                    <a:pt x="685888" y="0"/>
                  </a:lnTo>
                  <a:lnTo>
                    <a:pt x="685888" y="19050"/>
                  </a:lnTo>
                  <a:lnTo>
                    <a:pt x="704938" y="19050"/>
                  </a:lnTo>
                  <a:lnTo>
                    <a:pt x="704938" y="0"/>
                  </a:lnTo>
                  <a:close/>
                </a:path>
                <a:path w="2686684" h="19050">
                  <a:moveTo>
                    <a:pt x="743038" y="0"/>
                  </a:moveTo>
                  <a:lnTo>
                    <a:pt x="723988" y="0"/>
                  </a:lnTo>
                  <a:lnTo>
                    <a:pt x="723988" y="19050"/>
                  </a:lnTo>
                  <a:lnTo>
                    <a:pt x="743038" y="19050"/>
                  </a:lnTo>
                  <a:lnTo>
                    <a:pt x="743038" y="0"/>
                  </a:lnTo>
                  <a:close/>
                </a:path>
                <a:path w="2686684" h="19050">
                  <a:moveTo>
                    <a:pt x="781151" y="0"/>
                  </a:moveTo>
                  <a:lnTo>
                    <a:pt x="762088" y="0"/>
                  </a:lnTo>
                  <a:lnTo>
                    <a:pt x="762088" y="19050"/>
                  </a:lnTo>
                  <a:lnTo>
                    <a:pt x="781151" y="19050"/>
                  </a:lnTo>
                  <a:lnTo>
                    <a:pt x="781151" y="0"/>
                  </a:lnTo>
                  <a:close/>
                </a:path>
                <a:path w="2686684" h="19050">
                  <a:moveTo>
                    <a:pt x="819251" y="0"/>
                  </a:moveTo>
                  <a:lnTo>
                    <a:pt x="800201" y="0"/>
                  </a:lnTo>
                  <a:lnTo>
                    <a:pt x="800201" y="19050"/>
                  </a:lnTo>
                  <a:lnTo>
                    <a:pt x="819251" y="19050"/>
                  </a:lnTo>
                  <a:lnTo>
                    <a:pt x="819251" y="0"/>
                  </a:lnTo>
                  <a:close/>
                </a:path>
                <a:path w="2686684" h="19050">
                  <a:moveTo>
                    <a:pt x="857351" y="0"/>
                  </a:moveTo>
                  <a:lnTo>
                    <a:pt x="838301" y="0"/>
                  </a:lnTo>
                  <a:lnTo>
                    <a:pt x="838301" y="19050"/>
                  </a:lnTo>
                  <a:lnTo>
                    <a:pt x="857351" y="19050"/>
                  </a:lnTo>
                  <a:lnTo>
                    <a:pt x="857351" y="0"/>
                  </a:lnTo>
                  <a:close/>
                </a:path>
                <a:path w="2686684" h="19050">
                  <a:moveTo>
                    <a:pt x="895464" y="0"/>
                  </a:moveTo>
                  <a:lnTo>
                    <a:pt x="876414" y="0"/>
                  </a:lnTo>
                  <a:lnTo>
                    <a:pt x="876414" y="19050"/>
                  </a:lnTo>
                  <a:lnTo>
                    <a:pt x="895464" y="19050"/>
                  </a:lnTo>
                  <a:lnTo>
                    <a:pt x="895464" y="0"/>
                  </a:lnTo>
                  <a:close/>
                </a:path>
                <a:path w="2686684" h="19050">
                  <a:moveTo>
                    <a:pt x="933564" y="0"/>
                  </a:moveTo>
                  <a:lnTo>
                    <a:pt x="914514" y="0"/>
                  </a:lnTo>
                  <a:lnTo>
                    <a:pt x="914514" y="19050"/>
                  </a:lnTo>
                  <a:lnTo>
                    <a:pt x="933564" y="19050"/>
                  </a:lnTo>
                  <a:lnTo>
                    <a:pt x="933564" y="0"/>
                  </a:lnTo>
                  <a:close/>
                </a:path>
                <a:path w="2686684" h="19050">
                  <a:moveTo>
                    <a:pt x="971664" y="0"/>
                  </a:moveTo>
                  <a:lnTo>
                    <a:pt x="952614" y="0"/>
                  </a:lnTo>
                  <a:lnTo>
                    <a:pt x="952614" y="19050"/>
                  </a:lnTo>
                  <a:lnTo>
                    <a:pt x="971664" y="19050"/>
                  </a:lnTo>
                  <a:lnTo>
                    <a:pt x="971664" y="0"/>
                  </a:lnTo>
                  <a:close/>
                </a:path>
                <a:path w="2686684" h="19050">
                  <a:moveTo>
                    <a:pt x="1009777" y="0"/>
                  </a:moveTo>
                  <a:lnTo>
                    <a:pt x="990727" y="0"/>
                  </a:lnTo>
                  <a:lnTo>
                    <a:pt x="990727" y="19050"/>
                  </a:lnTo>
                  <a:lnTo>
                    <a:pt x="1009777" y="19050"/>
                  </a:lnTo>
                  <a:lnTo>
                    <a:pt x="1009777" y="0"/>
                  </a:lnTo>
                  <a:close/>
                </a:path>
                <a:path w="2686684" h="19050">
                  <a:moveTo>
                    <a:pt x="1047877" y="0"/>
                  </a:moveTo>
                  <a:lnTo>
                    <a:pt x="1028827" y="0"/>
                  </a:lnTo>
                  <a:lnTo>
                    <a:pt x="1028827" y="19050"/>
                  </a:lnTo>
                  <a:lnTo>
                    <a:pt x="1047877" y="19050"/>
                  </a:lnTo>
                  <a:lnTo>
                    <a:pt x="1047877" y="0"/>
                  </a:lnTo>
                  <a:close/>
                </a:path>
                <a:path w="2686684" h="19050">
                  <a:moveTo>
                    <a:pt x="1085989" y="0"/>
                  </a:moveTo>
                  <a:lnTo>
                    <a:pt x="1066927" y="0"/>
                  </a:lnTo>
                  <a:lnTo>
                    <a:pt x="1066927" y="19050"/>
                  </a:lnTo>
                  <a:lnTo>
                    <a:pt x="1085989" y="19050"/>
                  </a:lnTo>
                  <a:lnTo>
                    <a:pt x="1085989" y="0"/>
                  </a:lnTo>
                  <a:close/>
                </a:path>
                <a:path w="2686684" h="19050">
                  <a:moveTo>
                    <a:pt x="1124089" y="0"/>
                  </a:moveTo>
                  <a:lnTo>
                    <a:pt x="1105039" y="0"/>
                  </a:lnTo>
                  <a:lnTo>
                    <a:pt x="1105039" y="19050"/>
                  </a:lnTo>
                  <a:lnTo>
                    <a:pt x="1124089" y="19050"/>
                  </a:lnTo>
                  <a:lnTo>
                    <a:pt x="1124089" y="0"/>
                  </a:lnTo>
                  <a:close/>
                </a:path>
                <a:path w="2686684" h="19050">
                  <a:moveTo>
                    <a:pt x="1162189" y="0"/>
                  </a:moveTo>
                  <a:lnTo>
                    <a:pt x="1143139" y="0"/>
                  </a:lnTo>
                  <a:lnTo>
                    <a:pt x="1143139" y="19050"/>
                  </a:lnTo>
                  <a:lnTo>
                    <a:pt x="1162189" y="19050"/>
                  </a:lnTo>
                  <a:lnTo>
                    <a:pt x="1162189" y="0"/>
                  </a:lnTo>
                  <a:close/>
                </a:path>
                <a:path w="2686684" h="19050">
                  <a:moveTo>
                    <a:pt x="1200302" y="0"/>
                  </a:moveTo>
                  <a:lnTo>
                    <a:pt x="1181239" y="0"/>
                  </a:lnTo>
                  <a:lnTo>
                    <a:pt x="1181239" y="19050"/>
                  </a:lnTo>
                  <a:lnTo>
                    <a:pt x="1200302" y="19050"/>
                  </a:lnTo>
                  <a:lnTo>
                    <a:pt x="1200302" y="0"/>
                  </a:lnTo>
                  <a:close/>
                </a:path>
                <a:path w="2686684" h="19050">
                  <a:moveTo>
                    <a:pt x="1238402" y="0"/>
                  </a:moveTo>
                  <a:lnTo>
                    <a:pt x="1219352" y="0"/>
                  </a:lnTo>
                  <a:lnTo>
                    <a:pt x="1219352" y="19050"/>
                  </a:lnTo>
                  <a:lnTo>
                    <a:pt x="1238402" y="19050"/>
                  </a:lnTo>
                  <a:lnTo>
                    <a:pt x="1238402" y="0"/>
                  </a:lnTo>
                  <a:close/>
                </a:path>
                <a:path w="2686684" h="19050">
                  <a:moveTo>
                    <a:pt x="1276502" y="0"/>
                  </a:moveTo>
                  <a:lnTo>
                    <a:pt x="1257452" y="0"/>
                  </a:lnTo>
                  <a:lnTo>
                    <a:pt x="1257452" y="19050"/>
                  </a:lnTo>
                  <a:lnTo>
                    <a:pt x="1276502" y="19050"/>
                  </a:lnTo>
                  <a:lnTo>
                    <a:pt x="1276502" y="0"/>
                  </a:lnTo>
                  <a:close/>
                </a:path>
                <a:path w="2686684" h="19050">
                  <a:moveTo>
                    <a:pt x="1314615" y="0"/>
                  </a:moveTo>
                  <a:lnTo>
                    <a:pt x="1295552" y="0"/>
                  </a:lnTo>
                  <a:lnTo>
                    <a:pt x="1295552" y="19050"/>
                  </a:lnTo>
                  <a:lnTo>
                    <a:pt x="1314615" y="19050"/>
                  </a:lnTo>
                  <a:lnTo>
                    <a:pt x="1314615" y="0"/>
                  </a:lnTo>
                  <a:close/>
                </a:path>
                <a:path w="2686684" h="19050">
                  <a:moveTo>
                    <a:pt x="1352715" y="0"/>
                  </a:moveTo>
                  <a:lnTo>
                    <a:pt x="1333665" y="0"/>
                  </a:lnTo>
                  <a:lnTo>
                    <a:pt x="1333665" y="19050"/>
                  </a:lnTo>
                  <a:lnTo>
                    <a:pt x="1352715" y="19050"/>
                  </a:lnTo>
                  <a:lnTo>
                    <a:pt x="1352715" y="0"/>
                  </a:lnTo>
                  <a:close/>
                </a:path>
                <a:path w="2686684" h="19050">
                  <a:moveTo>
                    <a:pt x="1390815" y="0"/>
                  </a:moveTo>
                  <a:lnTo>
                    <a:pt x="1371765" y="0"/>
                  </a:lnTo>
                  <a:lnTo>
                    <a:pt x="1371765" y="19050"/>
                  </a:lnTo>
                  <a:lnTo>
                    <a:pt x="1390815" y="19050"/>
                  </a:lnTo>
                  <a:lnTo>
                    <a:pt x="1390815" y="0"/>
                  </a:lnTo>
                  <a:close/>
                </a:path>
                <a:path w="2686684" h="19050">
                  <a:moveTo>
                    <a:pt x="1428927" y="0"/>
                  </a:moveTo>
                  <a:lnTo>
                    <a:pt x="1409877" y="0"/>
                  </a:lnTo>
                  <a:lnTo>
                    <a:pt x="1409877" y="19050"/>
                  </a:lnTo>
                  <a:lnTo>
                    <a:pt x="1428927" y="19050"/>
                  </a:lnTo>
                  <a:lnTo>
                    <a:pt x="1428927" y="0"/>
                  </a:lnTo>
                  <a:close/>
                </a:path>
                <a:path w="2686684" h="19050">
                  <a:moveTo>
                    <a:pt x="1467027" y="0"/>
                  </a:moveTo>
                  <a:lnTo>
                    <a:pt x="1447977" y="0"/>
                  </a:lnTo>
                  <a:lnTo>
                    <a:pt x="1447977" y="19050"/>
                  </a:lnTo>
                  <a:lnTo>
                    <a:pt x="1467027" y="19050"/>
                  </a:lnTo>
                  <a:lnTo>
                    <a:pt x="1467027" y="0"/>
                  </a:lnTo>
                  <a:close/>
                </a:path>
                <a:path w="2686684" h="19050">
                  <a:moveTo>
                    <a:pt x="1505127" y="0"/>
                  </a:moveTo>
                  <a:lnTo>
                    <a:pt x="1486077" y="0"/>
                  </a:lnTo>
                  <a:lnTo>
                    <a:pt x="1486077" y="19050"/>
                  </a:lnTo>
                  <a:lnTo>
                    <a:pt x="1505127" y="19050"/>
                  </a:lnTo>
                  <a:lnTo>
                    <a:pt x="1505127" y="0"/>
                  </a:lnTo>
                  <a:close/>
                </a:path>
                <a:path w="2686684" h="19050">
                  <a:moveTo>
                    <a:pt x="1543240" y="0"/>
                  </a:moveTo>
                  <a:lnTo>
                    <a:pt x="1524190" y="0"/>
                  </a:lnTo>
                  <a:lnTo>
                    <a:pt x="1524190" y="19050"/>
                  </a:lnTo>
                  <a:lnTo>
                    <a:pt x="1543240" y="19050"/>
                  </a:lnTo>
                  <a:lnTo>
                    <a:pt x="1543240" y="0"/>
                  </a:lnTo>
                  <a:close/>
                </a:path>
                <a:path w="2686684" h="19050">
                  <a:moveTo>
                    <a:pt x="1581340" y="0"/>
                  </a:moveTo>
                  <a:lnTo>
                    <a:pt x="1562290" y="0"/>
                  </a:lnTo>
                  <a:lnTo>
                    <a:pt x="1562290" y="19050"/>
                  </a:lnTo>
                  <a:lnTo>
                    <a:pt x="1581340" y="19050"/>
                  </a:lnTo>
                  <a:lnTo>
                    <a:pt x="1581340" y="0"/>
                  </a:lnTo>
                  <a:close/>
                </a:path>
                <a:path w="2686684" h="19050">
                  <a:moveTo>
                    <a:pt x="1619453" y="0"/>
                  </a:moveTo>
                  <a:lnTo>
                    <a:pt x="1600390" y="0"/>
                  </a:lnTo>
                  <a:lnTo>
                    <a:pt x="1600390" y="19050"/>
                  </a:lnTo>
                  <a:lnTo>
                    <a:pt x="1619453" y="19050"/>
                  </a:lnTo>
                  <a:lnTo>
                    <a:pt x="1619453" y="0"/>
                  </a:lnTo>
                  <a:close/>
                </a:path>
                <a:path w="2686684" h="19050">
                  <a:moveTo>
                    <a:pt x="1657553" y="0"/>
                  </a:moveTo>
                  <a:lnTo>
                    <a:pt x="1638503" y="0"/>
                  </a:lnTo>
                  <a:lnTo>
                    <a:pt x="1638503" y="19050"/>
                  </a:lnTo>
                  <a:lnTo>
                    <a:pt x="1657553" y="19050"/>
                  </a:lnTo>
                  <a:lnTo>
                    <a:pt x="1657553" y="0"/>
                  </a:lnTo>
                  <a:close/>
                </a:path>
                <a:path w="2686684" h="19050">
                  <a:moveTo>
                    <a:pt x="1695653" y="0"/>
                  </a:moveTo>
                  <a:lnTo>
                    <a:pt x="1676603" y="0"/>
                  </a:lnTo>
                  <a:lnTo>
                    <a:pt x="1676603" y="19050"/>
                  </a:lnTo>
                  <a:lnTo>
                    <a:pt x="1695653" y="19050"/>
                  </a:lnTo>
                  <a:lnTo>
                    <a:pt x="1695653" y="0"/>
                  </a:lnTo>
                  <a:close/>
                </a:path>
                <a:path w="2686684" h="19050">
                  <a:moveTo>
                    <a:pt x="1733765" y="0"/>
                  </a:moveTo>
                  <a:lnTo>
                    <a:pt x="1714703" y="0"/>
                  </a:lnTo>
                  <a:lnTo>
                    <a:pt x="1714703" y="19050"/>
                  </a:lnTo>
                  <a:lnTo>
                    <a:pt x="1733765" y="19050"/>
                  </a:lnTo>
                  <a:lnTo>
                    <a:pt x="1733765" y="0"/>
                  </a:lnTo>
                  <a:close/>
                </a:path>
                <a:path w="2686684" h="19050">
                  <a:moveTo>
                    <a:pt x="1771865" y="0"/>
                  </a:moveTo>
                  <a:lnTo>
                    <a:pt x="1752815" y="0"/>
                  </a:lnTo>
                  <a:lnTo>
                    <a:pt x="1752815" y="19050"/>
                  </a:lnTo>
                  <a:lnTo>
                    <a:pt x="1771865" y="19050"/>
                  </a:lnTo>
                  <a:lnTo>
                    <a:pt x="1771865" y="0"/>
                  </a:lnTo>
                  <a:close/>
                </a:path>
                <a:path w="2686684" h="19050">
                  <a:moveTo>
                    <a:pt x="1809965" y="0"/>
                  </a:moveTo>
                  <a:lnTo>
                    <a:pt x="1790915" y="0"/>
                  </a:lnTo>
                  <a:lnTo>
                    <a:pt x="1790915" y="19050"/>
                  </a:lnTo>
                  <a:lnTo>
                    <a:pt x="1809965" y="19050"/>
                  </a:lnTo>
                  <a:lnTo>
                    <a:pt x="1809965" y="0"/>
                  </a:lnTo>
                  <a:close/>
                </a:path>
                <a:path w="2686684" h="19050">
                  <a:moveTo>
                    <a:pt x="1848078" y="0"/>
                  </a:moveTo>
                  <a:lnTo>
                    <a:pt x="1829015" y="0"/>
                  </a:lnTo>
                  <a:lnTo>
                    <a:pt x="1829015" y="19050"/>
                  </a:lnTo>
                  <a:lnTo>
                    <a:pt x="1848078" y="19050"/>
                  </a:lnTo>
                  <a:lnTo>
                    <a:pt x="1848078" y="0"/>
                  </a:lnTo>
                  <a:close/>
                </a:path>
                <a:path w="2686684" h="19050">
                  <a:moveTo>
                    <a:pt x="1886178" y="0"/>
                  </a:moveTo>
                  <a:lnTo>
                    <a:pt x="1867128" y="0"/>
                  </a:lnTo>
                  <a:lnTo>
                    <a:pt x="1867128" y="19050"/>
                  </a:lnTo>
                  <a:lnTo>
                    <a:pt x="1886178" y="19050"/>
                  </a:lnTo>
                  <a:lnTo>
                    <a:pt x="1886178" y="0"/>
                  </a:lnTo>
                  <a:close/>
                </a:path>
                <a:path w="2686684" h="19050">
                  <a:moveTo>
                    <a:pt x="1924278" y="0"/>
                  </a:moveTo>
                  <a:lnTo>
                    <a:pt x="1905228" y="0"/>
                  </a:lnTo>
                  <a:lnTo>
                    <a:pt x="1905228" y="19050"/>
                  </a:lnTo>
                  <a:lnTo>
                    <a:pt x="1924278" y="19050"/>
                  </a:lnTo>
                  <a:lnTo>
                    <a:pt x="1924278" y="0"/>
                  </a:lnTo>
                  <a:close/>
                </a:path>
                <a:path w="2686684" h="19050">
                  <a:moveTo>
                    <a:pt x="1962391" y="0"/>
                  </a:moveTo>
                  <a:lnTo>
                    <a:pt x="1943341" y="0"/>
                  </a:lnTo>
                  <a:lnTo>
                    <a:pt x="1943341" y="19050"/>
                  </a:lnTo>
                  <a:lnTo>
                    <a:pt x="1962391" y="19050"/>
                  </a:lnTo>
                  <a:lnTo>
                    <a:pt x="1962391" y="0"/>
                  </a:lnTo>
                  <a:close/>
                </a:path>
                <a:path w="2686684" h="19050">
                  <a:moveTo>
                    <a:pt x="2000491" y="0"/>
                  </a:moveTo>
                  <a:lnTo>
                    <a:pt x="1981441" y="0"/>
                  </a:lnTo>
                  <a:lnTo>
                    <a:pt x="1981441" y="19050"/>
                  </a:lnTo>
                  <a:lnTo>
                    <a:pt x="2000491" y="19050"/>
                  </a:lnTo>
                  <a:lnTo>
                    <a:pt x="2000491" y="0"/>
                  </a:lnTo>
                  <a:close/>
                </a:path>
                <a:path w="2686684" h="19050">
                  <a:moveTo>
                    <a:pt x="2038591" y="0"/>
                  </a:moveTo>
                  <a:lnTo>
                    <a:pt x="2019541" y="0"/>
                  </a:lnTo>
                  <a:lnTo>
                    <a:pt x="2019541" y="19050"/>
                  </a:lnTo>
                  <a:lnTo>
                    <a:pt x="2038591" y="19050"/>
                  </a:lnTo>
                  <a:lnTo>
                    <a:pt x="2038591" y="0"/>
                  </a:lnTo>
                  <a:close/>
                </a:path>
                <a:path w="2686684" h="19050">
                  <a:moveTo>
                    <a:pt x="2076704" y="0"/>
                  </a:moveTo>
                  <a:lnTo>
                    <a:pt x="2057654" y="0"/>
                  </a:lnTo>
                  <a:lnTo>
                    <a:pt x="2057654" y="19050"/>
                  </a:lnTo>
                  <a:lnTo>
                    <a:pt x="2076704" y="19050"/>
                  </a:lnTo>
                  <a:lnTo>
                    <a:pt x="2076704" y="0"/>
                  </a:lnTo>
                  <a:close/>
                </a:path>
                <a:path w="2686684" h="19050">
                  <a:moveTo>
                    <a:pt x="2114804" y="0"/>
                  </a:moveTo>
                  <a:lnTo>
                    <a:pt x="2095754" y="0"/>
                  </a:lnTo>
                  <a:lnTo>
                    <a:pt x="2095754" y="19050"/>
                  </a:lnTo>
                  <a:lnTo>
                    <a:pt x="2114804" y="19050"/>
                  </a:lnTo>
                  <a:lnTo>
                    <a:pt x="2114804" y="0"/>
                  </a:lnTo>
                  <a:close/>
                </a:path>
                <a:path w="2686684" h="19050">
                  <a:moveTo>
                    <a:pt x="2152904" y="0"/>
                  </a:moveTo>
                  <a:lnTo>
                    <a:pt x="2133854" y="0"/>
                  </a:lnTo>
                  <a:lnTo>
                    <a:pt x="2133854" y="19050"/>
                  </a:lnTo>
                  <a:lnTo>
                    <a:pt x="2152904" y="19050"/>
                  </a:lnTo>
                  <a:lnTo>
                    <a:pt x="2152904" y="0"/>
                  </a:lnTo>
                  <a:close/>
                </a:path>
                <a:path w="2686684" h="19050">
                  <a:moveTo>
                    <a:pt x="2191016" y="0"/>
                  </a:moveTo>
                  <a:lnTo>
                    <a:pt x="2171966" y="0"/>
                  </a:lnTo>
                  <a:lnTo>
                    <a:pt x="2171966" y="19050"/>
                  </a:lnTo>
                  <a:lnTo>
                    <a:pt x="2191016" y="19050"/>
                  </a:lnTo>
                  <a:lnTo>
                    <a:pt x="2191016" y="0"/>
                  </a:lnTo>
                  <a:close/>
                </a:path>
                <a:path w="2686684" h="19050">
                  <a:moveTo>
                    <a:pt x="2229116" y="0"/>
                  </a:moveTo>
                  <a:lnTo>
                    <a:pt x="2210066" y="0"/>
                  </a:lnTo>
                  <a:lnTo>
                    <a:pt x="2210066" y="19050"/>
                  </a:lnTo>
                  <a:lnTo>
                    <a:pt x="2229116" y="19050"/>
                  </a:lnTo>
                  <a:lnTo>
                    <a:pt x="2229116" y="0"/>
                  </a:lnTo>
                  <a:close/>
                </a:path>
                <a:path w="2686684" h="19050">
                  <a:moveTo>
                    <a:pt x="2267229" y="0"/>
                  </a:moveTo>
                  <a:lnTo>
                    <a:pt x="2248166" y="0"/>
                  </a:lnTo>
                  <a:lnTo>
                    <a:pt x="2248166" y="19050"/>
                  </a:lnTo>
                  <a:lnTo>
                    <a:pt x="2267229" y="19050"/>
                  </a:lnTo>
                  <a:lnTo>
                    <a:pt x="2267229" y="0"/>
                  </a:lnTo>
                  <a:close/>
                </a:path>
                <a:path w="2686684" h="19050">
                  <a:moveTo>
                    <a:pt x="2305329" y="0"/>
                  </a:moveTo>
                  <a:lnTo>
                    <a:pt x="2286279" y="0"/>
                  </a:lnTo>
                  <a:lnTo>
                    <a:pt x="2286279" y="19050"/>
                  </a:lnTo>
                  <a:lnTo>
                    <a:pt x="2305329" y="19050"/>
                  </a:lnTo>
                  <a:lnTo>
                    <a:pt x="2305329" y="0"/>
                  </a:lnTo>
                  <a:close/>
                </a:path>
                <a:path w="2686684" h="19050">
                  <a:moveTo>
                    <a:pt x="2343429" y="0"/>
                  </a:moveTo>
                  <a:lnTo>
                    <a:pt x="2324379" y="0"/>
                  </a:lnTo>
                  <a:lnTo>
                    <a:pt x="2324379" y="19050"/>
                  </a:lnTo>
                  <a:lnTo>
                    <a:pt x="2343429" y="19050"/>
                  </a:lnTo>
                  <a:lnTo>
                    <a:pt x="2343429" y="0"/>
                  </a:lnTo>
                  <a:close/>
                </a:path>
                <a:path w="2686684" h="19050">
                  <a:moveTo>
                    <a:pt x="2381542" y="0"/>
                  </a:moveTo>
                  <a:lnTo>
                    <a:pt x="2362479" y="0"/>
                  </a:lnTo>
                  <a:lnTo>
                    <a:pt x="2362479" y="19050"/>
                  </a:lnTo>
                  <a:lnTo>
                    <a:pt x="2381542" y="19050"/>
                  </a:lnTo>
                  <a:lnTo>
                    <a:pt x="2381542" y="0"/>
                  </a:lnTo>
                  <a:close/>
                </a:path>
                <a:path w="2686684" h="19050">
                  <a:moveTo>
                    <a:pt x="2419642" y="0"/>
                  </a:moveTo>
                  <a:lnTo>
                    <a:pt x="2400592" y="0"/>
                  </a:lnTo>
                  <a:lnTo>
                    <a:pt x="2400592" y="19050"/>
                  </a:lnTo>
                  <a:lnTo>
                    <a:pt x="2419642" y="19050"/>
                  </a:lnTo>
                  <a:lnTo>
                    <a:pt x="2419642" y="0"/>
                  </a:lnTo>
                  <a:close/>
                </a:path>
                <a:path w="2686684" h="19050">
                  <a:moveTo>
                    <a:pt x="2457742" y="0"/>
                  </a:moveTo>
                  <a:lnTo>
                    <a:pt x="2438692" y="0"/>
                  </a:lnTo>
                  <a:lnTo>
                    <a:pt x="2438692" y="19050"/>
                  </a:lnTo>
                  <a:lnTo>
                    <a:pt x="2457742" y="19050"/>
                  </a:lnTo>
                  <a:lnTo>
                    <a:pt x="2457742" y="0"/>
                  </a:lnTo>
                  <a:close/>
                </a:path>
                <a:path w="2686684" h="19050">
                  <a:moveTo>
                    <a:pt x="2495854" y="0"/>
                  </a:moveTo>
                  <a:lnTo>
                    <a:pt x="2476804" y="0"/>
                  </a:lnTo>
                  <a:lnTo>
                    <a:pt x="2476804" y="19050"/>
                  </a:lnTo>
                  <a:lnTo>
                    <a:pt x="2495854" y="19050"/>
                  </a:lnTo>
                  <a:lnTo>
                    <a:pt x="2495854" y="0"/>
                  </a:lnTo>
                  <a:close/>
                </a:path>
                <a:path w="2686684" h="19050">
                  <a:moveTo>
                    <a:pt x="2533954" y="0"/>
                  </a:moveTo>
                  <a:lnTo>
                    <a:pt x="2514904" y="0"/>
                  </a:lnTo>
                  <a:lnTo>
                    <a:pt x="2514904" y="19050"/>
                  </a:lnTo>
                  <a:lnTo>
                    <a:pt x="2533954" y="19050"/>
                  </a:lnTo>
                  <a:lnTo>
                    <a:pt x="2533954" y="0"/>
                  </a:lnTo>
                  <a:close/>
                </a:path>
                <a:path w="2686684" h="19050">
                  <a:moveTo>
                    <a:pt x="2572054" y="0"/>
                  </a:moveTo>
                  <a:lnTo>
                    <a:pt x="2553004" y="0"/>
                  </a:lnTo>
                  <a:lnTo>
                    <a:pt x="2553004" y="19050"/>
                  </a:lnTo>
                  <a:lnTo>
                    <a:pt x="2572054" y="19050"/>
                  </a:lnTo>
                  <a:lnTo>
                    <a:pt x="2572054" y="0"/>
                  </a:lnTo>
                  <a:close/>
                </a:path>
                <a:path w="2686684" h="19050">
                  <a:moveTo>
                    <a:pt x="2610167" y="0"/>
                  </a:moveTo>
                  <a:lnTo>
                    <a:pt x="2591117" y="0"/>
                  </a:lnTo>
                  <a:lnTo>
                    <a:pt x="2591117" y="19050"/>
                  </a:lnTo>
                  <a:lnTo>
                    <a:pt x="2610167" y="19050"/>
                  </a:lnTo>
                  <a:lnTo>
                    <a:pt x="2610167" y="0"/>
                  </a:lnTo>
                  <a:close/>
                </a:path>
                <a:path w="2686684" h="19050">
                  <a:moveTo>
                    <a:pt x="2648267" y="0"/>
                  </a:moveTo>
                  <a:lnTo>
                    <a:pt x="2629217" y="0"/>
                  </a:lnTo>
                  <a:lnTo>
                    <a:pt x="2629217" y="19050"/>
                  </a:lnTo>
                  <a:lnTo>
                    <a:pt x="2648267" y="19050"/>
                  </a:lnTo>
                  <a:lnTo>
                    <a:pt x="2648267" y="0"/>
                  </a:lnTo>
                  <a:close/>
                </a:path>
                <a:path w="2686684" h="19050">
                  <a:moveTo>
                    <a:pt x="2686367" y="0"/>
                  </a:moveTo>
                  <a:lnTo>
                    <a:pt x="2667317" y="0"/>
                  </a:lnTo>
                  <a:lnTo>
                    <a:pt x="2667317" y="19050"/>
                  </a:lnTo>
                  <a:lnTo>
                    <a:pt x="2686367" y="19050"/>
                  </a:lnTo>
                  <a:lnTo>
                    <a:pt x="2686367" y="0"/>
                  </a:lnTo>
                  <a:close/>
                </a:path>
              </a:pathLst>
            </a:custGeom>
            <a:solidFill>
              <a:srgbClr val="83C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593768" y="6893279"/>
              <a:ext cx="2686685" cy="19050"/>
            </a:xfrm>
            <a:custGeom>
              <a:avLst/>
              <a:gdLst/>
              <a:ahLst/>
              <a:cxnLst/>
              <a:rect l="l" t="t" r="r" b="b"/>
              <a:pathLst>
                <a:path w="2686684" h="19050">
                  <a:moveTo>
                    <a:pt x="1905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9050" y="19050"/>
                  </a:lnTo>
                  <a:lnTo>
                    <a:pt x="19050" y="0"/>
                  </a:lnTo>
                  <a:close/>
                </a:path>
                <a:path w="2686684" h="19050">
                  <a:moveTo>
                    <a:pt x="57162" y="0"/>
                  </a:moveTo>
                  <a:lnTo>
                    <a:pt x="38112" y="0"/>
                  </a:lnTo>
                  <a:lnTo>
                    <a:pt x="38112" y="19050"/>
                  </a:lnTo>
                  <a:lnTo>
                    <a:pt x="57162" y="19050"/>
                  </a:lnTo>
                  <a:lnTo>
                    <a:pt x="57162" y="0"/>
                  </a:lnTo>
                  <a:close/>
                </a:path>
                <a:path w="2686684" h="19050">
                  <a:moveTo>
                    <a:pt x="95262" y="0"/>
                  </a:moveTo>
                  <a:lnTo>
                    <a:pt x="76212" y="0"/>
                  </a:lnTo>
                  <a:lnTo>
                    <a:pt x="76212" y="19050"/>
                  </a:lnTo>
                  <a:lnTo>
                    <a:pt x="95262" y="19050"/>
                  </a:lnTo>
                  <a:lnTo>
                    <a:pt x="95262" y="0"/>
                  </a:lnTo>
                  <a:close/>
                </a:path>
                <a:path w="2686684" h="19050">
                  <a:moveTo>
                    <a:pt x="133375" y="0"/>
                  </a:moveTo>
                  <a:lnTo>
                    <a:pt x="114312" y="0"/>
                  </a:lnTo>
                  <a:lnTo>
                    <a:pt x="114312" y="19050"/>
                  </a:lnTo>
                  <a:lnTo>
                    <a:pt x="133375" y="19050"/>
                  </a:lnTo>
                  <a:lnTo>
                    <a:pt x="133375" y="0"/>
                  </a:lnTo>
                  <a:close/>
                </a:path>
                <a:path w="2686684" h="19050">
                  <a:moveTo>
                    <a:pt x="171475" y="0"/>
                  </a:moveTo>
                  <a:lnTo>
                    <a:pt x="152425" y="0"/>
                  </a:lnTo>
                  <a:lnTo>
                    <a:pt x="152425" y="19050"/>
                  </a:lnTo>
                  <a:lnTo>
                    <a:pt x="171475" y="19050"/>
                  </a:lnTo>
                  <a:lnTo>
                    <a:pt x="171475" y="0"/>
                  </a:lnTo>
                  <a:close/>
                </a:path>
                <a:path w="2686684" h="19050">
                  <a:moveTo>
                    <a:pt x="209575" y="0"/>
                  </a:moveTo>
                  <a:lnTo>
                    <a:pt x="190525" y="0"/>
                  </a:lnTo>
                  <a:lnTo>
                    <a:pt x="190525" y="19050"/>
                  </a:lnTo>
                  <a:lnTo>
                    <a:pt x="209575" y="19050"/>
                  </a:lnTo>
                  <a:lnTo>
                    <a:pt x="209575" y="0"/>
                  </a:lnTo>
                  <a:close/>
                </a:path>
                <a:path w="2686684" h="19050">
                  <a:moveTo>
                    <a:pt x="247688" y="0"/>
                  </a:moveTo>
                  <a:lnTo>
                    <a:pt x="228625" y="0"/>
                  </a:lnTo>
                  <a:lnTo>
                    <a:pt x="228625" y="19050"/>
                  </a:lnTo>
                  <a:lnTo>
                    <a:pt x="247688" y="19050"/>
                  </a:lnTo>
                  <a:lnTo>
                    <a:pt x="247688" y="0"/>
                  </a:lnTo>
                  <a:close/>
                </a:path>
                <a:path w="2686684" h="19050">
                  <a:moveTo>
                    <a:pt x="285788" y="0"/>
                  </a:moveTo>
                  <a:lnTo>
                    <a:pt x="266738" y="0"/>
                  </a:lnTo>
                  <a:lnTo>
                    <a:pt x="266738" y="19050"/>
                  </a:lnTo>
                  <a:lnTo>
                    <a:pt x="285788" y="19050"/>
                  </a:lnTo>
                  <a:lnTo>
                    <a:pt x="285788" y="0"/>
                  </a:lnTo>
                  <a:close/>
                </a:path>
                <a:path w="2686684" h="19050">
                  <a:moveTo>
                    <a:pt x="323888" y="0"/>
                  </a:moveTo>
                  <a:lnTo>
                    <a:pt x="304838" y="0"/>
                  </a:lnTo>
                  <a:lnTo>
                    <a:pt x="304838" y="19050"/>
                  </a:lnTo>
                  <a:lnTo>
                    <a:pt x="323888" y="19050"/>
                  </a:lnTo>
                  <a:lnTo>
                    <a:pt x="323888" y="0"/>
                  </a:lnTo>
                  <a:close/>
                </a:path>
                <a:path w="2686684" h="19050">
                  <a:moveTo>
                    <a:pt x="362000" y="0"/>
                  </a:moveTo>
                  <a:lnTo>
                    <a:pt x="342938" y="0"/>
                  </a:lnTo>
                  <a:lnTo>
                    <a:pt x="342938" y="19050"/>
                  </a:lnTo>
                  <a:lnTo>
                    <a:pt x="362000" y="19050"/>
                  </a:lnTo>
                  <a:lnTo>
                    <a:pt x="362000" y="0"/>
                  </a:lnTo>
                  <a:close/>
                </a:path>
                <a:path w="2686684" h="19050">
                  <a:moveTo>
                    <a:pt x="400100" y="0"/>
                  </a:moveTo>
                  <a:lnTo>
                    <a:pt x="381050" y="0"/>
                  </a:lnTo>
                  <a:lnTo>
                    <a:pt x="381050" y="19050"/>
                  </a:lnTo>
                  <a:lnTo>
                    <a:pt x="400100" y="19050"/>
                  </a:lnTo>
                  <a:lnTo>
                    <a:pt x="400100" y="0"/>
                  </a:lnTo>
                  <a:close/>
                </a:path>
                <a:path w="2686684" h="19050">
                  <a:moveTo>
                    <a:pt x="438200" y="0"/>
                  </a:moveTo>
                  <a:lnTo>
                    <a:pt x="419150" y="0"/>
                  </a:lnTo>
                  <a:lnTo>
                    <a:pt x="419150" y="19050"/>
                  </a:lnTo>
                  <a:lnTo>
                    <a:pt x="438200" y="19050"/>
                  </a:lnTo>
                  <a:lnTo>
                    <a:pt x="438200" y="0"/>
                  </a:lnTo>
                  <a:close/>
                </a:path>
                <a:path w="2686684" h="19050">
                  <a:moveTo>
                    <a:pt x="476313" y="0"/>
                  </a:moveTo>
                  <a:lnTo>
                    <a:pt x="457263" y="0"/>
                  </a:lnTo>
                  <a:lnTo>
                    <a:pt x="457263" y="19050"/>
                  </a:lnTo>
                  <a:lnTo>
                    <a:pt x="476313" y="19050"/>
                  </a:lnTo>
                  <a:lnTo>
                    <a:pt x="476313" y="0"/>
                  </a:lnTo>
                  <a:close/>
                </a:path>
                <a:path w="2686684" h="19050">
                  <a:moveTo>
                    <a:pt x="514413" y="0"/>
                  </a:moveTo>
                  <a:lnTo>
                    <a:pt x="495363" y="0"/>
                  </a:lnTo>
                  <a:lnTo>
                    <a:pt x="495363" y="19050"/>
                  </a:lnTo>
                  <a:lnTo>
                    <a:pt x="514413" y="19050"/>
                  </a:lnTo>
                  <a:lnTo>
                    <a:pt x="514413" y="0"/>
                  </a:lnTo>
                  <a:close/>
                </a:path>
                <a:path w="2686684" h="19050">
                  <a:moveTo>
                    <a:pt x="552513" y="0"/>
                  </a:moveTo>
                  <a:lnTo>
                    <a:pt x="533463" y="0"/>
                  </a:lnTo>
                  <a:lnTo>
                    <a:pt x="533463" y="19050"/>
                  </a:lnTo>
                  <a:lnTo>
                    <a:pt x="552513" y="19050"/>
                  </a:lnTo>
                  <a:lnTo>
                    <a:pt x="552513" y="0"/>
                  </a:lnTo>
                  <a:close/>
                </a:path>
                <a:path w="2686684" h="19050">
                  <a:moveTo>
                    <a:pt x="590626" y="0"/>
                  </a:moveTo>
                  <a:lnTo>
                    <a:pt x="571576" y="0"/>
                  </a:lnTo>
                  <a:lnTo>
                    <a:pt x="571576" y="19050"/>
                  </a:lnTo>
                  <a:lnTo>
                    <a:pt x="590626" y="19050"/>
                  </a:lnTo>
                  <a:lnTo>
                    <a:pt x="590626" y="0"/>
                  </a:lnTo>
                  <a:close/>
                </a:path>
                <a:path w="2686684" h="19050">
                  <a:moveTo>
                    <a:pt x="628726" y="0"/>
                  </a:moveTo>
                  <a:lnTo>
                    <a:pt x="609676" y="0"/>
                  </a:lnTo>
                  <a:lnTo>
                    <a:pt x="609676" y="19050"/>
                  </a:lnTo>
                  <a:lnTo>
                    <a:pt x="628726" y="19050"/>
                  </a:lnTo>
                  <a:lnTo>
                    <a:pt x="628726" y="0"/>
                  </a:lnTo>
                  <a:close/>
                </a:path>
                <a:path w="2686684" h="19050">
                  <a:moveTo>
                    <a:pt x="666838" y="0"/>
                  </a:moveTo>
                  <a:lnTo>
                    <a:pt x="647776" y="0"/>
                  </a:lnTo>
                  <a:lnTo>
                    <a:pt x="647776" y="19050"/>
                  </a:lnTo>
                  <a:lnTo>
                    <a:pt x="666838" y="19050"/>
                  </a:lnTo>
                  <a:lnTo>
                    <a:pt x="666838" y="0"/>
                  </a:lnTo>
                  <a:close/>
                </a:path>
                <a:path w="2686684" h="19050">
                  <a:moveTo>
                    <a:pt x="704938" y="0"/>
                  </a:moveTo>
                  <a:lnTo>
                    <a:pt x="685888" y="0"/>
                  </a:lnTo>
                  <a:lnTo>
                    <a:pt x="685888" y="19050"/>
                  </a:lnTo>
                  <a:lnTo>
                    <a:pt x="704938" y="19050"/>
                  </a:lnTo>
                  <a:lnTo>
                    <a:pt x="704938" y="0"/>
                  </a:lnTo>
                  <a:close/>
                </a:path>
                <a:path w="2686684" h="19050">
                  <a:moveTo>
                    <a:pt x="743038" y="0"/>
                  </a:moveTo>
                  <a:lnTo>
                    <a:pt x="723988" y="0"/>
                  </a:lnTo>
                  <a:lnTo>
                    <a:pt x="723988" y="19050"/>
                  </a:lnTo>
                  <a:lnTo>
                    <a:pt x="743038" y="19050"/>
                  </a:lnTo>
                  <a:lnTo>
                    <a:pt x="743038" y="0"/>
                  </a:lnTo>
                  <a:close/>
                </a:path>
                <a:path w="2686684" h="19050">
                  <a:moveTo>
                    <a:pt x="781151" y="0"/>
                  </a:moveTo>
                  <a:lnTo>
                    <a:pt x="762088" y="0"/>
                  </a:lnTo>
                  <a:lnTo>
                    <a:pt x="762088" y="19050"/>
                  </a:lnTo>
                  <a:lnTo>
                    <a:pt x="781151" y="19050"/>
                  </a:lnTo>
                  <a:lnTo>
                    <a:pt x="781151" y="0"/>
                  </a:lnTo>
                  <a:close/>
                </a:path>
                <a:path w="2686684" h="19050">
                  <a:moveTo>
                    <a:pt x="819251" y="0"/>
                  </a:moveTo>
                  <a:lnTo>
                    <a:pt x="800201" y="0"/>
                  </a:lnTo>
                  <a:lnTo>
                    <a:pt x="800201" y="19050"/>
                  </a:lnTo>
                  <a:lnTo>
                    <a:pt x="819251" y="19050"/>
                  </a:lnTo>
                  <a:lnTo>
                    <a:pt x="819251" y="0"/>
                  </a:lnTo>
                  <a:close/>
                </a:path>
                <a:path w="2686684" h="19050">
                  <a:moveTo>
                    <a:pt x="857351" y="0"/>
                  </a:moveTo>
                  <a:lnTo>
                    <a:pt x="838301" y="0"/>
                  </a:lnTo>
                  <a:lnTo>
                    <a:pt x="838301" y="19050"/>
                  </a:lnTo>
                  <a:lnTo>
                    <a:pt x="857351" y="19050"/>
                  </a:lnTo>
                  <a:lnTo>
                    <a:pt x="857351" y="0"/>
                  </a:lnTo>
                  <a:close/>
                </a:path>
                <a:path w="2686684" h="19050">
                  <a:moveTo>
                    <a:pt x="895464" y="0"/>
                  </a:moveTo>
                  <a:lnTo>
                    <a:pt x="876401" y="0"/>
                  </a:lnTo>
                  <a:lnTo>
                    <a:pt x="876401" y="19050"/>
                  </a:lnTo>
                  <a:lnTo>
                    <a:pt x="895464" y="19050"/>
                  </a:lnTo>
                  <a:lnTo>
                    <a:pt x="895464" y="0"/>
                  </a:lnTo>
                  <a:close/>
                </a:path>
                <a:path w="2686684" h="19050">
                  <a:moveTo>
                    <a:pt x="933564" y="0"/>
                  </a:moveTo>
                  <a:lnTo>
                    <a:pt x="914514" y="0"/>
                  </a:lnTo>
                  <a:lnTo>
                    <a:pt x="914514" y="19050"/>
                  </a:lnTo>
                  <a:lnTo>
                    <a:pt x="933564" y="19050"/>
                  </a:lnTo>
                  <a:lnTo>
                    <a:pt x="933564" y="0"/>
                  </a:lnTo>
                  <a:close/>
                </a:path>
                <a:path w="2686684" h="19050">
                  <a:moveTo>
                    <a:pt x="971664" y="0"/>
                  </a:moveTo>
                  <a:lnTo>
                    <a:pt x="952614" y="0"/>
                  </a:lnTo>
                  <a:lnTo>
                    <a:pt x="952614" y="19050"/>
                  </a:lnTo>
                  <a:lnTo>
                    <a:pt x="971664" y="19050"/>
                  </a:lnTo>
                  <a:lnTo>
                    <a:pt x="971664" y="0"/>
                  </a:lnTo>
                  <a:close/>
                </a:path>
                <a:path w="2686684" h="19050">
                  <a:moveTo>
                    <a:pt x="1009777" y="0"/>
                  </a:moveTo>
                  <a:lnTo>
                    <a:pt x="990727" y="0"/>
                  </a:lnTo>
                  <a:lnTo>
                    <a:pt x="990727" y="19050"/>
                  </a:lnTo>
                  <a:lnTo>
                    <a:pt x="1009777" y="19050"/>
                  </a:lnTo>
                  <a:lnTo>
                    <a:pt x="1009777" y="0"/>
                  </a:lnTo>
                  <a:close/>
                </a:path>
                <a:path w="2686684" h="19050">
                  <a:moveTo>
                    <a:pt x="1047877" y="0"/>
                  </a:moveTo>
                  <a:lnTo>
                    <a:pt x="1028827" y="0"/>
                  </a:lnTo>
                  <a:lnTo>
                    <a:pt x="1028827" y="19050"/>
                  </a:lnTo>
                  <a:lnTo>
                    <a:pt x="1047877" y="19050"/>
                  </a:lnTo>
                  <a:lnTo>
                    <a:pt x="1047877" y="0"/>
                  </a:lnTo>
                  <a:close/>
                </a:path>
                <a:path w="2686684" h="19050">
                  <a:moveTo>
                    <a:pt x="1085977" y="0"/>
                  </a:moveTo>
                  <a:lnTo>
                    <a:pt x="1066927" y="0"/>
                  </a:lnTo>
                  <a:lnTo>
                    <a:pt x="1066927" y="19050"/>
                  </a:lnTo>
                  <a:lnTo>
                    <a:pt x="1085977" y="19050"/>
                  </a:lnTo>
                  <a:lnTo>
                    <a:pt x="1085977" y="0"/>
                  </a:lnTo>
                  <a:close/>
                </a:path>
                <a:path w="2686684" h="19050">
                  <a:moveTo>
                    <a:pt x="1124089" y="0"/>
                  </a:moveTo>
                  <a:lnTo>
                    <a:pt x="1105039" y="0"/>
                  </a:lnTo>
                  <a:lnTo>
                    <a:pt x="1105039" y="19050"/>
                  </a:lnTo>
                  <a:lnTo>
                    <a:pt x="1124089" y="19050"/>
                  </a:lnTo>
                  <a:lnTo>
                    <a:pt x="1124089" y="0"/>
                  </a:lnTo>
                  <a:close/>
                </a:path>
                <a:path w="2686684" h="19050">
                  <a:moveTo>
                    <a:pt x="1162189" y="0"/>
                  </a:moveTo>
                  <a:lnTo>
                    <a:pt x="1143139" y="0"/>
                  </a:lnTo>
                  <a:lnTo>
                    <a:pt x="1143139" y="19050"/>
                  </a:lnTo>
                  <a:lnTo>
                    <a:pt x="1162189" y="19050"/>
                  </a:lnTo>
                  <a:lnTo>
                    <a:pt x="1162189" y="0"/>
                  </a:lnTo>
                  <a:close/>
                </a:path>
                <a:path w="2686684" h="19050">
                  <a:moveTo>
                    <a:pt x="1200302" y="0"/>
                  </a:moveTo>
                  <a:lnTo>
                    <a:pt x="1181239" y="0"/>
                  </a:lnTo>
                  <a:lnTo>
                    <a:pt x="1181239" y="19050"/>
                  </a:lnTo>
                  <a:lnTo>
                    <a:pt x="1200302" y="19050"/>
                  </a:lnTo>
                  <a:lnTo>
                    <a:pt x="1200302" y="0"/>
                  </a:lnTo>
                  <a:close/>
                </a:path>
                <a:path w="2686684" h="19050">
                  <a:moveTo>
                    <a:pt x="1238402" y="0"/>
                  </a:moveTo>
                  <a:lnTo>
                    <a:pt x="1219352" y="0"/>
                  </a:lnTo>
                  <a:lnTo>
                    <a:pt x="1219352" y="19050"/>
                  </a:lnTo>
                  <a:lnTo>
                    <a:pt x="1238402" y="19050"/>
                  </a:lnTo>
                  <a:lnTo>
                    <a:pt x="1238402" y="0"/>
                  </a:lnTo>
                  <a:close/>
                </a:path>
                <a:path w="2686684" h="19050">
                  <a:moveTo>
                    <a:pt x="1276502" y="0"/>
                  </a:moveTo>
                  <a:lnTo>
                    <a:pt x="1257452" y="0"/>
                  </a:lnTo>
                  <a:lnTo>
                    <a:pt x="1257452" y="19050"/>
                  </a:lnTo>
                  <a:lnTo>
                    <a:pt x="1276502" y="19050"/>
                  </a:lnTo>
                  <a:lnTo>
                    <a:pt x="1276502" y="0"/>
                  </a:lnTo>
                  <a:close/>
                </a:path>
                <a:path w="2686684" h="19050">
                  <a:moveTo>
                    <a:pt x="1314615" y="0"/>
                  </a:moveTo>
                  <a:lnTo>
                    <a:pt x="1295552" y="0"/>
                  </a:lnTo>
                  <a:lnTo>
                    <a:pt x="1295552" y="19050"/>
                  </a:lnTo>
                  <a:lnTo>
                    <a:pt x="1314615" y="19050"/>
                  </a:lnTo>
                  <a:lnTo>
                    <a:pt x="1314615" y="0"/>
                  </a:lnTo>
                  <a:close/>
                </a:path>
                <a:path w="2686684" h="19050">
                  <a:moveTo>
                    <a:pt x="1352715" y="0"/>
                  </a:moveTo>
                  <a:lnTo>
                    <a:pt x="1333665" y="0"/>
                  </a:lnTo>
                  <a:lnTo>
                    <a:pt x="1333665" y="19050"/>
                  </a:lnTo>
                  <a:lnTo>
                    <a:pt x="1352715" y="19050"/>
                  </a:lnTo>
                  <a:lnTo>
                    <a:pt x="1352715" y="0"/>
                  </a:lnTo>
                  <a:close/>
                </a:path>
                <a:path w="2686684" h="19050">
                  <a:moveTo>
                    <a:pt x="1390815" y="0"/>
                  </a:moveTo>
                  <a:lnTo>
                    <a:pt x="1371765" y="0"/>
                  </a:lnTo>
                  <a:lnTo>
                    <a:pt x="1371765" y="19050"/>
                  </a:lnTo>
                  <a:lnTo>
                    <a:pt x="1390815" y="19050"/>
                  </a:lnTo>
                  <a:lnTo>
                    <a:pt x="1390815" y="0"/>
                  </a:lnTo>
                  <a:close/>
                </a:path>
                <a:path w="2686684" h="19050">
                  <a:moveTo>
                    <a:pt x="1428927" y="0"/>
                  </a:moveTo>
                  <a:lnTo>
                    <a:pt x="1409865" y="0"/>
                  </a:lnTo>
                  <a:lnTo>
                    <a:pt x="1409865" y="19050"/>
                  </a:lnTo>
                  <a:lnTo>
                    <a:pt x="1428927" y="19050"/>
                  </a:lnTo>
                  <a:lnTo>
                    <a:pt x="1428927" y="0"/>
                  </a:lnTo>
                  <a:close/>
                </a:path>
                <a:path w="2686684" h="19050">
                  <a:moveTo>
                    <a:pt x="1467027" y="0"/>
                  </a:moveTo>
                  <a:lnTo>
                    <a:pt x="1447977" y="0"/>
                  </a:lnTo>
                  <a:lnTo>
                    <a:pt x="1447977" y="19050"/>
                  </a:lnTo>
                  <a:lnTo>
                    <a:pt x="1467027" y="19050"/>
                  </a:lnTo>
                  <a:lnTo>
                    <a:pt x="1467027" y="0"/>
                  </a:lnTo>
                  <a:close/>
                </a:path>
                <a:path w="2686684" h="19050">
                  <a:moveTo>
                    <a:pt x="1505127" y="0"/>
                  </a:moveTo>
                  <a:lnTo>
                    <a:pt x="1486077" y="0"/>
                  </a:lnTo>
                  <a:lnTo>
                    <a:pt x="1486077" y="19050"/>
                  </a:lnTo>
                  <a:lnTo>
                    <a:pt x="1505127" y="19050"/>
                  </a:lnTo>
                  <a:lnTo>
                    <a:pt x="1505127" y="0"/>
                  </a:lnTo>
                  <a:close/>
                </a:path>
                <a:path w="2686684" h="19050">
                  <a:moveTo>
                    <a:pt x="1543240" y="0"/>
                  </a:moveTo>
                  <a:lnTo>
                    <a:pt x="1524190" y="0"/>
                  </a:lnTo>
                  <a:lnTo>
                    <a:pt x="1524190" y="19050"/>
                  </a:lnTo>
                  <a:lnTo>
                    <a:pt x="1543240" y="19050"/>
                  </a:lnTo>
                  <a:lnTo>
                    <a:pt x="1543240" y="0"/>
                  </a:lnTo>
                  <a:close/>
                </a:path>
                <a:path w="2686684" h="19050">
                  <a:moveTo>
                    <a:pt x="1581340" y="0"/>
                  </a:moveTo>
                  <a:lnTo>
                    <a:pt x="1562290" y="0"/>
                  </a:lnTo>
                  <a:lnTo>
                    <a:pt x="1562290" y="19050"/>
                  </a:lnTo>
                  <a:lnTo>
                    <a:pt x="1581340" y="19050"/>
                  </a:lnTo>
                  <a:lnTo>
                    <a:pt x="1581340" y="0"/>
                  </a:lnTo>
                  <a:close/>
                </a:path>
                <a:path w="2686684" h="19050">
                  <a:moveTo>
                    <a:pt x="1619440" y="0"/>
                  </a:moveTo>
                  <a:lnTo>
                    <a:pt x="1600390" y="0"/>
                  </a:lnTo>
                  <a:lnTo>
                    <a:pt x="1600390" y="19050"/>
                  </a:lnTo>
                  <a:lnTo>
                    <a:pt x="1619440" y="19050"/>
                  </a:lnTo>
                  <a:lnTo>
                    <a:pt x="1619440" y="0"/>
                  </a:lnTo>
                  <a:close/>
                </a:path>
                <a:path w="2686684" h="19050">
                  <a:moveTo>
                    <a:pt x="1657553" y="0"/>
                  </a:moveTo>
                  <a:lnTo>
                    <a:pt x="1638503" y="0"/>
                  </a:lnTo>
                  <a:lnTo>
                    <a:pt x="1638503" y="19050"/>
                  </a:lnTo>
                  <a:lnTo>
                    <a:pt x="1657553" y="19050"/>
                  </a:lnTo>
                  <a:lnTo>
                    <a:pt x="1657553" y="0"/>
                  </a:lnTo>
                  <a:close/>
                </a:path>
                <a:path w="2686684" h="19050">
                  <a:moveTo>
                    <a:pt x="1695653" y="0"/>
                  </a:moveTo>
                  <a:lnTo>
                    <a:pt x="1676603" y="0"/>
                  </a:lnTo>
                  <a:lnTo>
                    <a:pt x="1676603" y="19050"/>
                  </a:lnTo>
                  <a:lnTo>
                    <a:pt x="1695653" y="19050"/>
                  </a:lnTo>
                  <a:lnTo>
                    <a:pt x="1695653" y="0"/>
                  </a:lnTo>
                  <a:close/>
                </a:path>
                <a:path w="2686684" h="19050">
                  <a:moveTo>
                    <a:pt x="1733753" y="0"/>
                  </a:moveTo>
                  <a:lnTo>
                    <a:pt x="1714703" y="0"/>
                  </a:lnTo>
                  <a:lnTo>
                    <a:pt x="1714703" y="19050"/>
                  </a:lnTo>
                  <a:lnTo>
                    <a:pt x="1733753" y="19050"/>
                  </a:lnTo>
                  <a:lnTo>
                    <a:pt x="1733753" y="0"/>
                  </a:lnTo>
                  <a:close/>
                </a:path>
                <a:path w="2686684" h="19050">
                  <a:moveTo>
                    <a:pt x="1771865" y="0"/>
                  </a:moveTo>
                  <a:lnTo>
                    <a:pt x="1752815" y="0"/>
                  </a:lnTo>
                  <a:lnTo>
                    <a:pt x="1752815" y="19050"/>
                  </a:lnTo>
                  <a:lnTo>
                    <a:pt x="1771865" y="19050"/>
                  </a:lnTo>
                  <a:lnTo>
                    <a:pt x="1771865" y="0"/>
                  </a:lnTo>
                  <a:close/>
                </a:path>
                <a:path w="2686684" h="19050">
                  <a:moveTo>
                    <a:pt x="1809965" y="0"/>
                  </a:moveTo>
                  <a:lnTo>
                    <a:pt x="1790915" y="0"/>
                  </a:lnTo>
                  <a:lnTo>
                    <a:pt x="1790915" y="19050"/>
                  </a:lnTo>
                  <a:lnTo>
                    <a:pt x="1809965" y="19050"/>
                  </a:lnTo>
                  <a:lnTo>
                    <a:pt x="1809965" y="0"/>
                  </a:lnTo>
                  <a:close/>
                </a:path>
                <a:path w="2686684" h="19050">
                  <a:moveTo>
                    <a:pt x="1848078" y="0"/>
                  </a:moveTo>
                  <a:lnTo>
                    <a:pt x="1829015" y="0"/>
                  </a:lnTo>
                  <a:lnTo>
                    <a:pt x="1829015" y="19050"/>
                  </a:lnTo>
                  <a:lnTo>
                    <a:pt x="1848078" y="19050"/>
                  </a:lnTo>
                  <a:lnTo>
                    <a:pt x="1848078" y="0"/>
                  </a:lnTo>
                  <a:close/>
                </a:path>
                <a:path w="2686684" h="19050">
                  <a:moveTo>
                    <a:pt x="1886178" y="0"/>
                  </a:moveTo>
                  <a:lnTo>
                    <a:pt x="1867128" y="0"/>
                  </a:lnTo>
                  <a:lnTo>
                    <a:pt x="1867128" y="19050"/>
                  </a:lnTo>
                  <a:lnTo>
                    <a:pt x="1886178" y="19050"/>
                  </a:lnTo>
                  <a:lnTo>
                    <a:pt x="1886178" y="0"/>
                  </a:lnTo>
                  <a:close/>
                </a:path>
                <a:path w="2686684" h="19050">
                  <a:moveTo>
                    <a:pt x="1924278" y="0"/>
                  </a:moveTo>
                  <a:lnTo>
                    <a:pt x="1905228" y="0"/>
                  </a:lnTo>
                  <a:lnTo>
                    <a:pt x="1905228" y="19050"/>
                  </a:lnTo>
                  <a:lnTo>
                    <a:pt x="1924278" y="19050"/>
                  </a:lnTo>
                  <a:lnTo>
                    <a:pt x="1924278" y="0"/>
                  </a:lnTo>
                  <a:close/>
                </a:path>
                <a:path w="2686684" h="19050">
                  <a:moveTo>
                    <a:pt x="1962391" y="0"/>
                  </a:moveTo>
                  <a:lnTo>
                    <a:pt x="1943328" y="0"/>
                  </a:lnTo>
                  <a:lnTo>
                    <a:pt x="1943328" y="19050"/>
                  </a:lnTo>
                  <a:lnTo>
                    <a:pt x="1962391" y="19050"/>
                  </a:lnTo>
                  <a:lnTo>
                    <a:pt x="1962391" y="0"/>
                  </a:lnTo>
                  <a:close/>
                </a:path>
                <a:path w="2686684" h="19050">
                  <a:moveTo>
                    <a:pt x="2000491" y="0"/>
                  </a:moveTo>
                  <a:lnTo>
                    <a:pt x="1981441" y="0"/>
                  </a:lnTo>
                  <a:lnTo>
                    <a:pt x="1981441" y="19050"/>
                  </a:lnTo>
                  <a:lnTo>
                    <a:pt x="2000491" y="19050"/>
                  </a:lnTo>
                  <a:lnTo>
                    <a:pt x="2000491" y="0"/>
                  </a:lnTo>
                  <a:close/>
                </a:path>
                <a:path w="2686684" h="19050">
                  <a:moveTo>
                    <a:pt x="2038591" y="0"/>
                  </a:moveTo>
                  <a:lnTo>
                    <a:pt x="2019541" y="0"/>
                  </a:lnTo>
                  <a:lnTo>
                    <a:pt x="2019541" y="19050"/>
                  </a:lnTo>
                  <a:lnTo>
                    <a:pt x="2038591" y="19050"/>
                  </a:lnTo>
                  <a:lnTo>
                    <a:pt x="2038591" y="0"/>
                  </a:lnTo>
                  <a:close/>
                </a:path>
                <a:path w="2686684" h="19050">
                  <a:moveTo>
                    <a:pt x="2076704" y="0"/>
                  </a:moveTo>
                  <a:lnTo>
                    <a:pt x="2057654" y="0"/>
                  </a:lnTo>
                  <a:lnTo>
                    <a:pt x="2057654" y="19050"/>
                  </a:lnTo>
                  <a:lnTo>
                    <a:pt x="2076704" y="19050"/>
                  </a:lnTo>
                  <a:lnTo>
                    <a:pt x="2076704" y="0"/>
                  </a:lnTo>
                  <a:close/>
                </a:path>
                <a:path w="2686684" h="19050">
                  <a:moveTo>
                    <a:pt x="2114804" y="0"/>
                  </a:moveTo>
                  <a:lnTo>
                    <a:pt x="2095754" y="0"/>
                  </a:lnTo>
                  <a:lnTo>
                    <a:pt x="2095754" y="19050"/>
                  </a:lnTo>
                  <a:lnTo>
                    <a:pt x="2114804" y="19050"/>
                  </a:lnTo>
                  <a:lnTo>
                    <a:pt x="2114804" y="0"/>
                  </a:lnTo>
                  <a:close/>
                </a:path>
                <a:path w="2686684" h="19050">
                  <a:moveTo>
                    <a:pt x="2152904" y="0"/>
                  </a:moveTo>
                  <a:lnTo>
                    <a:pt x="2133854" y="0"/>
                  </a:lnTo>
                  <a:lnTo>
                    <a:pt x="2133854" y="19050"/>
                  </a:lnTo>
                  <a:lnTo>
                    <a:pt x="2152904" y="19050"/>
                  </a:lnTo>
                  <a:lnTo>
                    <a:pt x="2152904" y="0"/>
                  </a:lnTo>
                  <a:close/>
                </a:path>
                <a:path w="2686684" h="19050">
                  <a:moveTo>
                    <a:pt x="2191016" y="0"/>
                  </a:moveTo>
                  <a:lnTo>
                    <a:pt x="2171966" y="0"/>
                  </a:lnTo>
                  <a:lnTo>
                    <a:pt x="2171966" y="19050"/>
                  </a:lnTo>
                  <a:lnTo>
                    <a:pt x="2191016" y="19050"/>
                  </a:lnTo>
                  <a:lnTo>
                    <a:pt x="2191016" y="0"/>
                  </a:lnTo>
                  <a:close/>
                </a:path>
                <a:path w="2686684" h="19050">
                  <a:moveTo>
                    <a:pt x="2229116" y="0"/>
                  </a:moveTo>
                  <a:lnTo>
                    <a:pt x="2210066" y="0"/>
                  </a:lnTo>
                  <a:lnTo>
                    <a:pt x="2210066" y="19050"/>
                  </a:lnTo>
                  <a:lnTo>
                    <a:pt x="2229116" y="19050"/>
                  </a:lnTo>
                  <a:lnTo>
                    <a:pt x="2229116" y="0"/>
                  </a:lnTo>
                  <a:close/>
                </a:path>
                <a:path w="2686684" h="19050">
                  <a:moveTo>
                    <a:pt x="2267216" y="0"/>
                  </a:moveTo>
                  <a:lnTo>
                    <a:pt x="2248166" y="0"/>
                  </a:lnTo>
                  <a:lnTo>
                    <a:pt x="2248166" y="19050"/>
                  </a:lnTo>
                  <a:lnTo>
                    <a:pt x="2267216" y="19050"/>
                  </a:lnTo>
                  <a:lnTo>
                    <a:pt x="2267216" y="0"/>
                  </a:lnTo>
                  <a:close/>
                </a:path>
                <a:path w="2686684" h="19050">
                  <a:moveTo>
                    <a:pt x="2305329" y="0"/>
                  </a:moveTo>
                  <a:lnTo>
                    <a:pt x="2286279" y="0"/>
                  </a:lnTo>
                  <a:lnTo>
                    <a:pt x="2286279" y="19050"/>
                  </a:lnTo>
                  <a:lnTo>
                    <a:pt x="2305329" y="19050"/>
                  </a:lnTo>
                  <a:lnTo>
                    <a:pt x="2305329" y="0"/>
                  </a:lnTo>
                  <a:close/>
                </a:path>
                <a:path w="2686684" h="19050">
                  <a:moveTo>
                    <a:pt x="2343429" y="0"/>
                  </a:moveTo>
                  <a:lnTo>
                    <a:pt x="2324379" y="0"/>
                  </a:lnTo>
                  <a:lnTo>
                    <a:pt x="2324379" y="19050"/>
                  </a:lnTo>
                  <a:lnTo>
                    <a:pt x="2343429" y="19050"/>
                  </a:lnTo>
                  <a:lnTo>
                    <a:pt x="2343429" y="0"/>
                  </a:lnTo>
                  <a:close/>
                </a:path>
                <a:path w="2686684" h="19050">
                  <a:moveTo>
                    <a:pt x="2381542" y="0"/>
                  </a:moveTo>
                  <a:lnTo>
                    <a:pt x="2362479" y="0"/>
                  </a:lnTo>
                  <a:lnTo>
                    <a:pt x="2362479" y="19050"/>
                  </a:lnTo>
                  <a:lnTo>
                    <a:pt x="2381542" y="19050"/>
                  </a:lnTo>
                  <a:lnTo>
                    <a:pt x="2381542" y="0"/>
                  </a:lnTo>
                  <a:close/>
                </a:path>
                <a:path w="2686684" h="19050">
                  <a:moveTo>
                    <a:pt x="2419642" y="0"/>
                  </a:moveTo>
                  <a:lnTo>
                    <a:pt x="2400592" y="0"/>
                  </a:lnTo>
                  <a:lnTo>
                    <a:pt x="2400592" y="19050"/>
                  </a:lnTo>
                  <a:lnTo>
                    <a:pt x="2419642" y="19050"/>
                  </a:lnTo>
                  <a:lnTo>
                    <a:pt x="2419642" y="0"/>
                  </a:lnTo>
                  <a:close/>
                </a:path>
                <a:path w="2686684" h="19050">
                  <a:moveTo>
                    <a:pt x="2457742" y="0"/>
                  </a:moveTo>
                  <a:lnTo>
                    <a:pt x="2438692" y="0"/>
                  </a:lnTo>
                  <a:lnTo>
                    <a:pt x="2438692" y="19050"/>
                  </a:lnTo>
                  <a:lnTo>
                    <a:pt x="2457742" y="19050"/>
                  </a:lnTo>
                  <a:lnTo>
                    <a:pt x="2457742" y="0"/>
                  </a:lnTo>
                  <a:close/>
                </a:path>
                <a:path w="2686684" h="19050">
                  <a:moveTo>
                    <a:pt x="2495854" y="0"/>
                  </a:moveTo>
                  <a:lnTo>
                    <a:pt x="2476792" y="0"/>
                  </a:lnTo>
                  <a:lnTo>
                    <a:pt x="2476792" y="19050"/>
                  </a:lnTo>
                  <a:lnTo>
                    <a:pt x="2495854" y="19050"/>
                  </a:lnTo>
                  <a:lnTo>
                    <a:pt x="2495854" y="0"/>
                  </a:lnTo>
                  <a:close/>
                </a:path>
                <a:path w="2686684" h="19050">
                  <a:moveTo>
                    <a:pt x="2533954" y="0"/>
                  </a:moveTo>
                  <a:lnTo>
                    <a:pt x="2514904" y="0"/>
                  </a:lnTo>
                  <a:lnTo>
                    <a:pt x="2514904" y="19050"/>
                  </a:lnTo>
                  <a:lnTo>
                    <a:pt x="2533954" y="19050"/>
                  </a:lnTo>
                  <a:lnTo>
                    <a:pt x="2533954" y="0"/>
                  </a:lnTo>
                  <a:close/>
                </a:path>
                <a:path w="2686684" h="19050">
                  <a:moveTo>
                    <a:pt x="2572054" y="0"/>
                  </a:moveTo>
                  <a:lnTo>
                    <a:pt x="2553004" y="0"/>
                  </a:lnTo>
                  <a:lnTo>
                    <a:pt x="2553004" y="19050"/>
                  </a:lnTo>
                  <a:lnTo>
                    <a:pt x="2572054" y="19050"/>
                  </a:lnTo>
                  <a:lnTo>
                    <a:pt x="2572054" y="0"/>
                  </a:lnTo>
                  <a:close/>
                </a:path>
                <a:path w="2686684" h="19050">
                  <a:moveTo>
                    <a:pt x="2610167" y="0"/>
                  </a:moveTo>
                  <a:lnTo>
                    <a:pt x="2591117" y="0"/>
                  </a:lnTo>
                  <a:lnTo>
                    <a:pt x="2591117" y="19050"/>
                  </a:lnTo>
                  <a:lnTo>
                    <a:pt x="2610167" y="19050"/>
                  </a:lnTo>
                  <a:lnTo>
                    <a:pt x="2610167" y="0"/>
                  </a:lnTo>
                  <a:close/>
                </a:path>
                <a:path w="2686684" h="19050">
                  <a:moveTo>
                    <a:pt x="2648267" y="0"/>
                  </a:moveTo>
                  <a:lnTo>
                    <a:pt x="2629217" y="0"/>
                  </a:lnTo>
                  <a:lnTo>
                    <a:pt x="2629217" y="19050"/>
                  </a:lnTo>
                  <a:lnTo>
                    <a:pt x="2648267" y="19050"/>
                  </a:lnTo>
                  <a:lnTo>
                    <a:pt x="2648267" y="0"/>
                  </a:lnTo>
                  <a:close/>
                </a:path>
                <a:path w="2686684" h="19050">
                  <a:moveTo>
                    <a:pt x="2686367" y="0"/>
                  </a:moveTo>
                  <a:lnTo>
                    <a:pt x="2667317" y="0"/>
                  </a:lnTo>
                  <a:lnTo>
                    <a:pt x="2667317" y="19050"/>
                  </a:lnTo>
                  <a:lnTo>
                    <a:pt x="2686367" y="19050"/>
                  </a:lnTo>
                  <a:lnTo>
                    <a:pt x="2686367" y="0"/>
                  </a:lnTo>
                  <a:close/>
                </a:path>
              </a:pathLst>
            </a:custGeom>
            <a:solidFill>
              <a:srgbClr val="83C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3261086" y="6893279"/>
              <a:ext cx="933450" cy="19050"/>
            </a:xfrm>
            <a:custGeom>
              <a:avLst/>
              <a:gdLst/>
              <a:ahLst/>
              <a:cxnLst/>
              <a:rect l="l" t="t" r="r" b="b"/>
              <a:pathLst>
                <a:path w="933450" h="19050">
                  <a:moveTo>
                    <a:pt x="1905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9050" y="19050"/>
                  </a:lnTo>
                  <a:lnTo>
                    <a:pt x="19050" y="0"/>
                  </a:lnTo>
                  <a:close/>
                </a:path>
                <a:path w="933450" h="19050">
                  <a:moveTo>
                    <a:pt x="57162" y="0"/>
                  </a:moveTo>
                  <a:lnTo>
                    <a:pt x="38112" y="0"/>
                  </a:lnTo>
                  <a:lnTo>
                    <a:pt x="38112" y="19050"/>
                  </a:lnTo>
                  <a:lnTo>
                    <a:pt x="57162" y="19050"/>
                  </a:lnTo>
                  <a:lnTo>
                    <a:pt x="57162" y="0"/>
                  </a:lnTo>
                  <a:close/>
                </a:path>
                <a:path w="933450" h="19050">
                  <a:moveTo>
                    <a:pt x="95262" y="0"/>
                  </a:moveTo>
                  <a:lnTo>
                    <a:pt x="76212" y="0"/>
                  </a:lnTo>
                  <a:lnTo>
                    <a:pt x="76212" y="19050"/>
                  </a:lnTo>
                  <a:lnTo>
                    <a:pt x="95262" y="19050"/>
                  </a:lnTo>
                  <a:lnTo>
                    <a:pt x="95262" y="0"/>
                  </a:lnTo>
                  <a:close/>
                </a:path>
                <a:path w="933450" h="19050">
                  <a:moveTo>
                    <a:pt x="133362" y="0"/>
                  </a:moveTo>
                  <a:lnTo>
                    <a:pt x="114312" y="0"/>
                  </a:lnTo>
                  <a:lnTo>
                    <a:pt x="114312" y="19050"/>
                  </a:lnTo>
                  <a:lnTo>
                    <a:pt x="133362" y="19050"/>
                  </a:lnTo>
                  <a:lnTo>
                    <a:pt x="133362" y="0"/>
                  </a:lnTo>
                  <a:close/>
                </a:path>
                <a:path w="933450" h="19050">
                  <a:moveTo>
                    <a:pt x="171475" y="0"/>
                  </a:moveTo>
                  <a:lnTo>
                    <a:pt x="152425" y="0"/>
                  </a:lnTo>
                  <a:lnTo>
                    <a:pt x="152425" y="19050"/>
                  </a:lnTo>
                  <a:lnTo>
                    <a:pt x="171475" y="19050"/>
                  </a:lnTo>
                  <a:lnTo>
                    <a:pt x="171475" y="0"/>
                  </a:lnTo>
                  <a:close/>
                </a:path>
                <a:path w="933450" h="19050">
                  <a:moveTo>
                    <a:pt x="209575" y="0"/>
                  </a:moveTo>
                  <a:lnTo>
                    <a:pt x="190525" y="0"/>
                  </a:lnTo>
                  <a:lnTo>
                    <a:pt x="190525" y="19050"/>
                  </a:lnTo>
                  <a:lnTo>
                    <a:pt x="209575" y="19050"/>
                  </a:lnTo>
                  <a:lnTo>
                    <a:pt x="209575" y="0"/>
                  </a:lnTo>
                  <a:close/>
                </a:path>
                <a:path w="933450" h="19050">
                  <a:moveTo>
                    <a:pt x="247688" y="0"/>
                  </a:moveTo>
                  <a:lnTo>
                    <a:pt x="228625" y="0"/>
                  </a:lnTo>
                  <a:lnTo>
                    <a:pt x="228625" y="19050"/>
                  </a:lnTo>
                  <a:lnTo>
                    <a:pt x="247688" y="19050"/>
                  </a:lnTo>
                  <a:lnTo>
                    <a:pt x="247688" y="0"/>
                  </a:lnTo>
                  <a:close/>
                </a:path>
                <a:path w="933450" h="19050">
                  <a:moveTo>
                    <a:pt x="285788" y="0"/>
                  </a:moveTo>
                  <a:lnTo>
                    <a:pt x="266738" y="0"/>
                  </a:lnTo>
                  <a:lnTo>
                    <a:pt x="266738" y="19050"/>
                  </a:lnTo>
                  <a:lnTo>
                    <a:pt x="285788" y="19050"/>
                  </a:lnTo>
                  <a:lnTo>
                    <a:pt x="285788" y="0"/>
                  </a:lnTo>
                  <a:close/>
                </a:path>
                <a:path w="933450" h="19050">
                  <a:moveTo>
                    <a:pt x="323888" y="0"/>
                  </a:moveTo>
                  <a:lnTo>
                    <a:pt x="304838" y="0"/>
                  </a:lnTo>
                  <a:lnTo>
                    <a:pt x="304838" y="19050"/>
                  </a:lnTo>
                  <a:lnTo>
                    <a:pt x="323888" y="19050"/>
                  </a:lnTo>
                  <a:lnTo>
                    <a:pt x="323888" y="0"/>
                  </a:lnTo>
                  <a:close/>
                </a:path>
                <a:path w="933450" h="19050">
                  <a:moveTo>
                    <a:pt x="362000" y="0"/>
                  </a:moveTo>
                  <a:lnTo>
                    <a:pt x="342938" y="0"/>
                  </a:lnTo>
                  <a:lnTo>
                    <a:pt x="342938" y="19050"/>
                  </a:lnTo>
                  <a:lnTo>
                    <a:pt x="362000" y="19050"/>
                  </a:lnTo>
                  <a:lnTo>
                    <a:pt x="362000" y="0"/>
                  </a:lnTo>
                  <a:close/>
                </a:path>
                <a:path w="933450" h="19050">
                  <a:moveTo>
                    <a:pt x="400100" y="0"/>
                  </a:moveTo>
                  <a:lnTo>
                    <a:pt x="381050" y="0"/>
                  </a:lnTo>
                  <a:lnTo>
                    <a:pt x="381050" y="19050"/>
                  </a:lnTo>
                  <a:lnTo>
                    <a:pt x="400100" y="19050"/>
                  </a:lnTo>
                  <a:lnTo>
                    <a:pt x="400100" y="0"/>
                  </a:lnTo>
                  <a:close/>
                </a:path>
                <a:path w="933450" h="19050">
                  <a:moveTo>
                    <a:pt x="438200" y="0"/>
                  </a:moveTo>
                  <a:lnTo>
                    <a:pt x="419150" y="0"/>
                  </a:lnTo>
                  <a:lnTo>
                    <a:pt x="419150" y="19050"/>
                  </a:lnTo>
                  <a:lnTo>
                    <a:pt x="438200" y="19050"/>
                  </a:lnTo>
                  <a:lnTo>
                    <a:pt x="438200" y="0"/>
                  </a:lnTo>
                  <a:close/>
                </a:path>
                <a:path w="933450" h="19050">
                  <a:moveTo>
                    <a:pt x="476313" y="0"/>
                  </a:moveTo>
                  <a:lnTo>
                    <a:pt x="457250" y="0"/>
                  </a:lnTo>
                  <a:lnTo>
                    <a:pt x="457250" y="19050"/>
                  </a:lnTo>
                  <a:lnTo>
                    <a:pt x="476313" y="19050"/>
                  </a:lnTo>
                  <a:lnTo>
                    <a:pt x="476313" y="0"/>
                  </a:lnTo>
                  <a:close/>
                </a:path>
                <a:path w="933450" h="19050">
                  <a:moveTo>
                    <a:pt x="514413" y="0"/>
                  </a:moveTo>
                  <a:lnTo>
                    <a:pt x="495363" y="0"/>
                  </a:lnTo>
                  <a:lnTo>
                    <a:pt x="495363" y="19050"/>
                  </a:lnTo>
                  <a:lnTo>
                    <a:pt x="514413" y="19050"/>
                  </a:lnTo>
                  <a:lnTo>
                    <a:pt x="514413" y="0"/>
                  </a:lnTo>
                  <a:close/>
                </a:path>
                <a:path w="933450" h="19050">
                  <a:moveTo>
                    <a:pt x="552513" y="0"/>
                  </a:moveTo>
                  <a:lnTo>
                    <a:pt x="533463" y="0"/>
                  </a:lnTo>
                  <a:lnTo>
                    <a:pt x="533463" y="19050"/>
                  </a:lnTo>
                  <a:lnTo>
                    <a:pt x="552513" y="19050"/>
                  </a:lnTo>
                  <a:lnTo>
                    <a:pt x="552513" y="0"/>
                  </a:lnTo>
                  <a:close/>
                </a:path>
                <a:path w="933450" h="19050">
                  <a:moveTo>
                    <a:pt x="590626" y="0"/>
                  </a:moveTo>
                  <a:lnTo>
                    <a:pt x="571576" y="0"/>
                  </a:lnTo>
                  <a:lnTo>
                    <a:pt x="571576" y="19050"/>
                  </a:lnTo>
                  <a:lnTo>
                    <a:pt x="590626" y="19050"/>
                  </a:lnTo>
                  <a:lnTo>
                    <a:pt x="590626" y="0"/>
                  </a:lnTo>
                  <a:close/>
                </a:path>
                <a:path w="933450" h="19050">
                  <a:moveTo>
                    <a:pt x="628726" y="0"/>
                  </a:moveTo>
                  <a:lnTo>
                    <a:pt x="609676" y="0"/>
                  </a:lnTo>
                  <a:lnTo>
                    <a:pt x="609676" y="19050"/>
                  </a:lnTo>
                  <a:lnTo>
                    <a:pt x="628726" y="19050"/>
                  </a:lnTo>
                  <a:lnTo>
                    <a:pt x="628726" y="0"/>
                  </a:lnTo>
                  <a:close/>
                </a:path>
                <a:path w="933450" h="19050">
                  <a:moveTo>
                    <a:pt x="666826" y="0"/>
                  </a:moveTo>
                  <a:lnTo>
                    <a:pt x="647776" y="0"/>
                  </a:lnTo>
                  <a:lnTo>
                    <a:pt x="647776" y="19050"/>
                  </a:lnTo>
                  <a:lnTo>
                    <a:pt x="666826" y="19050"/>
                  </a:lnTo>
                  <a:lnTo>
                    <a:pt x="666826" y="0"/>
                  </a:lnTo>
                  <a:close/>
                </a:path>
                <a:path w="933450" h="19050">
                  <a:moveTo>
                    <a:pt x="704938" y="0"/>
                  </a:moveTo>
                  <a:lnTo>
                    <a:pt x="685888" y="0"/>
                  </a:lnTo>
                  <a:lnTo>
                    <a:pt x="685888" y="19050"/>
                  </a:lnTo>
                  <a:lnTo>
                    <a:pt x="704938" y="19050"/>
                  </a:lnTo>
                  <a:lnTo>
                    <a:pt x="704938" y="0"/>
                  </a:lnTo>
                  <a:close/>
                </a:path>
                <a:path w="933450" h="19050">
                  <a:moveTo>
                    <a:pt x="743038" y="0"/>
                  </a:moveTo>
                  <a:lnTo>
                    <a:pt x="723988" y="0"/>
                  </a:lnTo>
                  <a:lnTo>
                    <a:pt x="723988" y="19050"/>
                  </a:lnTo>
                  <a:lnTo>
                    <a:pt x="743038" y="19050"/>
                  </a:lnTo>
                  <a:lnTo>
                    <a:pt x="743038" y="0"/>
                  </a:lnTo>
                  <a:close/>
                </a:path>
                <a:path w="933450" h="19050">
                  <a:moveTo>
                    <a:pt x="781151" y="0"/>
                  </a:moveTo>
                  <a:lnTo>
                    <a:pt x="762088" y="0"/>
                  </a:lnTo>
                  <a:lnTo>
                    <a:pt x="762088" y="19050"/>
                  </a:lnTo>
                  <a:lnTo>
                    <a:pt x="781151" y="19050"/>
                  </a:lnTo>
                  <a:lnTo>
                    <a:pt x="781151" y="0"/>
                  </a:lnTo>
                  <a:close/>
                </a:path>
                <a:path w="933450" h="19050">
                  <a:moveTo>
                    <a:pt x="819251" y="0"/>
                  </a:moveTo>
                  <a:lnTo>
                    <a:pt x="800201" y="0"/>
                  </a:lnTo>
                  <a:lnTo>
                    <a:pt x="800201" y="19050"/>
                  </a:lnTo>
                  <a:lnTo>
                    <a:pt x="819251" y="19050"/>
                  </a:lnTo>
                  <a:lnTo>
                    <a:pt x="819251" y="0"/>
                  </a:lnTo>
                  <a:close/>
                </a:path>
                <a:path w="933450" h="19050">
                  <a:moveTo>
                    <a:pt x="857351" y="0"/>
                  </a:moveTo>
                  <a:lnTo>
                    <a:pt x="838301" y="0"/>
                  </a:lnTo>
                  <a:lnTo>
                    <a:pt x="838301" y="19050"/>
                  </a:lnTo>
                  <a:lnTo>
                    <a:pt x="857351" y="19050"/>
                  </a:lnTo>
                  <a:lnTo>
                    <a:pt x="857351" y="0"/>
                  </a:lnTo>
                  <a:close/>
                </a:path>
                <a:path w="933450" h="19050">
                  <a:moveTo>
                    <a:pt x="895464" y="0"/>
                  </a:moveTo>
                  <a:lnTo>
                    <a:pt x="876401" y="0"/>
                  </a:lnTo>
                  <a:lnTo>
                    <a:pt x="876401" y="19050"/>
                  </a:lnTo>
                  <a:lnTo>
                    <a:pt x="895464" y="19050"/>
                  </a:lnTo>
                  <a:lnTo>
                    <a:pt x="895464" y="0"/>
                  </a:lnTo>
                  <a:close/>
                </a:path>
                <a:path w="933450" h="19050">
                  <a:moveTo>
                    <a:pt x="932891" y="0"/>
                  </a:moveTo>
                  <a:lnTo>
                    <a:pt x="914514" y="0"/>
                  </a:lnTo>
                  <a:lnTo>
                    <a:pt x="914514" y="19050"/>
                  </a:lnTo>
                  <a:lnTo>
                    <a:pt x="932891" y="19050"/>
                  </a:lnTo>
                  <a:lnTo>
                    <a:pt x="932891" y="0"/>
                  </a:lnTo>
                  <a:close/>
                </a:path>
              </a:pathLst>
            </a:custGeom>
            <a:solidFill>
              <a:srgbClr val="83C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48448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2261289"/>
            <a:ext cx="16230600" cy="0"/>
          </a:xfrm>
          <a:custGeom>
            <a:avLst/>
            <a:gdLst/>
            <a:ahLst/>
            <a:cxnLst/>
            <a:rect l="l" t="t" r="r" b="b"/>
            <a:pathLst>
              <a:path w="16230600">
                <a:moveTo>
                  <a:pt x="0" y="0"/>
                </a:moveTo>
                <a:lnTo>
                  <a:pt x="16230598" y="0"/>
                </a:lnTo>
              </a:path>
            </a:pathLst>
          </a:custGeom>
          <a:ln w="95249">
            <a:solidFill>
              <a:srgbClr val="0C41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936668"/>
            <a:ext cx="4123690" cy="972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200" dirty="0">
                <a:solidFill>
                  <a:srgbClr val="0C4172"/>
                </a:solidFill>
                <a:latin typeface="Times New Roman"/>
                <a:cs typeface="Times New Roman"/>
              </a:rPr>
              <a:t>Summing</a:t>
            </a:r>
            <a:r>
              <a:rPr sz="6200" spc="-345" dirty="0">
                <a:solidFill>
                  <a:srgbClr val="0C4172"/>
                </a:solidFill>
                <a:latin typeface="Times New Roman"/>
                <a:cs typeface="Times New Roman"/>
              </a:rPr>
              <a:t> </a:t>
            </a:r>
            <a:r>
              <a:rPr sz="6200" spc="-430" dirty="0">
                <a:solidFill>
                  <a:srgbClr val="0C4172"/>
                </a:solidFill>
                <a:latin typeface="Times New Roman"/>
                <a:cs typeface="Times New Roman"/>
              </a:rPr>
              <a:t>Up</a:t>
            </a:r>
            <a:endParaRPr sz="6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99741" y="5040872"/>
            <a:ext cx="8888730" cy="1111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73430">
              <a:lnSpc>
                <a:spcPct val="114900"/>
              </a:lnSpc>
              <a:spcBef>
                <a:spcPts val="95"/>
              </a:spcBef>
            </a:pPr>
            <a:r>
              <a:rPr sz="3100" spc="105" dirty="0">
                <a:solidFill>
                  <a:srgbClr val="0C4172"/>
                </a:solidFill>
                <a:latin typeface="Calibri"/>
                <a:cs typeface="Calibri"/>
              </a:rPr>
              <a:t>A</a:t>
            </a:r>
            <a:r>
              <a:rPr sz="3100" spc="204" dirty="0">
                <a:solidFill>
                  <a:srgbClr val="0C4172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0C4172"/>
                </a:solidFill>
                <a:latin typeface="Calibri"/>
                <a:cs typeface="Calibri"/>
              </a:rPr>
              <a:t>winning</a:t>
            </a:r>
            <a:r>
              <a:rPr sz="3100" spc="204" dirty="0">
                <a:solidFill>
                  <a:srgbClr val="0C4172"/>
                </a:solidFill>
                <a:latin typeface="Calibri"/>
                <a:cs typeface="Calibri"/>
              </a:rPr>
              <a:t> </a:t>
            </a:r>
            <a:r>
              <a:rPr sz="3100" spc="65" dirty="0">
                <a:solidFill>
                  <a:srgbClr val="0C4172"/>
                </a:solidFill>
                <a:latin typeface="Calibri"/>
                <a:cs typeface="Calibri"/>
              </a:rPr>
              <a:t>pitch</a:t>
            </a:r>
            <a:r>
              <a:rPr sz="3100" spc="210" dirty="0">
                <a:solidFill>
                  <a:srgbClr val="0C4172"/>
                </a:solidFill>
                <a:latin typeface="Calibri"/>
                <a:cs typeface="Calibri"/>
              </a:rPr>
              <a:t> </a:t>
            </a:r>
            <a:r>
              <a:rPr sz="3100" spc="110" dirty="0">
                <a:solidFill>
                  <a:srgbClr val="0C4172"/>
                </a:solidFill>
                <a:latin typeface="Calibri"/>
                <a:cs typeface="Calibri"/>
              </a:rPr>
              <a:t>deck</a:t>
            </a:r>
            <a:r>
              <a:rPr sz="3100" spc="204" dirty="0">
                <a:solidFill>
                  <a:srgbClr val="0C4172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0C4172"/>
                </a:solidFill>
                <a:latin typeface="Calibri"/>
                <a:cs typeface="Calibri"/>
              </a:rPr>
              <a:t>is</a:t>
            </a:r>
            <a:r>
              <a:rPr sz="3100" spc="204" dirty="0">
                <a:solidFill>
                  <a:srgbClr val="0C4172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0C4172"/>
                </a:solidFill>
                <a:latin typeface="Calibri"/>
                <a:cs typeface="Calibri"/>
              </a:rPr>
              <a:t>one</a:t>
            </a:r>
            <a:r>
              <a:rPr sz="3100" spc="210" dirty="0">
                <a:solidFill>
                  <a:srgbClr val="0C4172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0C4172"/>
                </a:solidFill>
                <a:latin typeface="Calibri"/>
                <a:cs typeface="Calibri"/>
              </a:rPr>
              <a:t>that</a:t>
            </a:r>
            <a:r>
              <a:rPr sz="3100" spc="204" dirty="0">
                <a:solidFill>
                  <a:srgbClr val="0C4172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0C4172"/>
                </a:solidFill>
                <a:latin typeface="Calibri"/>
                <a:cs typeface="Calibri"/>
              </a:rPr>
              <a:t>is</a:t>
            </a:r>
            <a:r>
              <a:rPr sz="3100" spc="204" dirty="0">
                <a:solidFill>
                  <a:srgbClr val="0C4172"/>
                </a:solidFill>
                <a:latin typeface="Calibri"/>
                <a:cs typeface="Calibri"/>
              </a:rPr>
              <a:t> </a:t>
            </a:r>
            <a:r>
              <a:rPr sz="2350" spc="430" dirty="0">
                <a:solidFill>
                  <a:srgbClr val="0C4172"/>
                </a:solidFill>
                <a:latin typeface="Tahoma"/>
                <a:cs typeface="Tahoma"/>
              </a:rPr>
              <a:t>tailored </a:t>
            </a:r>
            <a:r>
              <a:rPr sz="3100" spc="90" dirty="0">
                <a:solidFill>
                  <a:srgbClr val="0C4172"/>
                </a:solidFill>
                <a:latin typeface="Calibri"/>
                <a:cs typeface="Calibri"/>
              </a:rPr>
              <a:t>specifically</a:t>
            </a:r>
            <a:r>
              <a:rPr sz="3100" spc="165" dirty="0">
                <a:solidFill>
                  <a:srgbClr val="0C4172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0C4172"/>
                </a:solidFill>
                <a:latin typeface="Calibri"/>
                <a:cs typeface="Calibri"/>
              </a:rPr>
              <a:t>to</a:t>
            </a:r>
            <a:r>
              <a:rPr sz="3100" spc="170" dirty="0">
                <a:solidFill>
                  <a:srgbClr val="0C4172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0C4172"/>
                </a:solidFill>
                <a:latin typeface="Calibri"/>
                <a:cs typeface="Calibri"/>
              </a:rPr>
              <a:t>the</a:t>
            </a:r>
            <a:r>
              <a:rPr sz="3100" spc="170" dirty="0">
                <a:solidFill>
                  <a:srgbClr val="0C4172"/>
                </a:solidFill>
                <a:latin typeface="Calibri"/>
                <a:cs typeface="Calibri"/>
              </a:rPr>
              <a:t> </a:t>
            </a:r>
            <a:r>
              <a:rPr sz="2350" spc="434" dirty="0">
                <a:solidFill>
                  <a:srgbClr val="0C4172"/>
                </a:solidFill>
                <a:latin typeface="Tahoma"/>
                <a:cs typeface="Tahoma"/>
              </a:rPr>
              <a:t>context</a:t>
            </a:r>
            <a:r>
              <a:rPr sz="2350" spc="130" dirty="0">
                <a:solidFill>
                  <a:srgbClr val="0C4172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0C4172"/>
                </a:solidFill>
                <a:latin typeface="Calibri"/>
                <a:cs typeface="Calibri"/>
              </a:rPr>
              <a:t>in</a:t>
            </a:r>
            <a:r>
              <a:rPr sz="3100" spc="170" dirty="0">
                <a:solidFill>
                  <a:srgbClr val="0C4172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0C4172"/>
                </a:solidFill>
                <a:latin typeface="Calibri"/>
                <a:cs typeface="Calibri"/>
              </a:rPr>
              <a:t>which</a:t>
            </a:r>
            <a:r>
              <a:rPr sz="3100" spc="170" dirty="0">
                <a:solidFill>
                  <a:srgbClr val="0C4172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0C4172"/>
                </a:solidFill>
                <a:latin typeface="Calibri"/>
                <a:cs typeface="Calibri"/>
              </a:rPr>
              <a:t>it</a:t>
            </a:r>
            <a:r>
              <a:rPr sz="3100" spc="165" dirty="0">
                <a:solidFill>
                  <a:srgbClr val="0C4172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0C4172"/>
                </a:solidFill>
                <a:latin typeface="Calibri"/>
                <a:cs typeface="Calibri"/>
              </a:rPr>
              <a:t>is</a:t>
            </a:r>
            <a:r>
              <a:rPr sz="3100" spc="170" dirty="0">
                <a:solidFill>
                  <a:srgbClr val="0C4172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0C4172"/>
                </a:solidFill>
                <a:latin typeface="Calibri"/>
                <a:cs typeface="Calibri"/>
              </a:rPr>
              <a:t>to</a:t>
            </a:r>
            <a:r>
              <a:rPr sz="3100" spc="170" dirty="0">
                <a:solidFill>
                  <a:srgbClr val="0C4172"/>
                </a:solidFill>
                <a:latin typeface="Calibri"/>
                <a:cs typeface="Calibri"/>
              </a:rPr>
              <a:t> </a:t>
            </a:r>
            <a:r>
              <a:rPr sz="3100" spc="130" dirty="0">
                <a:solidFill>
                  <a:srgbClr val="0C4172"/>
                </a:solidFill>
                <a:latin typeface="Calibri"/>
                <a:cs typeface="Calibri"/>
              </a:rPr>
              <a:t>be</a:t>
            </a:r>
            <a:r>
              <a:rPr sz="3100" spc="165" dirty="0">
                <a:solidFill>
                  <a:srgbClr val="0C4172"/>
                </a:solidFill>
                <a:latin typeface="Calibri"/>
                <a:cs typeface="Calibri"/>
              </a:rPr>
              <a:t> </a:t>
            </a:r>
            <a:r>
              <a:rPr sz="3100" spc="40" dirty="0">
                <a:solidFill>
                  <a:srgbClr val="0C4172"/>
                </a:solidFill>
                <a:latin typeface="Calibri"/>
                <a:cs typeface="Calibri"/>
              </a:rPr>
              <a:t>used...</a:t>
            </a:r>
            <a:endParaRPr sz="3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8BBED-E06C-4A7F-B45D-B2820C5A5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332" y="3572585"/>
            <a:ext cx="3873335" cy="730969"/>
          </a:xfrm>
        </p:spPr>
        <p:txBody>
          <a:bodyPr/>
          <a:lstStyle/>
          <a:p>
            <a:endParaRPr lang="en-GB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B476044D-3FBB-48EC-9530-E2480500A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BB29CA-9C2F-44BD-8665-92681D73E780}"/>
              </a:ext>
            </a:extLst>
          </p:cNvPr>
          <p:cNvSpPr txBox="1"/>
          <p:nvPr/>
        </p:nvSpPr>
        <p:spPr>
          <a:xfrm>
            <a:off x="1066800" y="1844924"/>
            <a:ext cx="1303020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950" b="1" dirty="0">
                <a:solidFill>
                  <a:srgbClr val="B101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programmes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6409E8-A7F8-4B40-BA99-E5506A8D93F3}"/>
              </a:ext>
            </a:extLst>
          </p:cNvPr>
          <p:cNvSpPr txBox="1"/>
          <p:nvPr/>
        </p:nvSpPr>
        <p:spPr>
          <a:xfrm>
            <a:off x="670916" y="2841844"/>
            <a:ext cx="16093084" cy="5736186"/>
          </a:xfrm>
          <a:prstGeom prst="rect">
            <a:avLst/>
          </a:prstGeom>
          <a:noFill/>
        </p:spPr>
        <p:txBody>
          <a:bodyPr wrap="square" lIns="102870" tIns="51435" rIns="102870" bIns="51435" rtlCol="0" anchor="t">
            <a:spAutoFit/>
          </a:bodyPr>
          <a:lstStyle/>
          <a:p>
            <a:pPr marL="514350" lvl="1"/>
            <a:r>
              <a:rPr lang="en-GB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to work on real life challenges, set by an employer:</a:t>
            </a:r>
          </a:p>
          <a:p>
            <a:pPr marL="514350" lvl="1"/>
            <a:endParaRPr lang="en-GB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35820" lvl="1" indent="-321470">
              <a:buFont typeface="Arial" panose="020B0604020202020204" pitchFamily="34" charset="0"/>
              <a:buChar char="•"/>
            </a:pPr>
            <a:r>
              <a:rPr lang="en-GB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MCTI</a:t>
            </a:r>
            <a:r>
              <a:rPr lang="en-GB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open to CAL and Engineering (Civil, Chemical and Mechanical) PGT students</a:t>
            </a:r>
          </a:p>
          <a:p>
            <a:pPr marL="514350" lvl="1"/>
            <a:r>
              <a:rPr lang="en-GB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https://www.intranet.birmingham.ac.uk/as/employability/careers/postgraduate/pgt/mcti-form.aspx</a:t>
            </a:r>
            <a:endParaRPr lang="en-GB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/>
            <a:endParaRPr lang="en-GB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35820" lvl="1" indent="-321470">
              <a:buFont typeface="Arial" panose="020B0604020202020204" pitchFamily="34" charset="0"/>
              <a:buChar char="•"/>
            </a:pPr>
            <a:r>
              <a:rPr lang="en-GB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MCC</a:t>
            </a:r>
            <a:r>
              <a:rPr lang="en-GB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Two week programme (June 2023) for PGT students </a:t>
            </a:r>
          </a:p>
          <a:p>
            <a:pPr marL="514350" lvl="1"/>
            <a:r>
              <a:rPr lang="en-GB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https://intranet.birmingham.ac.uk/as/employability/careers/postgraduate/pgt/mcc.aspx</a:t>
            </a:r>
            <a:endParaRPr lang="en-GB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35820" lvl="1" indent="-321470"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35820" lvl="1" indent="-321470">
              <a:buFont typeface="Arial" panose="020B0604020202020204" pitchFamily="34" charset="0"/>
              <a:buChar char="•"/>
            </a:pPr>
            <a:r>
              <a:rPr lang="en-GB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</a:t>
            </a:r>
            <a:r>
              <a:rPr lang="en-GB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–Week long programme for PGR students</a:t>
            </a:r>
          </a:p>
          <a:p>
            <a:pPr marL="514350" lvl="1"/>
            <a:r>
              <a:rPr lang="en-GB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https://intranet.birmingham.ac.uk/as/employability/careers/postgraduate/pgr/pess.aspx</a:t>
            </a:r>
            <a:endParaRPr lang="en-GB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35820" lvl="1" indent="-32147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219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6998"/>
            <a:chOff x="0" y="0"/>
            <a:chExt cx="18288000" cy="10286998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8962993"/>
              <a:ext cx="18288000" cy="1323975"/>
            </a:xfrm>
            <a:custGeom>
              <a:avLst/>
              <a:gdLst/>
              <a:ahLst/>
              <a:cxnLst/>
              <a:rect l="l" t="t" r="r" b="b"/>
              <a:pathLst>
                <a:path w="18288000" h="1323975">
                  <a:moveTo>
                    <a:pt x="0" y="0"/>
                  </a:moveTo>
                  <a:lnTo>
                    <a:pt x="18288000" y="0"/>
                  </a:lnTo>
                  <a:lnTo>
                    <a:pt x="18288000" y="1323974"/>
                  </a:lnTo>
                  <a:lnTo>
                    <a:pt x="0" y="13239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28818" y="3074984"/>
              <a:ext cx="7400925" cy="3209925"/>
            </a:xfrm>
            <a:custGeom>
              <a:avLst/>
              <a:gdLst/>
              <a:ahLst/>
              <a:cxnLst/>
              <a:rect l="l" t="t" r="r" b="b"/>
              <a:pathLst>
                <a:path w="7400925" h="3209925">
                  <a:moveTo>
                    <a:pt x="7400686" y="3209924"/>
                  </a:moveTo>
                  <a:lnTo>
                    <a:pt x="0" y="3209924"/>
                  </a:lnTo>
                  <a:lnTo>
                    <a:pt x="0" y="0"/>
                  </a:lnTo>
                  <a:lnTo>
                    <a:pt x="7400686" y="0"/>
                  </a:lnTo>
                  <a:lnTo>
                    <a:pt x="7400686" y="3209924"/>
                  </a:lnTo>
                  <a:close/>
                </a:path>
              </a:pathLst>
            </a:custGeom>
            <a:solidFill>
              <a:srgbClr val="83C85E">
                <a:alpha val="8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28818" y="3149401"/>
            <a:ext cx="7400925" cy="1332096"/>
          </a:xfrm>
          <a:prstGeom prst="rect">
            <a:avLst/>
          </a:prstGeom>
          <a:solidFill>
            <a:srgbClr val="83C85E">
              <a:alpha val="897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324485">
              <a:lnSpc>
                <a:spcPts val="12615"/>
              </a:lnSpc>
            </a:pPr>
            <a:r>
              <a:rPr lang="en-GB" sz="4000" dirty="0">
                <a:latin typeface="Times New Roman"/>
                <a:cs typeface="Times New Roman"/>
              </a:rPr>
              <a:t>From academia to industry: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8818" y="4395756"/>
            <a:ext cx="7400925" cy="1226298"/>
          </a:xfrm>
          <a:prstGeom prst="rect">
            <a:avLst/>
          </a:prstGeom>
          <a:solidFill>
            <a:srgbClr val="83C85E">
              <a:alpha val="897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687070">
              <a:lnSpc>
                <a:spcPts val="11535"/>
              </a:lnSpc>
            </a:pPr>
            <a:r>
              <a:rPr lang="en-GB" sz="4000" dirty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How to sharpen your pitch skills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B9AD8-1C49-4754-8A39-7A5FD92DB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B960E5BF-CEAD-43AF-B191-6870D0521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89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3836823"/>
            <a:ext cx="6191249" cy="541972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28700" y="2261291"/>
            <a:ext cx="16230600" cy="0"/>
          </a:xfrm>
          <a:custGeom>
            <a:avLst/>
            <a:gdLst/>
            <a:ahLst/>
            <a:cxnLst/>
            <a:rect l="l" t="t" r="r" b="b"/>
            <a:pathLst>
              <a:path w="16230600">
                <a:moveTo>
                  <a:pt x="0" y="0"/>
                </a:moveTo>
                <a:lnTo>
                  <a:pt x="16230598" y="0"/>
                </a:lnTo>
              </a:path>
            </a:pathLst>
          </a:custGeom>
          <a:ln w="95249">
            <a:solidFill>
              <a:srgbClr val="0C41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16000" y="2924158"/>
            <a:ext cx="1487424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61060" algn="l"/>
                <a:tab pos="3470910" algn="l"/>
                <a:tab pos="3916679" algn="l"/>
                <a:tab pos="6696075" algn="l"/>
                <a:tab pos="9634855" algn="l"/>
                <a:tab pos="11938635" algn="l"/>
                <a:tab pos="12963525" algn="l"/>
                <a:tab pos="14504669" algn="l"/>
              </a:tabLst>
            </a:pPr>
            <a:r>
              <a:rPr sz="2300" spc="170" dirty="0">
                <a:solidFill>
                  <a:srgbClr val="0C4172"/>
                </a:solidFill>
                <a:latin typeface="Arial"/>
                <a:cs typeface="Arial"/>
              </a:rPr>
              <a:t>I</a:t>
            </a:r>
            <a:r>
              <a:rPr sz="2300" spc="-295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C4172"/>
                </a:solidFill>
                <a:latin typeface="Arial"/>
                <a:cs typeface="Arial"/>
              </a:rPr>
              <a:t>'</a:t>
            </a:r>
            <a:r>
              <a:rPr sz="2300" spc="-295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spc="190" dirty="0">
                <a:solidFill>
                  <a:srgbClr val="0C4172"/>
                </a:solidFill>
                <a:latin typeface="Arial"/>
                <a:cs typeface="Arial"/>
              </a:rPr>
              <a:t>L</a:t>
            </a:r>
            <a:r>
              <a:rPr sz="2300" spc="-290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spc="140" dirty="0">
                <a:solidFill>
                  <a:srgbClr val="0C4172"/>
                </a:solidFill>
                <a:latin typeface="Arial"/>
                <a:cs typeface="Arial"/>
              </a:rPr>
              <a:t>L</a:t>
            </a:r>
            <a:r>
              <a:rPr sz="2300" dirty="0">
                <a:solidFill>
                  <a:srgbClr val="0C4172"/>
                </a:solidFill>
                <a:latin typeface="Arial"/>
                <a:cs typeface="Arial"/>
              </a:rPr>
              <a:t>	</a:t>
            </a:r>
            <a:r>
              <a:rPr sz="2300" spc="245" dirty="0">
                <a:solidFill>
                  <a:srgbClr val="0C4172"/>
                </a:solidFill>
                <a:latin typeface="Arial"/>
                <a:cs typeface="Arial"/>
              </a:rPr>
              <a:t>D</a:t>
            </a:r>
            <a:r>
              <a:rPr sz="2300" spc="-300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spc="685" dirty="0">
                <a:solidFill>
                  <a:srgbClr val="0C4172"/>
                </a:solidFill>
                <a:latin typeface="Arial"/>
                <a:cs typeface="Arial"/>
              </a:rPr>
              <a:t>OWN</a:t>
            </a:r>
            <a:r>
              <a:rPr sz="2300" spc="-295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spc="190" dirty="0">
                <a:solidFill>
                  <a:srgbClr val="0C4172"/>
                </a:solidFill>
                <a:latin typeface="Arial"/>
                <a:cs typeface="Arial"/>
              </a:rPr>
              <a:t>L</a:t>
            </a:r>
            <a:r>
              <a:rPr sz="2300" spc="-295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spc="635" dirty="0">
                <a:solidFill>
                  <a:srgbClr val="0C4172"/>
                </a:solidFill>
                <a:latin typeface="Arial"/>
                <a:cs typeface="Arial"/>
              </a:rPr>
              <a:t>OAD</a:t>
            </a:r>
            <a:r>
              <a:rPr sz="2300" dirty="0">
                <a:solidFill>
                  <a:srgbClr val="0C4172"/>
                </a:solidFill>
                <a:latin typeface="Arial"/>
                <a:cs typeface="Arial"/>
              </a:rPr>
              <a:t>	</a:t>
            </a:r>
            <a:r>
              <a:rPr sz="2300" spc="484" dirty="0">
                <a:solidFill>
                  <a:srgbClr val="0C4172"/>
                </a:solidFill>
                <a:latin typeface="Arial"/>
                <a:cs typeface="Arial"/>
              </a:rPr>
              <a:t>A</a:t>
            </a:r>
            <a:r>
              <a:rPr sz="2300" dirty="0">
                <a:solidFill>
                  <a:srgbClr val="0C4172"/>
                </a:solidFill>
                <a:latin typeface="Arial"/>
                <a:cs typeface="Arial"/>
              </a:rPr>
              <a:t>	</a:t>
            </a:r>
            <a:r>
              <a:rPr sz="2300" spc="75" dirty="0">
                <a:solidFill>
                  <a:srgbClr val="0C4172"/>
                </a:solidFill>
                <a:latin typeface="Arial"/>
                <a:cs typeface="Arial"/>
              </a:rPr>
              <a:t>P</a:t>
            </a:r>
            <a:r>
              <a:rPr sz="2300" spc="-300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0C4172"/>
                </a:solidFill>
                <a:latin typeface="Arial"/>
                <a:cs typeface="Arial"/>
              </a:rPr>
              <a:t>R</a:t>
            </a:r>
            <a:r>
              <a:rPr sz="2300" spc="-295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C4172"/>
                </a:solidFill>
                <a:latin typeface="Arial"/>
                <a:cs typeface="Arial"/>
              </a:rPr>
              <a:t>E</a:t>
            </a:r>
            <a:r>
              <a:rPr sz="2300" spc="-295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spc="635" dirty="0">
                <a:solidFill>
                  <a:srgbClr val="0C4172"/>
                </a:solidFill>
                <a:latin typeface="Arial"/>
                <a:cs typeface="Arial"/>
              </a:rPr>
              <a:t>VIOU</a:t>
            </a:r>
            <a:r>
              <a:rPr sz="2300" spc="-295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spc="440" dirty="0">
                <a:solidFill>
                  <a:srgbClr val="0C4172"/>
                </a:solidFill>
                <a:latin typeface="Arial"/>
                <a:cs typeface="Arial"/>
              </a:rPr>
              <a:t>SL</a:t>
            </a:r>
            <a:r>
              <a:rPr sz="2300" spc="-295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spc="425" dirty="0">
                <a:solidFill>
                  <a:srgbClr val="0C4172"/>
                </a:solidFill>
                <a:latin typeface="Arial"/>
                <a:cs typeface="Arial"/>
              </a:rPr>
              <a:t>Y</a:t>
            </a:r>
            <a:r>
              <a:rPr sz="2300" dirty="0">
                <a:solidFill>
                  <a:srgbClr val="0C4172"/>
                </a:solidFill>
                <a:latin typeface="Arial"/>
                <a:cs typeface="Arial"/>
              </a:rPr>
              <a:t>	</a:t>
            </a:r>
            <a:r>
              <a:rPr sz="2300" spc="495" dirty="0">
                <a:solidFill>
                  <a:srgbClr val="0C4172"/>
                </a:solidFill>
                <a:latin typeface="Arial"/>
                <a:cs typeface="Arial"/>
              </a:rPr>
              <a:t>SU</a:t>
            </a:r>
            <a:r>
              <a:rPr sz="2300" spc="-295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spc="600" dirty="0">
                <a:solidFill>
                  <a:srgbClr val="0C4172"/>
                </a:solidFill>
                <a:latin typeface="Arial"/>
                <a:cs typeface="Arial"/>
              </a:rPr>
              <a:t>CCE</a:t>
            </a:r>
            <a:r>
              <a:rPr sz="2300" spc="-295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spc="490" dirty="0">
                <a:solidFill>
                  <a:srgbClr val="0C4172"/>
                </a:solidFill>
                <a:latin typeface="Arial"/>
                <a:cs typeface="Arial"/>
              </a:rPr>
              <a:t>SSF</a:t>
            </a:r>
            <a:r>
              <a:rPr sz="2300" spc="-290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spc="295" dirty="0">
                <a:solidFill>
                  <a:srgbClr val="0C4172"/>
                </a:solidFill>
                <a:latin typeface="Arial"/>
                <a:cs typeface="Arial"/>
              </a:rPr>
              <a:t>U</a:t>
            </a:r>
            <a:r>
              <a:rPr sz="2300" spc="-295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spc="140" dirty="0">
                <a:solidFill>
                  <a:srgbClr val="0C4172"/>
                </a:solidFill>
                <a:latin typeface="Arial"/>
                <a:cs typeface="Arial"/>
              </a:rPr>
              <a:t>L</a:t>
            </a:r>
            <a:r>
              <a:rPr sz="2300" dirty="0">
                <a:solidFill>
                  <a:srgbClr val="0C4172"/>
                </a:solidFill>
                <a:latin typeface="Arial"/>
                <a:cs typeface="Arial"/>
              </a:rPr>
              <a:t>	</a:t>
            </a:r>
            <a:r>
              <a:rPr sz="2300" spc="235" dirty="0">
                <a:solidFill>
                  <a:srgbClr val="0C4172"/>
                </a:solidFill>
                <a:latin typeface="Arial"/>
                <a:cs typeface="Arial"/>
              </a:rPr>
              <a:t>T</a:t>
            </a:r>
            <a:r>
              <a:rPr sz="2300" spc="-300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C4172"/>
                </a:solidFill>
                <a:latin typeface="Arial"/>
                <a:cs typeface="Arial"/>
              </a:rPr>
              <a:t>E</a:t>
            </a:r>
            <a:r>
              <a:rPr sz="2300" spc="-300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spc="620" dirty="0">
                <a:solidFill>
                  <a:srgbClr val="0C4172"/>
                </a:solidFill>
                <a:latin typeface="Arial"/>
                <a:cs typeface="Arial"/>
              </a:rPr>
              <a:t>MP</a:t>
            </a:r>
            <a:r>
              <a:rPr sz="2300" spc="-295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spc="190" dirty="0">
                <a:solidFill>
                  <a:srgbClr val="0C4172"/>
                </a:solidFill>
                <a:latin typeface="Arial"/>
                <a:cs typeface="Arial"/>
              </a:rPr>
              <a:t>L</a:t>
            </a:r>
            <a:r>
              <a:rPr sz="2300" spc="-300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spc="555" dirty="0">
                <a:solidFill>
                  <a:srgbClr val="0C4172"/>
                </a:solidFill>
                <a:latin typeface="Arial"/>
                <a:cs typeface="Arial"/>
              </a:rPr>
              <a:t>AT</a:t>
            </a:r>
            <a:r>
              <a:rPr sz="2300" spc="-295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spc="-50" dirty="0">
                <a:solidFill>
                  <a:srgbClr val="0C4172"/>
                </a:solidFill>
                <a:latin typeface="Arial"/>
                <a:cs typeface="Arial"/>
              </a:rPr>
              <a:t>E</a:t>
            </a:r>
            <a:r>
              <a:rPr sz="2300" dirty="0">
                <a:solidFill>
                  <a:srgbClr val="0C4172"/>
                </a:solidFill>
                <a:latin typeface="Arial"/>
                <a:cs typeface="Arial"/>
              </a:rPr>
              <a:t>	</a:t>
            </a:r>
            <a:r>
              <a:rPr sz="2300" spc="585" dirty="0">
                <a:solidFill>
                  <a:srgbClr val="0C4172"/>
                </a:solidFill>
                <a:latin typeface="Arial"/>
                <a:cs typeface="Arial"/>
              </a:rPr>
              <a:t>AN</a:t>
            </a:r>
            <a:r>
              <a:rPr sz="2300" spc="-295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spc="195" dirty="0">
                <a:solidFill>
                  <a:srgbClr val="0C4172"/>
                </a:solidFill>
                <a:latin typeface="Arial"/>
                <a:cs typeface="Arial"/>
              </a:rPr>
              <a:t>D</a:t>
            </a:r>
            <a:r>
              <a:rPr sz="2300" dirty="0">
                <a:solidFill>
                  <a:srgbClr val="0C4172"/>
                </a:solidFill>
                <a:latin typeface="Arial"/>
                <a:cs typeface="Arial"/>
              </a:rPr>
              <a:t>	</a:t>
            </a:r>
            <a:r>
              <a:rPr sz="2300" spc="560" dirty="0">
                <a:solidFill>
                  <a:srgbClr val="0C4172"/>
                </a:solidFill>
                <a:latin typeface="Arial"/>
                <a:cs typeface="Arial"/>
              </a:rPr>
              <a:t>AD</a:t>
            </a:r>
            <a:r>
              <a:rPr sz="2300" spc="-300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spc="475" dirty="0">
                <a:solidFill>
                  <a:srgbClr val="0C4172"/>
                </a:solidFill>
                <a:latin typeface="Arial"/>
                <a:cs typeface="Arial"/>
              </a:rPr>
              <a:t>AP</a:t>
            </a:r>
            <a:r>
              <a:rPr sz="2300" spc="-295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spc="185" dirty="0">
                <a:solidFill>
                  <a:srgbClr val="0C4172"/>
                </a:solidFill>
                <a:latin typeface="Arial"/>
                <a:cs typeface="Arial"/>
              </a:rPr>
              <a:t>T</a:t>
            </a:r>
            <a:r>
              <a:rPr sz="2300" dirty="0">
                <a:solidFill>
                  <a:srgbClr val="0C4172"/>
                </a:solidFill>
                <a:latin typeface="Arial"/>
                <a:cs typeface="Arial"/>
              </a:rPr>
              <a:t>	</a:t>
            </a:r>
            <a:r>
              <a:rPr sz="2300" spc="350" dirty="0">
                <a:solidFill>
                  <a:srgbClr val="0C4172"/>
                </a:solidFill>
                <a:latin typeface="Arial"/>
                <a:cs typeface="Arial"/>
              </a:rPr>
              <a:t>IT</a:t>
            </a:r>
            <a:endParaRPr sz="23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48833" y="4215712"/>
            <a:ext cx="5029199" cy="503872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16000" y="936668"/>
            <a:ext cx="7037705" cy="972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200" dirty="0">
                <a:solidFill>
                  <a:srgbClr val="0C4172"/>
                </a:solidFill>
                <a:latin typeface="Times New Roman"/>
                <a:cs typeface="Times New Roman"/>
              </a:rPr>
              <a:t>Debunking</a:t>
            </a:r>
            <a:r>
              <a:rPr sz="6200" spc="-310" dirty="0">
                <a:solidFill>
                  <a:srgbClr val="0C4172"/>
                </a:solidFill>
                <a:latin typeface="Times New Roman"/>
                <a:cs typeface="Times New Roman"/>
              </a:rPr>
              <a:t> </a:t>
            </a:r>
            <a:r>
              <a:rPr sz="6200" spc="-20" dirty="0">
                <a:solidFill>
                  <a:srgbClr val="0C4172"/>
                </a:solidFill>
                <a:latin typeface="Times New Roman"/>
                <a:cs typeface="Times New Roman"/>
              </a:rPr>
              <a:t>The</a:t>
            </a:r>
            <a:r>
              <a:rPr sz="6200" spc="-305" dirty="0">
                <a:solidFill>
                  <a:srgbClr val="0C4172"/>
                </a:solidFill>
                <a:latin typeface="Times New Roman"/>
                <a:cs typeface="Times New Roman"/>
              </a:rPr>
              <a:t> </a:t>
            </a:r>
            <a:r>
              <a:rPr sz="6200" spc="-50" dirty="0">
                <a:solidFill>
                  <a:srgbClr val="0C4172"/>
                </a:solidFill>
                <a:latin typeface="Times New Roman"/>
                <a:cs typeface="Times New Roman"/>
              </a:rPr>
              <a:t>Myths</a:t>
            </a:r>
            <a:endParaRPr sz="62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92617" y="5438589"/>
            <a:ext cx="3716654" cy="3149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13900"/>
              </a:lnSpc>
              <a:spcBef>
                <a:spcPts val="95"/>
              </a:spcBef>
            </a:pPr>
            <a:r>
              <a:rPr sz="4500" dirty="0">
                <a:solidFill>
                  <a:srgbClr val="0C4172"/>
                </a:solidFill>
                <a:latin typeface="Calibri"/>
                <a:cs typeface="Calibri"/>
              </a:rPr>
              <a:t>No</a:t>
            </a:r>
            <a:r>
              <a:rPr sz="4500" spc="145" dirty="0">
                <a:solidFill>
                  <a:srgbClr val="0C4172"/>
                </a:solidFill>
                <a:latin typeface="Calibri"/>
                <a:cs typeface="Calibri"/>
              </a:rPr>
              <a:t> </a:t>
            </a:r>
            <a:r>
              <a:rPr sz="4500" spc="75" dirty="0">
                <a:solidFill>
                  <a:srgbClr val="0C4172"/>
                </a:solidFill>
                <a:latin typeface="Calibri"/>
                <a:cs typeface="Calibri"/>
              </a:rPr>
              <a:t>such</a:t>
            </a:r>
            <a:r>
              <a:rPr sz="4500" spc="145" dirty="0">
                <a:solidFill>
                  <a:srgbClr val="0C4172"/>
                </a:solidFill>
                <a:latin typeface="Calibri"/>
                <a:cs typeface="Calibri"/>
              </a:rPr>
              <a:t> </a:t>
            </a:r>
            <a:r>
              <a:rPr sz="4500" spc="40" dirty="0">
                <a:solidFill>
                  <a:srgbClr val="0C4172"/>
                </a:solidFill>
                <a:latin typeface="Calibri"/>
                <a:cs typeface="Calibri"/>
              </a:rPr>
              <a:t>thing </a:t>
            </a:r>
            <a:r>
              <a:rPr sz="4500" spc="215" dirty="0">
                <a:solidFill>
                  <a:srgbClr val="0C4172"/>
                </a:solidFill>
                <a:latin typeface="Calibri"/>
                <a:cs typeface="Calibri"/>
              </a:rPr>
              <a:t>as</a:t>
            </a:r>
            <a:r>
              <a:rPr sz="4500" spc="200" dirty="0">
                <a:solidFill>
                  <a:srgbClr val="0C4172"/>
                </a:solidFill>
                <a:latin typeface="Calibri"/>
                <a:cs typeface="Calibri"/>
              </a:rPr>
              <a:t> </a:t>
            </a:r>
            <a:r>
              <a:rPr sz="4500" spc="405" dirty="0">
                <a:solidFill>
                  <a:srgbClr val="0C4172"/>
                </a:solidFill>
                <a:latin typeface="Calibri"/>
                <a:cs typeface="Calibri"/>
              </a:rPr>
              <a:t>a</a:t>
            </a:r>
            <a:r>
              <a:rPr sz="4500" spc="200" dirty="0">
                <a:solidFill>
                  <a:srgbClr val="0C4172"/>
                </a:solidFill>
                <a:latin typeface="Calibri"/>
                <a:cs typeface="Calibri"/>
              </a:rPr>
              <a:t> </a:t>
            </a:r>
            <a:r>
              <a:rPr sz="4500" spc="-10" dirty="0">
                <a:solidFill>
                  <a:srgbClr val="0C4172"/>
                </a:solidFill>
                <a:latin typeface="Calibri"/>
                <a:cs typeface="Calibri"/>
              </a:rPr>
              <a:t>universally </a:t>
            </a:r>
            <a:r>
              <a:rPr sz="4500" spc="170" dirty="0">
                <a:solidFill>
                  <a:srgbClr val="0C4172"/>
                </a:solidFill>
                <a:latin typeface="Calibri"/>
                <a:cs typeface="Calibri"/>
              </a:rPr>
              <a:t>great</a:t>
            </a:r>
            <a:r>
              <a:rPr sz="4500" spc="195" dirty="0">
                <a:solidFill>
                  <a:srgbClr val="0C4172"/>
                </a:solidFill>
                <a:latin typeface="Calibri"/>
                <a:cs typeface="Calibri"/>
              </a:rPr>
              <a:t> </a:t>
            </a:r>
            <a:r>
              <a:rPr sz="4500" spc="75" dirty="0">
                <a:solidFill>
                  <a:srgbClr val="0C4172"/>
                </a:solidFill>
                <a:latin typeface="Calibri"/>
                <a:cs typeface="Calibri"/>
              </a:rPr>
              <a:t>pitch </a:t>
            </a:r>
            <a:r>
              <a:rPr sz="4500" spc="140" dirty="0">
                <a:solidFill>
                  <a:srgbClr val="0C4172"/>
                </a:solidFill>
                <a:latin typeface="Calibri"/>
                <a:cs typeface="Calibri"/>
              </a:rPr>
              <a:t>deck</a:t>
            </a:r>
            <a:endParaRPr sz="4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8700" y="3943470"/>
            <a:ext cx="4541543" cy="531307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28700" y="2261288"/>
            <a:ext cx="16230600" cy="0"/>
          </a:xfrm>
          <a:custGeom>
            <a:avLst/>
            <a:gdLst/>
            <a:ahLst/>
            <a:cxnLst/>
            <a:rect l="l" t="t" r="r" b="b"/>
            <a:pathLst>
              <a:path w="16230600">
                <a:moveTo>
                  <a:pt x="0" y="0"/>
                </a:moveTo>
                <a:lnTo>
                  <a:pt x="16230598" y="0"/>
                </a:lnTo>
              </a:path>
            </a:pathLst>
          </a:custGeom>
          <a:ln w="95249">
            <a:solidFill>
              <a:srgbClr val="0C41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16000" y="2924157"/>
            <a:ext cx="1081151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58470" algn="l"/>
                <a:tab pos="1866900" algn="l"/>
                <a:tab pos="3138805" algn="l"/>
                <a:tab pos="3868420" algn="l"/>
                <a:tab pos="6407785" algn="l"/>
                <a:tab pos="7431405" algn="l"/>
                <a:tab pos="8161020" algn="l"/>
                <a:tab pos="8794115" algn="l"/>
                <a:tab pos="9370060" algn="l"/>
              </a:tabLst>
            </a:pPr>
            <a:r>
              <a:rPr sz="2300" spc="484" dirty="0">
                <a:solidFill>
                  <a:srgbClr val="0C4172"/>
                </a:solidFill>
                <a:latin typeface="Arial"/>
                <a:cs typeface="Arial"/>
              </a:rPr>
              <a:t>A</a:t>
            </a:r>
            <a:r>
              <a:rPr sz="2300" dirty="0">
                <a:solidFill>
                  <a:srgbClr val="0C4172"/>
                </a:solidFill>
                <a:latin typeface="Arial"/>
                <a:cs typeface="Arial"/>
              </a:rPr>
              <a:t>	</a:t>
            </a:r>
            <a:r>
              <a:rPr sz="2300" spc="75" dirty="0">
                <a:solidFill>
                  <a:srgbClr val="0C4172"/>
                </a:solidFill>
                <a:latin typeface="Arial"/>
                <a:cs typeface="Arial"/>
              </a:rPr>
              <a:t>P</a:t>
            </a:r>
            <a:r>
              <a:rPr sz="2300" spc="-300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spc="375" dirty="0">
                <a:solidFill>
                  <a:srgbClr val="0C4172"/>
                </a:solidFill>
                <a:latin typeface="Arial"/>
                <a:cs typeface="Arial"/>
              </a:rPr>
              <a:t>IT</a:t>
            </a:r>
            <a:r>
              <a:rPr sz="2300" spc="-300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spc="575" dirty="0">
                <a:solidFill>
                  <a:srgbClr val="0C4172"/>
                </a:solidFill>
                <a:latin typeface="Arial"/>
                <a:cs typeface="Arial"/>
              </a:rPr>
              <a:t>CH</a:t>
            </a:r>
            <a:r>
              <a:rPr sz="2300" dirty="0">
                <a:solidFill>
                  <a:srgbClr val="0C4172"/>
                </a:solidFill>
                <a:latin typeface="Arial"/>
                <a:cs typeface="Arial"/>
              </a:rPr>
              <a:t>	</a:t>
            </a:r>
            <a:r>
              <a:rPr sz="2300" spc="245" dirty="0">
                <a:solidFill>
                  <a:srgbClr val="0C4172"/>
                </a:solidFill>
                <a:latin typeface="Arial"/>
                <a:cs typeface="Arial"/>
              </a:rPr>
              <a:t>D</a:t>
            </a:r>
            <a:r>
              <a:rPr sz="2300" spc="-300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C4172"/>
                </a:solidFill>
                <a:latin typeface="Arial"/>
                <a:cs typeface="Arial"/>
              </a:rPr>
              <a:t>E</a:t>
            </a:r>
            <a:r>
              <a:rPr sz="2300" spc="-300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spc="585" dirty="0">
                <a:solidFill>
                  <a:srgbClr val="0C4172"/>
                </a:solidFill>
                <a:latin typeface="Arial"/>
                <a:cs typeface="Arial"/>
              </a:rPr>
              <a:t>CK</a:t>
            </a:r>
            <a:r>
              <a:rPr sz="2300" dirty="0">
                <a:solidFill>
                  <a:srgbClr val="0C4172"/>
                </a:solidFill>
                <a:latin typeface="Arial"/>
                <a:cs typeface="Arial"/>
              </a:rPr>
              <a:t>	</a:t>
            </a:r>
            <a:r>
              <a:rPr sz="2300" spc="235" dirty="0">
                <a:solidFill>
                  <a:srgbClr val="0C4172"/>
                </a:solidFill>
                <a:latin typeface="Arial"/>
                <a:cs typeface="Arial"/>
              </a:rPr>
              <a:t>T</a:t>
            </a:r>
            <a:r>
              <a:rPr sz="2300" spc="-300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spc="465" dirty="0">
                <a:solidFill>
                  <a:srgbClr val="0C4172"/>
                </a:solidFill>
                <a:latin typeface="Arial"/>
                <a:cs typeface="Arial"/>
              </a:rPr>
              <a:t>O</a:t>
            </a:r>
            <a:r>
              <a:rPr sz="2300" dirty="0">
                <a:solidFill>
                  <a:srgbClr val="0C4172"/>
                </a:solidFill>
                <a:latin typeface="Arial"/>
                <a:cs typeface="Arial"/>
              </a:rPr>
              <a:t>	</a:t>
            </a:r>
            <a:r>
              <a:rPr sz="2300" spc="405" dirty="0">
                <a:solidFill>
                  <a:srgbClr val="0C4172"/>
                </a:solidFill>
                <a:latin typeface="Arial"/>
                <a:cs typeface="Arial"/>
              </a:rPr>
              <a:t>IN</a:t>
            </a:r>
            <a:r>
              <a:rPr sz="2300" spc="-300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spc="434" dirty="0">
                <a:solidFill>
                  <a:srgbClr val="0C4172"/>
                </a:solidFill>
                <a:latin typeface="Arial"/>
                <a:cs typeface="Arial"/>
              </a:rPr>
              <a:t>VE</a:t>
            </a:r>
            <a:r>
              <a:rPr sz="2300" spc="-295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spc="465" dirty="0">
                <a:solidFill>
                  <a:srgbClr val="0C4172"/>
                </a:solidFill>
                <a:latin typeface="Arial"/>
                <a:cs typeface="Arial"/>
              </a:rPr>
              <a:t>ST</a:t>
            </a:r>
            <a:r>
              <a:rPr sz="2300" spc="-300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spc="420" dirty="0">
                <a:solidFill>
                  <a:srgbClr val="0C4172"/>
                </a:solidFill>
                <a:latin typeface="Arial"/>
                <a:cs typeface="Arial"/>
              </a:rPr>
              <a:t>OR</a:t>
            </a:r>
            <a:r>
              <a:rPr sz="2300" spc="-295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spc="300" dirty="0">
                <a:solidFill>
                  <a:srgbClr val="0C4172"/>
                </a:solidFill>
                <a:latin typeface="Arial"/>
                <a:cs typeface="Arial"/>
              </a:rPr>
              <a:t>S</a:t>
            </a:r>
            <a:r>
              <a:rPr sz="2300" dirty="0">
                <a:solidFill>
                  <a:srgbClr val="0C4172"/>
                </a:solidFill>
                <a:latin typeface="Arial"/>
                <a:cs typeface="Arial"/>
              </a:rPr>
              <a:t>	</a:t>
            </a:r>
            <a:r>
              <a:rPr sz="2300" spc="295" dirty="0">
                <a:solidFill>
                  <a:srgbClr val="0C4172"/>
                </a:solidFill>
                <a:latin typeface="Arial"/>
                <a:cs typeface="Arial"/>
              </a:rPr>
              <a:t>H</a:t>
            </a:r>
            <a:r>
              <a:rPr sz="2300" spc="-300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spc="585" dirty="0">
                <a:solidFill>
                  <a:srgbClr val="0C4172"/>
                </a:solidFill>
                <a:latin typeface="Arial"/>
                <a:cs typeface="Arial"/>
              </a:rPr>
              <a:t>AS</a:t>
            </a:r>
            <a:r>
              <a:rPr sz="2300" dirty="0">
                <a:solidFill>
                  <a:srgbClr val="0C4172"/>
                </a:solidFill>
                <a:latin typeface="Arial"/>
                <a:cs typeface="Arial"/>
              </a:rPr>
              <a:t>	</a:t>
            </a:r>
            <a:r>
              <a:rPr sz="2300" spc="235" dirty="0">
                <a:solidFill>
                  <a:srgbClr val="0C4172"/>
                </a:solidFill>
                <a:latin typeface="Arial"/>
                <a:cs typeface="Arial"/>
              </a:rPr>
              <a:t>T</a:t>
            </a:r>
            <a:r>
              <a:rPr sz="2300" spc="-300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spc="465" dirty="0">
                <a:solidFill>
                  <a:srgbClr val="0C4172"/>
                </a:solidFill>
                <a:latin typeface="Arial"/>
                <a:cs typeface="Arial"/>
              </a:rPr>
              <a:t>O</a:t>
            </a:r>
            <a:r>
              <a:rPr sz="2300" dirty="0">
                <a:solidFill>
                  <a:srgbClr val="0C4172"/>
                </a:solidFill>
                <a:latin typeface="Arial"/>
                <a:cs typeface="Arial"/>
              </a:rPr>
              <a:t>	</a:t>
            </a:r>
            <a:r>
              <a:rPr sz="2300" spc="120" dirty="0">
                <a:solidFill>
                  <a:srgbClr val="0C4172"/>
                </a:solidFill>
                <a:latin typeface="Arial"/>
                <a:cs typeface="Arial"/>
              </a:rPr>
              <a:t>B</a:t>
            </a:r>
            <a:r>
              <a:rPr sz="2300" spc="-300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spc="-50" dirty="0">
                <a:solidFill>
                  <a:srgbClr val="0C4172"/>
                </a:solidFill>
                <a:latin typeface="Arial"/>
                <a:cs typeface="Arial"/>
              </a:rPr>
              <a:t>E</a:t>
            </a:r>
            <a:r>
              <a:rPr sz="2300" dirty="0">
                <a:solidFill>
                  <a:srgbClr val="0C4172"/>
                </a:solidFill>
                <a:latin typeface="Arial"/>
                <a:cs typeface="Arial"/>
              </a:rPr>
              <a:t>	</a:t>
            </a:r>
            <a:r>
              <a:rPr sz="2300" spc="-385" dirty="0">
                <a:solidFill>
                  <a:srgbClr val="0C4172"/>
                </a:solidFill>
                <a:latin typeface="Arial"/>
                <a:cs typeface="Arial"/>
              </a:rPr>
              <a:t>1</a:t>
            </a:r>
            <a:r>
              <a:rPr sz="2300" spc="-300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spc="509" dirty="0">
                <a:solidFill>
                  <a:srgbClr val="0C4172"/>
                </a:solidFill>
                <a:latin typeface="Arial"/>
                <a:cs typeface="Arial"/>
              </a:rPr>
              <a:t>0</a:t>
            </a:r>
            <a:r>
              <a:rPr sz="2300" dirty="0">
                <a:solidFill>
                  <a:srgbClr val="0C4172"/>
                </a:solidFill>
                <a:latin typeface="Arial"/>
                <a:cs typeface="Arial"/>
              </a:rPr>
              <a:t>	</a:t>
            </a:r>
            <a:r>
              <a:rPr sz="2300" spc="440" dirty="0">
                <a:solidFill>
                  <a:srgbClr val="0C4172"/>
                </a:solidFill>
                <a:latin typeface="Arial"/>
                <a:cs typeface="Arial"/>
              </a:rPr>
              <a:t>SL</a:t>
            </a:r>
            <a:r>
              <a:rPr sz="2300" spc="-300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spc="380" dirty="0">
                <a:solidFill>
                  <a:srgbClr val="0C4172"/>
                </a:solidFill>
                <a:latin typeface="Arial"/>
                <a:cs typeface="Arial"/>
              </a:rPr>
              <a:t>ID</a:t>
            </a:r>
            <a:r>
              <a:rPr sz="2300" spc="-300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C4172"/>
                </a:solidFill>
                <a:latin typeface="Arial"/>
                <a:cs typeface="Arial"/>
              </a:rPr>
              <a:t>E</a:t>
            </a:r>
            <a:r>
              <a:rPr sz="2300" spc="-295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spc="300" dirty="0">
                <a:solidFill>
                  <a:srgbClr val="0C4172"/>
                </a:solidFill>
                <a:latin typeface="Arial"/>
                <a:cs typeface="Arial"/>
              </a:rPr>
              <a:t>S</a:t>
            </a:r>
            <a:endParaRPr sz="23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48833" y="4215711"/>
            <a:ext cx="5029199" cy="503872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16000" y="936668"/>
            <a:ext cx="7037705" cy="972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200" dirty="0">
                <a:solidFill>
                  <a:srgbClr val="0C4172"/>
                </a:solidFill>
                <a:latin typeface="Times New Roman"/>
                <a:cs typeface="Times New Roman"/>
              </a:rPr>
              <a:t>Debunking</a:t>
            </a:r>
            <a:r>
              <a:rPr sz="6200" spc="-310" dirty="0">
                <a:solidFill>
                  <a:srgbClr val="0C4172"/>
                </a:solidFill>
                <a:latin typeface="Times New Roman"/>
                <a:cs typeface="Times New Roman"/>
              </a:rPr>
              <a:t> </a:t>
            </a:r>
            <a:r>
              <a:rPr sz="6200" spc="-20" dirty="0">
                <a:solidFill>
                  <a:srgbClr val="0C4172"/>
                </a:solidFill>
                <a:latin typeface="Times New Roman"/>
                <a:cs typeface="Times New Roman"/>
              </a:rPr>
              <a:t>The</a:t>
            </a:r>
            <a:r>
              <a:rPr sz="6200" spc="-305" dirty="0">
                <a:solidFill>
                  <a:srgbClr val="0C4172"/>
                </a:solidFill>
                <a:latin typeface="Times New Roman"/>
                <a:cs typeface="Times New Roman"/>
              </a:rPr>
              <a:t> </a:t>
            </a:r>
            <a:r>
              <a:rPr sz="6200" spc="-50" dirty="0">
                <a:solidFill>
                  <a:srgbClr val="0C4172"/>
                </a:solidFill>
                <a:latin typeface="Times New Roman"/>
                <a:cs typeface="Times New Roman"/>
              </a:rPr>
              <a:t>Myths</a:t>
            </a:r>
            <a:endParaRPr sz="6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57047" y="5438587"/>
            <a:ext cx="3787775" cy="236855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44"/>
              </a:spcBef>
            </a:pPr>
            <a:r>
              <a:rPr sz="4500" spc="-395" dirty="0">
                <a:solidFill>
                  <a:srgbClr val="0C4172"/>
                </a:solidFill>
                <a:latin typeface="Calibri"/>
                <a:cs typeface="Calibri"/>
              </a:rPr>
              <a:t>10</a:t>
            </a:r>
            <a:r>
              <a:rPr sz="4500" spc="200" dirty="0">
                <a:solidFill>
                  <a:srgbClr val="0C4172"/>
                </a:solidFill>
                <a:latin typeface="Calibri"/>
                <a:cs typeface="Calibri"/>
              </a:rPr>
              <a:t> </a:t>
            </a:r>
            <a:r>
              <a:rPr sz="4500" spc="-10" dirty="0">
                <a:solidFill>
                  <a:srgbClr val="0C4172"/>
                </a:solidFill>
                <a:latin typeface="Calibri"/>
                <a:cs typeface="Calibri"/>
              </a:rPr>
              <a:t>Works.</a:t>
            </a:r>
            <a:endParaRPr sz="4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50"/>
              </a:spcBef>
            </a:pPr>
            <a:r>
              <a:rPr sz="4500" dirty="0">
                <a:solidFill>
                  <a:srgbClr val="0C4172"/>
                </a:solidFill>
                <a:latin typeface="Calibri"/>
                <a:cs typeface="Calibri"/>
              </a:rPr>
              <a:t>More</a:t>
            </a:r>
            <a:r>
              <a:rPr sz="4500" spc="-45" dirty="0">
                <a:solidFill>
                  <a:srgbClr val="0C4172"/>
                </a:solidFill>
                <a:latin typeface="Calibri"/>
                <a:cs typeface="Calibri"/>
              </a:rPr>
              <a:t> </a:t>
            </a:r>
            <a:r>
              <a:rPr sz="4500" spc="-10" dirty="0">
                <a:solidFill>
                  <a:srgbClr val="0C4172"/>
                </a:solidFill>
                <a:latin typeface="Calibri"/>
                <a:cs typeface="Calibri"/>
              </a:rPr>
              <a:t>Works.</a:t>
            </a:r>
            <a:endParaRPr sz="4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50"/>
              </a:spcBef>
            </a:pPr>
            <a:r>
              <a:rPr sz="4500" spc="50" dirty="0">
                <a:solidFill>
                  <a:srgbClr val="0C4172"/>
                </a:solidFill>
                <a:latin typeface="Calibri"/>
                <a:cs typeface="Calibri"/>
              </a:rPr>
              <a:t>Less</a:t>
            </a:r>
            <a:r>
              <a:rPr sz="4500" dirty="0">
                <a:solidFill>
                  <a:srgbClr val="0C4172"/>
                </a:solidFill>
                <a:latin typeface="Calibri"/>
                <a:cs typeface="Calibri"/>
              </a:rPr>
              <a:t> </a:t>
            </a:r>
            <a:r>
              <a:rPr sz="4500" spc="-65" dirty="0">
                <a:solidFill>
                  <a:srgbClr val="0C4172"/>
                </a:solidFill>
                <a:latin typeface="Calibri"/>
                <a:cs typeface="Calibri"/>
              </a:rPr>
              <a:t>Works</a:t>
            </a:r>
            <a:r>
              <a:rPr sz="4500" spc="5" dirty="0">
                <a:solidFill>
                  <a:srgbClr val="0C4172"/>
                </a:solidFill>
                <a:latin typeface="Calibri"/>
                <a:cs typeface="Calibri"/>
              </a:rPr>
              <a:t> </a:t>
            </a:r>
            <a:r>
              <a:rPr sz="4500" spc="-20" dirty="0">
                <a:solidFill>
                  <a:srgbClr val="0C4172"/>
                </a:solidFill>
                <a:latin typeface="Calibri"/>
                <a:cs typeface="Calibri"/>
              </a:rPr>
              <a:t>Too.</a:t>
            </a:r>
            <a:endParaRPr sz="4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3836824"/>
            <a:ext cx="6191249" cy="541972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28700" y="2261291"/>
            <a:ext cx="16230600" cy="0"/>
          </a:xfrm>
          <a:custGeom>
            <a:avLst/>
            <a:gdLst/>
            <a:ahLst/>
            <a:cxnLst/>
            <a:rect l="l" t="t" r="r" b="b"/>
            <a:pathLst>
              <a:path w="16230600">
                <a:moveTo>
                  <a:pt x="0" y="0"/>
                </a:moveTo>
                <a:lnTo>
                  <a:pt x="16230598" y="0"/>
                </a:lnTo>
              </a:path>
            </a:pathLst>
          </a:custGeom>
          <a:ln w="95249">
            <a:solidFill>
              <a:srgbClr val="0C41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16000" y="2924160"/>
            <a:ext cx="1108202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37894" algn="l"/>
                <a:tab pos="2294890" algn="l"/>
                <a:tab pos="3007995" algn="l"/>
                <a:tab pos="3453765" algn="l"/>
                <a:tab pos="4862195" algn="l"/>
                <a:tab pos="6134100" algn="l"/>
                <a:tab pos="6704330" algn="l"/>
                <a:tab pos="7433945" algn="l"/>
                <a:tab pos="8409305" algn="l"/>
              </a:tabLst>
            </a:pPr>
            <a:r>
              <a:rPr sz="2300" spc="235" dirty="0">
                <a:solidFill>
                  <a:srgbClr val="0C4172"/>
                </a:solidFill>
                <a:latin typeface="Arial"/>
                <a:cs typeface="Arial"/>
              </a:rPr>
              <a:t>T</a:t>
            </a:r>
            <a:r>
              <a:rPr sz="2300" spc="-300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spc="295" dirty="0">
                <a:solidFill>
                  <a:srgbClr val="0C4172"/>
                </a:solidFill>
                <a:latin typeface="Arial"/>
                <a:cs typeface="Arial"/>
              </a:rPr>
              <a:t>H</a:t>
            </a:r>
            <a:r>
              <a:rPr sz="2300" spc="-295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spc="-50" dirty="0">
                <a:solidFill>
                  <a:srgbClr val="0C4172"/>
                </a:solidFill>
                <a:latin typeface="Arial"/>
                <a:cs typeface="Arial"/>
              </a:rPr>
              <a:t>E</a:t>
            </a:r>
            <a:r>
              <a:rPr sz="2300" dirty="0">
                <a:solidFill>
                  <a:srgbClr val="0C4172"/>
                </a:solidFill>
                <a:latin typeface="Arial"/>
                <a:cs typeface="Arial"/>
              </a:rPr>
              <a:t>	</a:t>
            </a:r>
            <a:r>
              <a:rPr sz="2300" spc="685" dirty="0">
                <a:solidFill>
                  <a:srgbClr val="0C4172"/>
                </a:solidFill>
                <a:latin typeface="Arial"/>
                <a:cs typeface="Arial"/>
              </a:rPr>
              <a:t>GOAL</a:t>
            </a:r>
            <a:r>
              <a:rPr sz="2300" dirty="0">
                <a:solidFill>
                  <a:srgbClr val="0C4172"/>
                </a:solidFill>
                <a:latin typeface="Arial"/>
                <a:cs typeface="Arial"/>
              </a:rPr>
              <a:t>	</a:t>
            </a:r>
            <a:r>
              <a:rPr sz="2300" spc="450" dirty="0">
                <a:solidFill>
                  <a:srgbClr val="0C4172"/>
                </a:solidFill>
                <a:latin typeface="Arial"/>
                <a:cs typeface="Arial"/>
              </a:rPr>
              <a:t>OF</a:t>
            </a:r>
            <a:r>
              <a:rPr sz="2300" dirty="0">
                <a:solidFill>
                  <a:srgbClr val="0C4172"/>
                </a:solidFill>
                <a:latin typeface="Arial"/>
                <a:cs typeface="Arial"/>
              </a:rPr>
              <a:t>	</a:t>
            </a:r>
            <a:r>
              <a:rPr sz="2300" spc="484" dirty="0">
                <a:solidFill>
                  <a:srgbClr val="0C4172"/>
                </a:solidFill>
                <a:latin typeface="Arial"/>
                <a:cs typeface="Arial"/>
              </a:rPr>
              <a:t>A</a:t>
            </a:r>
            <a:r>
              <a:rPr sz="2300" dirty="0">
                <a:solidFill>
                  <a:srgbClr val="0C4172"/>
                </a:solidFill>
                <a:latin typeface="Arial"/>
                <a:cs typeface="Arial"/>
              </a:rPr>
              <a:t>	</a:t>
            </a:r>
            <a:r>
              <a:rPr sz="2300" spc="75" dirty="0">
                <a:solidFill>
                  <a:srgbClr val="0C4172"/>
                </a:solidFill>
                <a:latin typeface="Arial"/>
                <a:cs typeface="Arial"/>
              </a:rPr>
              <a:t>P</a:t>
            </a:r>
            <a:r>
              <a:rPr sz="2300" spc="-300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spc="375" dirty="0">
                <a:solidFill>
                  <a:srgbClr val="0C4172"/>
                </a:solidFill>
                <a:latin typeface="Arial"/>
                <a:cs typeface="Arial"/>
              </a:rPr>
              <a:t>IT</a:t>
            </a:r>
            <a:r>
              <a:rPr sz="2300" spc="-300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spc="575" dirty="0">
                <a:solidFill>
                  <a:srgbClr val="0C4172"/>
                </a:solidFill>
                <a:latin typeface="Arial"/>
                <a:cs typeface="Arial"/>
              </a:rPr>
              <a:t>CH</a:t>
            </a:r>
            <a:r>
              <a:rPr sz="2300" dirty="0">
                <a:solidFill>
                  <a:srgbClr val="0C4172"/>
                </a:solidFill>
                <a:latin typeface="Arial"/>
                <a:cs typeface="Arial"/>
              </a:rPr>
              <a:t>	</a:t>
            </a:r>
            <a:r>
              <a:rPr sz="2300" spc="245" dirty="0">
                <a:solidFill>
                  <a:srgbClr val="0C4172"/>
                </a:solidFill>
                <a:latin typeface="Arial"/>
                <a:cs typeface="Arial"/>
              </a:rPr>
              <a:t>D</a:t>
            </a:r>
            <a:r>
              <a:rPr sz="2300" spc="-300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C4172"/>
                </a:solidFill>
                <a:latin typeface="Arial"/>
                <a:cs typeface="Arial"/>
              </a:rPr>
              <a:t>E</a:t>
            </a:r>
            <a:r>
              <a:rPr sz="2300" spc="-300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spc="585" dirty="0">
                <a:solidFill>
                  <a:srgbClr val="0C4172"/>
                </a:solidFill>
                <a:latin typeface="Arial"/>
                <a:cs typeface="Arial"/>
              </a:rPr>
              <a:t>CK</a:t>
            </a:r>
            <a:r>
              <a:rPr sz="2300" dirty="0">
                <a:solidFill>
                  <a:srgbClr val="0C4172"/>
                </a:solidFill>
                <a:latin typeface="Arial"/>
                <a:cs typeface="Arial"/>
              </a:rPr>
              <a:t>	</a:t>
            </a:r>
            <a:r>
              <a:rPr sz="2300" spc="405" dirty="0">
                <a:solidFill>
                  <a:srgbClr val="0C4172"/>
                </a:solidFill>
                <a:latin typeface="Arial"/>
                <a:cs typeface="Arial"/>
              </a:rPr>
              <a:t>IS</a:t>
            </a:r>
            <a:r>
              <a:rPr sz="2300" dirty="0">
                <a:solidFill>
                  <a:srgbClr val="0C4172"/>
                </a:solidFill>
                <a:latin typeface="Arial"/>
                <a:cs typeface="Arial"/>
              </a:rPr>
              <a:t>	</a:t>
            </a:r>
            <a:r>
              <a:rPr sz="2300" spc="235" dirty="0">
                <a:solidFill>
                  <a:srgbClr val="0C4172"/>
                </a:solidFill>
                <a:latin typeface="Arial"/>
                <a:cs typeface="Arial"/>
              </a:rPr>
              <a:t>T</a:t>
            </a:r>
            <a:r>
              <a:rPr sz="2300" spc="-300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spc="465" dirty="0">
                <a:solidFill>
                  <a:srgbClr val="0C4172"/>
                </a:solidFill>
                <a:latin typeface="Arial"/>
                <a:cs typeface="Arial"/>
              </a:rPr>
              <a:t>O</a:t>
            </a:r>
            <a:r>
              <a:rPr sz="2300" dirty="0">
                <a:solidFill>
                  <a:srgbClr val="0C4172"/>
                </a:solidFill>
                <a:latin typeface="Arial"/>
                <a:cs typeface="Arial"/>
              </a:rPr>
              <a:t>	</a:t>
            </a:r>
            <a:r>
              <a:rPr sz="2300" spc="445" dirty="0">
                <a:solidFill>
                  <a:srgbClr val="0C4172"/>
                </a:solidFill>
                <a:latin typeface="Arial"/>
                <a:cs typeface="Arial"/>
              </a:rPr>
              <a:t>GE</a:t>
            </a:r>
            <a:r>
              <a:rPr sz="2300" spc="-300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spc="185" dirty="0">
                <a:solidFill>
                  <a:srgbClr val="0C4172"/>
                </a:solidFill>
                <a:latin typeface="Arial"/>
                <a:cs typeface="Arial"/>
              </a:rPr>
              <a:t>T</a:t>
            </a:r>
            <a:r>
              <a:rPr sz="2300" dirty="0">
                <a:solidFill>
                  <a:srgbClr val="0C4172"/>
                </a:solidFill>
                <a:latin typeface="Arial"/>
                <a:cs typeface="Arial"/>
              </a:rPr>
              <a:t>	</a:t>
            </a:r>
            <a:r>
              <a:rPr sz="2300" spc="405" dirty="0">
                <a:solidFill>
                  <a:srgbClr val="0C4172"/>
                </a:solidFill>
                <a:latin typeface="Arial"/>
                <a:cs typeface="Arial"/>
              </a:rPr>
              <a:t>IN</a:t>
            </a:r>
            <a:r>
              <a:rPr sz="2300" spc="-300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spc="434" dirty="0">
                <a:solidFill>
                  <a:srgbClr val="0C4172"/>
                </a:solidFill>
                <a:latin typeface="Arial"/>
                <a:cs typeface="Arial"/>
              </a:rPr>
              <a:t>VE</a:t>
            </a:r>
            <a:r>
              <a:rPr sz="2300" spc="-295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spc="465" dirty="0">
                <a:solidFill>
                  <a:srgbClr val="0C4172"/>
                </a:solidFill>
                <a:latin typeface="Arial"/>
                <a:cs typeface="Arial"/>
              </a:rPr>
              <a:t>ST</a:t>
            </a:r>
            <a:r>
              <a:rPr sz="2300" spc="-295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spc="580" dirty="0">
                <a:solidFill>
                  <a:srgbClr val="0C4172"/>
                </a:solidFill>
                <a:latin typeface="Arial"/>
                <a:cs typeface="Arial"/>
              </a:rPr>
              <a:t>ME</a:t>
            </a:r>
            <a:r>
              <a:rPr sz="2300" spc="-300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spc="295" dirty="0">
                <a:solidFill>
                  <a:srgbClr val="0C4172"/>
                </a:solidFill>
                <a:latin typeface="Arial"/>
                <a:cs typeface="Arial"/>
              </a:rPr>
              <a:t>N</a:t>
            </a:r>
            <a:r>
              <a:rPr sz="2300" spc="-295" dirty="0">
                <a:solidFill>
                  <a:srgbClr val="0C4172"/>
                </a:solidFill>
                <a:latin typeface="Arial"/>
                <a:cs typeface="Arial"/>
              </a:rPr>
              <a:t> </a:t>
            </a:r>
            <a:r>
              <a:rPr sz="2300" spc="185" dirty="0">
                <a:solidFill>
                  <a:srgbClr val="0C4172"/>
                </a:solidFill>
                <a:latin typeface="Arial"/>
                <a:cs typeface="Arial"/>
              </a:rPr>
              <a:t>T</a:t>
            </a:r>
            <a:endParaRPr sz="23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48833" y="4215714"/>
            <a:ext cx="5029199" cy="503872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16000" y="936671"/>
            <a:ext cx="7037705" cy="972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200" dirty="0">
                <a:solidFill>
                  <a:srgbClr val="0C4172"/>
                </a:solidFill>
                <a:latin typeface="Times New Roman"/>
                <a:cs typeface="Times New Roman"/>
              </a:rPr>
              <a:t>Debunking</a:t>
            </a:r>
            <a:r>
              <a:rPr sz="6200" spc="-310" dirty="0">
                <a:solidFill>
                  <a:srgbClr val="0C4172"/>
                </a:solidFill>
                <a:latin typeface="Times New Roman"/>
                <a:cs typeface="Times New Roman"/>
              </a:rPr>
              <a:t> </a:t>
            </a:r>
            <a:r>
              <a:rPr sz="6200" spc="-20" dirty="0">
                <a:solidFill>
                  <a:srgbClr val="0C4172"/>
                </a:solidFill>
                <a:latin typeface="Times New Roman"/>
                <a:cs typeface="Times New Roman"/>
              </a:rPr>
              <a:t>The</a:t>
            </a:r>
            <a:r>
              <a:rPr sz="6200" spc="-305" dirty="0">
                <a:solidFill>
                  <a:srgbClr val="0C4172"/>
                </a:solidFill>
                <a:latin typeface="Times New Roman"/>
                <a:cs typeface="Times New Roman"/>
              </a:rPr>
              <a:t> </a:t>
            </a:r>
            <a:r>
              <a:rPr sz="6200" spc="-50" dirty="0">
                <a:solidFill>
                  <a:srgbClr val="0C4172"/>
                </a:solidFill>
                <a:latin typeface="Times New Roman"/>
                <a:cs typeface="Times New Roman"/>
              </a:rPr>
              <a:t>Myths</a:t>
            </a:r>
            <a:endParaRPr sz="6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97851" y="5438590"/>
            <a:ext cx="3306445" cy="2368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3900"/>
              </a:lnSpc>
              <a:spcBef>
                <a:spcPts val="95"/>
              </a:spcBef>
            </a:pPr>
            <a:r>
              <a:rPr sz="4500" dirty="0">
                <a:solidFill>
                  <a:srgbClr val="0C4172"/>
                </a:solidFill>
                <a:latin typeface="Calibri"/>
                <a:cs typeface="Calibri"/>
              </a:rPr>
              <a:t>The</a:t>
            </a:r>
            <a:r>
              <a:rPr sz="4500" spc="170" dirty="0">
                <a:solidFill>
                  <a:srgbClr val="0C4172"/>
                </a:solidFill>
                <a:latin typeface="Calibri"/>
                <a:cs typeface="Calibri"/>
              </a:rPr>
              <a:t> </a:t>
            </a:r>
            <a:r>
              <a:rPr sz="4500" spc="225" dirty="0">
                <a:solidFill>
                  <a:srgbClr val="0C4172"/>
                </a:solidFill>
                <a:latin typeface="Calibri"/>
                <a:cs typeface="Calibri"/>
              </a:rPr>
              <a:t>goal</a:t>
            </a:r>
            <a:r>
              <a:rPr sz="4500" spc="175" dirty="0">
                <a:solidFill>
                  <a:srgbClr val="0C4172"/>
                </a:solidFill>
                <a:latin typeface="Calibri"/>
                <a:cs typeface="Calibri"/>
              </a:rPr>
              <a:t> </a:t>
            </a:r>
            <a:r>
              <a:rPr sz="4500" dirty="0">
                <a:solidFill>
                  <a:srgbClr val="0C4172"/>
                </a:solidFill>
                <a:latin typeface="Calibri"/>
                <a:cs typeface="Calibri"/>
              </a:rPr>
              <a:t>is</a:t>
            </a:r>
            <a:r>
              <a:rPr sz="4500" spc="175" dirty="0">
                <a:solidFill>
                  <a:srgbClr val="0C4172"/>
                </a:solidFill>
                <a:latin typeface="Calibri"/>
                <a:cs typeface="Calibri"/>
              </a:rPr>
              <a:t> </a:t>
            </a:r>
            <a:r>
              <a:rPr sz="4500" spc="-25" dirty="0">
                <a:solidFill>
                  <a:srgbClr val="0C4172"/>
                </a:solidFill>
                <a:latin typeface="Calibri"/>
                <a:cs typeface="Calibri"/>
              </a:rPr>
              <a:t>to </a:t>
            </a:r>
            <a:r>
              <a:rPr sz="4500" spc="204" dirty="0">
                <a:solidFill>
                  <a:srgbClr val="0C4172"/>
                </a:solidFill>
                <a:latin typeface="Calibri"/>
                <a:cs typeface="Calibri"/>
              </a:rPr>
              <a:t>get </a:t>
            </a:r>
            <a:r>
              <a:rPr sz="4500" spc="-20" dirty="0">
                <a:solidFill>
                  <a:srgbClr val="0C4172"/>
                </a:solidFill>
                <a:latin typeface="Calibri"/>
                <a:cs typeface="Calibri"/>
              </a:rPr>
              <a:t>them </a:t>
            </a:r>
            <a:r>
              <a:rPr sz="4500" spc="55" dirty="0">
                <a:solidFill>
                  <a:srgbClr val="0C4172"/>
                </a:solidFill>
                <a:latin typeface="Calibri"/>
                <a:cs typeface="Calibri"/>
              </a:rPr>
              <a:t>INTERESTED</a:t>
            </a:r>
            <a:endParaRPr sz="4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Monetising personal digital data sparks interest in the Den 🐉 Dragons’ Den - BBC">
            <a:hlinkClick r:id="" action="ppaction://media"/>
            <a:extLst>
              <a:ext uri="{FF2B5EF4-FFF2-40B4-BE49-F238E27FC236}">
                <a16:creationId xmlns:a16="http://schemas.microsoft.com/office/drawing/2014/main" id="{117D2EBA-9DEF-40AE-A6B3-48702E24267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22860"/>
            <a:ext cx="18288000" cy="1033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9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4014</TotalTime>
  <Words>681</Words>
  <Application>Microsoft Office PowerPoint</Application>
  <PresentationFormat>Custom</PresentationFormat>
  <Paragraphs>98</Paragraphs>
  <Slides>23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Lucida Sans Unicode</vt:lpstr>
      <vt:lpstr>Tahoma</vt:lpstr>
      <vt:lpstr>Times New Roman</vt:lpstr>
      <vt:lpstr>Trebuchet MS</vt:lpstr>
      <vt:lpstr>Office Theme</vt:lpstr>
      <vt:lpstr>1_Office Theme</vt:lpstr>
      <vt:lpstr>PowerPoint Presentation</vt:lpstr>
      <vt:lpstr>PowerPoint Presentation</vt:lpstr>
      <vt:lpstr>PowerPoint Presentation</vt:lpstr>
      <vt:lpstr>From academia to industry:</vt:lpstr>
      <vt:lpstr>PowerPoint Presentation</vt:lpstr>
      <vt:lpstr>Debunking The Myths</vt:lpstr>
      <vt:lpstr>Debunking The Myths</vt:lpstr>
      <vt:lpstr>Debunking The Myths</vt:lpstr>
      <vt:lpstr>PowerPoint Presentation</vt:lpstr>
      <vt:lpstr>PowerPoint Presentation</vt:lpstr>
      <vt:lpstr>Developing A Winning Pitch Deck</vt:lpstr>
      <vt:lpstr>Factors To Consider</vt:lpstr>
      <vt:lpstr>PowerPoint Presentation</vt:lpstr>
      <vt:lpstr>Tips To Note</vt:lpstr>
      <vt:lpstr>Tips To Note</vt:lpstr>
      <vt:lpstr>Tips To Note</vt:lpstr>
      <vt:lpstr>Pitch Deck Best Practices</vt:lpstr>
      <vt:lpstr>Best Practices</vt:lpstr>
      <vt:lpstr>Practical Notes</vt:lpstr>
      <vt:lpstr>Practical Notes</vt:lpstr>
      <vt:lpstr>Practical Notes</vt:lpstr>
      <vt:lpstr>Things to Avoid</vt:lpstr>
      <vt:lpstr>Summing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Sonia Kumari (Careers Network)</dc:creator>
  <cp:lastModifiedBy>Sonia Kumari (Careers Network)</cp:lastModifiedBy>
  <cp:revision>9</cp:revision>
  <dcterms:created xsi:type="dcterms:W3CDTF">2022-06-14T19:02:27Z</dcterms:created>
  <dcterms:modified xsi:type="dcterms:W3CDTF">2022-11-21T11:41:57Z</dcterms:modified>
</cp:coreProperties>
</file>