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57" r:id="rId5"/>
  </p:sldMasterIdLst>
  <p:notesMasterIdLst>
    <p:notesMasterId r:id="rId35"/>
  </p:notesMasterIdLst>
  <p:handoutMasterIdLst>
    <p:handoutMasterId r:id="rId36"/>
  </p:handoutMasterIdLst>
  <p:sldIdLst>
    <p:sldId id="256" r:id="rId6"/>
    <p:sldId id="385" r:id="rId7"/>
    <p:sldId id="384" r:id="rId8"/>
    <p:sldId id="387" r:id="rId9"/>
    <p:sldId id="268" r:id="rId10"/>
    <p:sldId id="7122" r:id="rId11"/>
    <p:sldId id="7118" r:id="rId12"/>
    <p:sldId id="7087" r:id="rId13"/>
    <p:sldId id="7099" r:id="rId14"/>
    <p:sldId id="7089" r:id="rId15"/>
    <p:sldId id="7132" r:id="rId16"/>
    <p:sldId id="7116" r:id="rId17"/>
    <p:sldId id="7102" r:id="rId18"/>
    <p:sldId id="7126" r:id="rId19"/>
    <p:sldId id="7094" r:id="rId20"/>
    <p:sldId id="273" r:id="rId21"/>
    <p:sldId id="7129" r:id="rId22"/>
    <p:sldId id="7130" r:id="rId23"/>
    <p:sldId id="7131" r:id="rId24"/>
    <p:sldId id="3487" r:id="rId25"/>
    <p:sldId id="1988" r:id="rId26"/>
    <p:sldId id="7114" r:id="rId27"/>
    <p:sldId id="7115" r:id="rId28"/>
    <p:sldId id="7120" r:id="rId29"/>
    <p:sldId id="340" r:id="rId30"/>
    <p:sldId id="7121" r:id="rId31"/>
    <p:sldId id="7127" r:id="rId32"/>
    <p:sldId id="7133" r:id="rId33"/>
    <p:sldId id="258"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mode" id="{3E906A23-FD1A-4F7C-A3A0-7255111652BA}">
          <p14:sldIdLst>
            <p14:sldId id="256"/>
            <p14:sldId id="385"/>
            <p14:sldId id="384"/>
            <p14:sldId id="387"/>
            <p14:sldId id="268"/>
            <p14:sldId id="7122"/>
            <p14:sldId id="7118"/>
            <p14:sldId id="7087"/>
            <p14:sldId id="7099"/>
            <p14:sldId id="7089"/>
            <p14:sldId id="7132"/>
            <p14:sldId id="7116"/>
            <p14:sldId id="7102"/>
            <p14:sldId id="7126"/>
            <p14:sldId id="7094"/>
            <p14:sldId id="273"/>
            <p14:sldId id="7129"/>
            <p14:sldId id="7130"/>
            <p14:sldId id="7131"/>
            <p14:sldId id="3487"/>
            <p14:sldId id="1988"/>
            <p14:sldId id="7114"/>
            <p14:sldId id="7115"/>
            <p14:sldId id="7120"/>
            <p14:sldId id="340"/>
            <p14:sldId id="7121"/>
            <p14:sldId id="7127"/>
            <p14:sldId id="7133"/>
            <p14:sldId id="258"/>
          </p14:sldIdLst>
        </p14:section>
      </p14:sectionLst>
    </p:ext>
    <p:ext uri="{EFAFB233-063F-42B5-8137-9DF3F51BA10A}">
      <p15:sldGuideLst xmlns:p15="http://schemas.microsoft.com/office/powerpoint/2012/main">
        <p15:guide id="1" orient="horz" pos="1098" userDrawn="1">
          <p15:clr>
            <a:srgbClr val="A4A3A4"/>
          </p15:clr>
        </p15:guide>
        <p15:guide id="2" pos="201" userDrawn="1">
          <p15:clr>
            <a:srgbClr val="A4A3A4"/>
          </p15:clr>
        </p15:guide>
        <p15:guide id="4" pos="5556" userDrawn="1">
          <p15:clr>
            <a:srgbClr val="A4A3A4"/>
          </p15:clr>
        </p15:guide>
        <p15:guide id="5" orient="horz" pos="2890" userDrawn="1">
          <p15:clr>
            <a:srgbClr val="A4A3A4"/>
          </p15:clr>
        </p15:guide>
        <p15:guide id="6" orient="horz" pos="13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2B"/>
    <a:srgbClr val="33009A"/>
    <a:srgbClr val="0F0F0F"/>
    <a:srgbClr val="0588E8"/>
    <a:srgbClr val="CDCDCD"/>
    <a:srgbClr val="ECECEC"/>
    <a:srgbClr val="DFDFDF"/>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498DD-649D-4456-BDD4-6AFABC833098}" v="326" dt="2023-06-19T23:11:16.713"/>
    <p1510:client id="{BF2C1FB6-53A1-8B2A-F4E0-A2178AB82D58}" v="56" dt="2023-06-20T08:53:18.038"/>
    <p1510:client id="{DFA041CE-E7B3-284B-A16A-CAFD067ABC36}" v="4085" dt="2023-06-20T09:28:45.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3"/>
    <p:restoredTop sz="71364" autoAdjust="0"/>
  </p:normalViewPr>
  <p:slideViewPr>
    <p:cSldViewPr snapToGrid="0">
      <p:cViewPr varScale="1">
        <p:scale>
          <a:sx n="68" d="100"/>
          <a:sy n="68" d="100"/>
        </p:scale>
        <p:origin x="1338" y="60"/>
      </p:cViewPr>
      <p:guideLst>
        <p:guide orient="horz" pos="1098"/>
        <p:guide pos="201"/>
        <p:guide pos="5556"/>
        <p:guide orient="horz" pos="2890"/>
        <p:guide orient="horz" pos="130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9" y="8544386"/>
            <a:ext cx="552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786" y="179512"/>
            <a:ext cx="1354139" cy="442911"/>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9" y="8544386"/>
            <a:ext cx="5493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786" y="131882"/>
            <a:ext cx="1354139" cy="442911"/>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461662-24EF-431F-B045-937ED14B97EF}" type="slidenum">
              <a:rPr lang="en-GB" smtClean="0"/>
              <a:t>1</a:t>
            </a:fld>
            <a:endParaRPr lang="en-GB"/>
          </a:p>
        </p:txBody>
      </p:sp>
    </p:spTree>
    <p:extLst>
      <p:ext uri="{BB962C8B-B14F-4D97-AF65-F5344CB8AC3E}">
        <p14:creationId xmlns:p14="http://schemas.microsoft.com/office/powerpoint/2010/main" val="320580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endParaRPr>
          </a:p>
          <a:p>
            <a:r>
              <a:rPr lang="en-US" sz="1200" dirty="0">
                <a:solidFill>
                  <a:srgbClr val="3E464F"/>
                </a:solidFill>
                <a:latin typeface="Tiempos"/>
              </a:rPr>
              <a:t>All </a:t>
            </a:r>
            <a:r>
              <a:rPr lang="en-US" sz="1200" dirty="0" err="1">
                <a:solidFill>
                  <a:srgbClr val="3E464F"/>
                </a:solidFill>
                <a:latin typeface="Tiempos"/>
              </a:rPr>
              <a:t>organisations</a:t>
            </a:r>
            <a:r>
              <a:rPr lang="en-US" sz="1200" dirty="0">
                <a:solidFill>
                  <a:srgbClr val="3E464F"/>
                </a:solidFill>
                <a:latin typeface="Tiempos"/>
              </a:rPr>
              <a:t> have customers or consumers – can you think of any that do not? </a:t>
            </a:r>
          </a:p>
          <a:p>
            <a:r>
              <a:rPr lang="en-US" sz="1200" dirty="0">
                <a:solidFill>
                  <a:srgbClr val="3E464F"/>
                </a:solidFill>
                <a:latin typeface="Tiempos"/>
              </a:rPr>
              <a:t>Lots of very different examples of customers and needs  </a:t>
            </a:r>
            <a:r>
              <a:rPr lang="en-US" sz="1200" dirty="0" err="1">
                <a:solidFill>
                  <a:srgbClr val="3E464F"/>
                </a:solidFill>
                <a:latin typeface="Tiempos"/>
              </a:rPr>
              <a:t>e.g</a:t>
            </a:r>
            <a:r>
              <a:rPr lang="en-US" sz="1200" dirty="0">
                <a:solidFill>
                  <a:srgbClr val="3E464F"/>
                </a:solidFill>
                <a:latin typeface="Tiempos"/>
              </a:rPr>
              <a:t> local shop will largely have people who go there for convenience, a large clothing retailer might be focused on selling fashion at affordable prices, medical practice will focus on making sure people get high quality care how and when they need it, and an IT supplier is focused on the most suitable digital solutions that fit a customer’s budget and generally is delivered without disruption.  </a:t>
            </a:r>
          </a:p>
          <a:p>
            <a:r>
              <a:rPr lang="en-US" sz="1200" dirty="0">
                <a:solidFill>
                  <a:srgbClr val="3E464F"/>
                </a:solidFill>
                <a:latin typeface="Tiempos"/>
              </a:rPr>
              <a:t>All of these </a:t>
            </a:r>
            <a:r>
              <a:rPr lang="en-US" sz="1200" dirty="0" err="1">
                <a:solidFill>
                  <a:srgbClr val="3E464F"/>
                </a:solidFill>
                <a:latin typeface="Tiempos"/>
              </a:rPr>
              <a:t>organisations</a:t>
            </a:r>
            <a:r>
              <a:rPr lang="en-US" sz="1200" dirty="0">
                <a:solidFill>
                  <a:srgbClr val="3E464F"/>
                </a:solidFill>
                <a:latin typeface="Tiempos"/>
              </a:rPr>
              <a:t> need to make their product or service more appealing than the competitors because generally that’s how they make money. Often we talk about USPs or differentiator – what makes us stand out from others and this gets harder and harder as we  are given move and more information. </a:t>
            </a:r>
          </a:p>
          <a:p>
            <a:r>
              <a:rPr lang="en-US" sz="1200" dirty="0">
                <a:solidFill>
                  <a:srgbClr val="3E464F"/>
                </a:solidFill>
                <a:latin typeface="Tiempos"/>
              </a:rPr>
              <a:t>Knowing your customer is essential to survive as a concern and that’s why research, marketing and advertising is such a huge business. </a:t>
            </a:r>
          </a:p>
          <a:p>
            <a:r>
              <a:rPr lang="en-US" sz="1200" b="0" i="0" dirty="0">
                <a:solidFill>
                  <a:srgbClr val="3E464F"/>
                </a:solidFill>
                <a:effectLst/>
                <a:latin typeface="Tiempos"/>
              </a:rPr>
              <a:t>You might hear phrases like Customer intimacy and focusing on CX customer experience which is increasingly about personalization because as we know we all want everything to be as personal to us as possible in everyday life. One size does not fit all</a:t>
            </a:r>
          </a:p>
          <a:p>
            <a:r>
              <a:rPr lang="en-US" sz="1200" b="0" i="0" dirty="0">
                <a:solidFill>
                  <a:srgbClr val="3E464F"/>
                </a:solidFill>
                <a:effectLst/>
                <a:latin typeface="Tiempos"/>
              </a:rPr>
              <a:t>In addition to this </a:t>
            </a:r>
            <a:r>
              <a:rPr lang="en-US" sz="1200" b="0" i="0" dirty="0" err="1">
                <a:solidFill>
                  <a:srgbClr val="3E464F"/>
                </a:solidFill>
                <a:effectLst/>
                <a:latin typeface="Tiempos"/>
              </a:rPr>
              <a:t>organisations</a:t>
            </a:r>
            <a:r>
              <a:rPr lang="en-US" sz="1200" b="0" i="0" dirty="0">
                <a:solidFill>
                  <a:srgbClr val="3E464F"/>
                </a:solidFill>
                <a:effectLst/>
                <a:latin typeface="Tiempos"/>
              </a:rPr>
              <a:t> are very aware off market trends so what expectations have been set for example Amazon has made everything happen more quickly and people don’t want to wait anymore or they want to buy online. Increasingly people want to by ethically so credentials in this are are important. One we will all recognize is the impact COVID has had on the world and </a:t>
            </a:r>
            <a:r>
              <a:rPr lang="en-US" sz="1200" b="0" i="0" dirty="0" err="1">
                <a:solidFill>
                  <a:srgbClr val="3E464F"/>
                </a:solidFill>
                <a:effectLst/>
                <a:latin typeface="Tiempos"/>
              </a:rPr>
              <a:t>organisations</a:t>
            </a:r>
            <a:r>
              <a:rPr lang="en-US" sz="1200" b="0" i="0" dirty="0">
                <a:solidFill>
                  <a:srgbClr val="3E464F"/>
                </a:solidFill>
                <a:effectLst/>
                <a:latin typeface="Tiempos"/>
              </a:rPr>
              <a:t> have had to respond and pivot their business in the short term as well as the long term less footfall in the week. </a:t>
            </a:r>
          </a:p>
          <a:p>
            <a:endParaRPr lang="en-US" sz="1200" b="0" i="0" dirty="0">
              <a:solidFill>
                <a:srgbClr val="3E464F"/>
              </a:solidFill>
              <a:effectLst/>
              <a:latin typeface="Tiempos"/>
            </a:endParaRPr>
          </a:p>
          <a:p>
            <a:endParaRPr lang="en-US" sz="1200" b="0" i="0" dirty="0">
              <a:solidFill>
                <a:srgbClr val="3E464F"/>
              </a:solidFill>
              <a:effectLst/>
              <a:latin typeface="Tiempos"/>
            </a:endParaRPr>
          </a:p>
          <a:p>
            <a:pPr marL="171450" indent="-171450">
              <a:buFontTx/>
              <a:buChar char="-"/>
            </a:pPr>
            <a:r>
              <a:rPr lang="en-US" sz="1200" b="0" i="0" dirty="0">
                <a:solidFill>
                  <a:srgbClr val="3E464F"/>
                </a:solidFill>
                <a:effectLst/>
                <a:latin typeface="Tiempos"/>
              </a:rPr>
              <a:t>How can you make it easy to do business with your customer ? Apple does this brilliantly, seamless interaction between their hardware and software – once you are an apple Customer experience - personalization </a:t>
            </a:r>
          </a:p>
          <a:p>
            <a:pPr marL="171450" indent="-171450">
              <a:buFontTx/>
              <a:buChar char="-"/>
            </a:pPr>
            <a:r>
              <a:rPr lang="en-US" sz="1200" b="0" i="0" dirty="0">
                <a:solidFill>
                  <a:srgbClr val="3E464F"/>
                </a:solidFill>
                <a:effectLst/>
                <a:latin typeface="Tiempos"/>
              </a:rPr>
              <a:t>user, you buy into an entire eco system where you can hand off between one </a:t>
            </a:r>
            <a:r>
              <a:rPr lang="en-US" sz="1200" b="0" i="0" dirty="0" err="1">
                <a:solidFill>
                  <a:srgbClr val="3E464F"/>
                </a:solidFill>
                <a:effectLst/>
                <a:latin typeface="Tiempos"/>
              </a:rPr>
              <a:t>divice</a:t>
            </a:r>
            <a:r>
              <a:rPr lang="en-US" sz="1200" b="0" i="0" dirty="0">
                <a:solidFill>
                  <a:srgbClr val="3E464F"/>
                </a:solidFill>
                <a:effectLst/>
                <a:latin typeface="Tiempos"/>
              </a:rPr>
              <a:t> to another </a:t>
            </a:r>
          </a:p>
          <a:p>
            <a:pPr marL="171450" indent="-171450">
              <a:buFontTx/>
              <a:buChar char="-"/>
            </a:pPr>
            <a:r>
              <a:rPr lang="en-US" sz="1200" b="0" i="0" dirty="0">
                <a:solidFill>
                  <a:srgbClr val="3E464F"/>
                </a:solidFill>
                <a:effectLst/>
                <a:latin typeface="Tiempos"/>
              </a:rPr>
              <a:t>How can you make the services you supply to a customer sticky?  Have you ever tried to cancel a virgin media contract? Impossible to get hold of, and when you do they offer you a discount too good to refuse, its easier to stay</a:t>
            </a:r>
          </a:p>
          <a:p>
            <a:pPr marL="171450" indent="-171450">
              <a:buFontTx/>
              <a:buChar char="-"/>
            </a:pPr>
            <a:endParaRPr lang="en-US" sz="1200" b="0" i="0" dirty="0">
              <a:solidFill>
                <a:srgbClr val="3E464F"/>
              </a:solidFill>
              <a:effectLst/>
              <a:latin typeface="Tiempos"/>
            </a:endParaRPr>
          </a:p>
          <a:p>
            <a:r>
              <a:rPr lang="en-US" sz="1200" dirty="0">
                <a:solidFill>
                  <a:srgbClr val="3E464F"/>
                </a:solidFill>
                <a:latin typeface="Tiempos"/>
              </a:rPr>
              <a:t>Who the internal customers are </a:t>
            </a:r>
            <a:r>
              <a:rPr lang="en-US" sz="1200" b="0" i="0" dirty="0">
                <a:solidFill>
                  <a:srgbClr val="3E464F"/>
                </a:solidFill>
                <a:effectLst/>
                <a:latin typeface="Tiempos"/>
              </a:rPr>
              <a:t>what they want and how they want it</a:t>
            </a:r>
          </a:p>
          <a:p>
            <a:pPr marL="171450" indent="-171450">
              <a:buFontTx/>
              <a:buChar char="-"/>
            </a:pPr>
            <a:r>
              <a:rPr lang="en-US" sz="1200" b="0" i="0" dirty="0">
                <a:solidFill>
                  <a:srgbClr val="3E464F"/>
                </a:solidFill>
                <a:effectLst/>
                <a:latin typeface="Tiempos"/>
              </a:rPr>
              <a:t>You will have internal customers too, your boss – what service are you supplying? your organization will have demands you must meet a portfolio item for example and you will be a customer too HR for example will be supplying you, your IT service desk </a:t>
            </a:r>
            <a:r>
              <a:rPr lang="en-US" sz="1200" b="0" i="0" dirty="0" err="1">
                <a:solidFill>
                  <a:srgbClr val="3E464F"/>
                </a:solidFill>
                <a:effectLst/>
                <a:latin typeface="Tiempos"/>
              </a:rPr>
              <a:t>etc</a:t>
            </a:r>
            <a:r>
              <a:rPr lang="en-US" sz="1200" b="0" i="0" dirty="0">
                <a:solidFill>
                  <a:srgbClr val="3E464F"/>
                </a:solidFill>
                <a:effectLst/>
                <a:latin typeface="Tiempos"/>
              </a:rPr>
              <a:t> </a:t>
            </a:r>
            <a:r>
              <a:rPr lang="en-US" sz="1200" b="0" i="0" dirty="0" err="1">
                <a:solidFill>
                  <a:srgbClr val="3E464F"/>
                </a:solidFill>
                <a:effectLst/>
                <a:latin typeface="Tiempos"/>
              </a:rPr>
              <a:t>etc</a:t>
            </a:r>
            <a:endParaRPr lang="en-US" sz="1200" dirty="0">
              <a:solidFill>
                <a:srgbClr val="3E464F"/>
              </a:solidFill>
              <a:latin typeface="Tiempos"/>
            </a:endParaRPr>
          </a:p>
          <a:p>
            <a:r>
              <a:rPr lang="en-US" sz="1200" b="0" i="0" dirty="0">
                <a:solidFill>
                  <a:srgbClr val="3E464F"/>
                </a:solidFill>
                <a:effectLst/>
                <a:latin typeface="Tiempos"/>
              </a:rPr>
              <a:t>Who the competition is and what they will do that you need to offset so apple will be competing with Samsung, Microsoft, </a:t>
            </a:r>
          </a:p>
          <a:p>
            <a:pPr marL="171450" indent="-171450">
              <a:buFontTx/>
              <a:buChar char="-"/>
            </a:pPr>
            <a:r>
              <a:rPr lang="en-US" sz="1200" b="0" i="0" dirty="0">
                <a:solidFill>
                  <a:srgbClr val="3E464F"/>
                </a:solidFill>
                <a:effectLst/>
                <a:latin typeface="Tiempos"/>
              </a:rPr>
              <a:t>Who is the competition and how will they undermine you </a:t>
            </a:r>
          </a:p>
          <a:p>
            <a:pPr marL="171450" indent="-171450">
              <a:buFontTx/>
              <a:buChar char="-"/>
            </a:pPr>
            <a:r>
              <a:rPr lang="en-US" sz="1200" b="0" i="0" dirty="0">
                <a:solidFill>
                  <a:srgbClr val="3E464F"/>
                </a:solidFill>
                <a:effectLst/>
                <a:latin typeface="Tiempos"/>
              </a:rPr>
              <a:t>Consulting my competitors Deloitte in Salesforce </a:t>
            </a:r>
          </a:p>
          <a:p>
            <a:pPr marL="171450" indent="-171450">
              <a:buFontTx/>
              <a:buChar char="-"/>
            </a:pPr>
            <a:r>
              <a:rPr lang="en-US" sz="1200" b="0" i="0" dirty="0">
                <a:solidFill>
                  <a:srgbClr val="3E464F"/>
                </a:solidFill>
                <a:effectLst/>
                <a:latin typeface="Tiempos"/>
              </a:rPr>
              <a:t>Deloitte in consulting </a:t>
            </a:r>
          </a:p>
          <a:p>
            <a:pPr marL="171450" indent="-171450">
              <a:buFontTx/>
              <a:buChar char="-"/>
            </a:pPr>
            <a:endParaRPr lang="en-US" sz="1200" b="0" i="0" dirty="0">
              <a:solidFill>
                <a:srgbClr val="3E464F"/>
              </a:solidFill>
              <a:effectLst/>
              <a:latin typeface="Tiempos"/>
            </a:endParaRPr>
          </a:p>
          <a:p>
            <a:endParaRPr lang="en-US" sz="1200" b="0" i="0" dirty="0">
              <a:solidFill>
                <a:srgbClr val="3E464F"/>
              </a:solidFill>
              <a:effectLst/>
              <a:latin typeface="Tiempos"/>
            </a:endParaRPr>
          </a:p>
          <a:p>
            <a:pPr marL="0" indent="0">
              <a:buNone/>
            </a:pPr>
            <a:endParaRPr lang="en-US" b="1" i="1" dirty="0"/>
          </a:p>
        </p:txBody>
      </p:sp>
    </p:spTree>
    <p:extLst>
      <p:ext uri="{BB962C8B-B14F-4D97-AF65-F5344CB8AC3E}">
        <p14:creationId xmlns:p14="http://schemas.microsoft.com/office/powerpoint/2010/main" val="256029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15</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864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3E464F"/>
                </a:solidFill>
                <a:latin typeface="Tiempos"/>
              </a:rPr>
              <a:t>By making decisions with your organization’s overall financial health in mind, you can be more effective in your role and help your company succeed.</a:t>
            </a:r>
          </a:p>
          <a:p>
            <a:endParaRPr lang="en-GB" dirty="0"/>
          </a:p>
          <a:p>
            <a:r>
              <a:rPr lang="en-GB" b="1" dirty="0"/>
              <a:t>Ask: </a:t>
            </a:r>
            <a:r>
              <a:rPr lang="en-GB" dirty="0"/>
              <a:t>can you tell what financial terms do you know or hear being used? </a:t>
            </a:r>
          </a:p>
          <a:p>
            <a:r>
              <a:rPr lang="en-GB" dirty="0"/>
              <a:t>At the end of the slide walk thru </a:t>
            </a:r>
            <a:r>
              <a:rPr lang="en-GB" b="1" dirty="0"/>
              <a:t>Ask;</a:t>
            </a:r>
            <a:r>
              <a:rPr lang="en-GB" dirty="0"/>
              <a:t> can you give me some examples of decisions that can improve the top line and the bottom line?</a:t>
            </a:r>
          </a:p>
          <a:p>
            <a:endParaRPr lang="en-GB" dirty="0"/>
          </a:p>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16</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0791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17</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6689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b="0" i="0" dirty="0">
                <a:solidFill>
                  <a:srgbClr val="3E464F"/>
                </a:solidFill>
                <a:effectLst/>
                <a:latin typeface="Tiempos"/>
              </a:rPr>
              <a:t>ROIC</a:t>
            </a:r>
          </a:p>
          <a:p>
            <a:pPr algn="l"/>
            <a:r>
              <a:rPr lang="en-US" b="0" i="0" dirty="0">
                <a:solidFill>
                  <a:srgbClr val="3E464F"/>
                </a:solidFill>
                <a:effectLst/>
                <a:latin typeface="Tiempos"/>
              </a:rPr>
              <a:t>Your organization—like any other—has goals for how to grow and by how much. For instance, maybe leaders want to increase revenues from product sales, expand into new markets, or serve more customers. To grow in these ways, the organization must spend money. It can use its own money (its savings) and potentially someone else’s money (bank loans and investor funding).</a:t>
            </a:r>
          </a:p>
          <a:p>
            <a:pPr algn="l"/>
            <a:r>
              <a:rPr lang="en-US" b="1" i="0" dirty="0">
                <a:solidFill>
                  <a:srgbClr val="3E464F"/>
                </a:solidFill>
                <a:effectLst/>
                <a:latin typeface="Tiempos"/>
              </a:rPr>
              <a:t>The organization’s own money plus any outside loans or investments constitutes its </a:t>
            </a:r>
            <a:r>
              <a:rPr lang="en-US" b="1" i="1" dirty="0">
                <a:solidFill>
                  <a:srgbClr val="3E464F"/>
                </a:solidFill>
                <a:effectLst/>
                <a:latin typeface="Tiempos"/>
              </a:rPr>
              <a:t>invested capital.</a:t>
            </a:r>
            <a:endParaRPr lang="en-US" b="0" i="0" dirty="0">
              <a:solidFill>
                <a:srgbClr val="3E464F"/>
              </a:solidFill>
              <a:effectLst/>
              <a:latin typeface="Tiempos"/>
            </a:endParaRPr>
          </a:p>
          <a:p>
            <a:pPr algn="l"/>
            <a:r>
              <a:rPr lang="en-US" b="0" i="0" dirty="0">
                <a:solidFill>
                  <a:srgbClr val="3E464F"/>
                </a:solidFill>
                <a:effectLst/>
                <a:latin typeface="Tiempos"/>
              </a:rPr>
              <a:t>Your organization uses its invested capital to fund important efforts like: open new stores, invest in new products, expand in a new region</a:t>
            </a:r>
          </a:p>
          <a:p>
            <a:pPr algn="l"/>
            <a:endParaRPr lang="en-US" b="0" i="0" dirty="0">
              <a:solidFill>
                <a:srgbClr val="3E464F"/>
              </a:solidFill>
              <a:effectLst/>
              <a:latin typeface="Tiempos"/>
            </a:endParaRPr>
          </a:p>
          <a:p>
            <a:r>
              <a:rPr lang="en-US" dirty="0">
                <a:effectLst/>
              </a:rPr>
              <a:t>But invested capital can’t help your organization reach its growth goals unless it generates a </a:t>
            </a:r>
            <a:r>
              <a:rPr lang="en-US" b="1" dirty="0">
                <a:effectLst/>
              </a:rPr>
              <a:t>return</a:t>
            </a:r>
            <a:r>
              <a:rPr lang="en-US" dirty="0">
                <a:effectLst/>
              </a:rPr>
              <a:t> that’s greater than the cost of using the capital, such as interest owed on a bank loan.</a:t>
            </a:r>
          </a:p>
          <a:p>
            <a:r>
              <a:rPr lang="en-US" dirty="0">
                <a:effectLst/>
              </a:rPr>
              <a:t>This return on invested capital, or </a:t>
            </a:r>
            <a:r>
              <a:rPr lang="en-US" b="1" dirty="0">
                <a:effectLst/>
              </a:rPr>
              <a:t>ROIC</a:t>
            </a:r>
            <a:r>
              <a:rPr lang="en-US" dirty="0">
                <a:effectLst/>
              </a:rPr>
              <a:t>, is expressed as a percentage. It’s calculated by dividing the organization’s net income (revenues minus expenses) by its invested capital:</a:t>
            </a:r>
          </a:p>
          <a:p>
            <a:r>
              <a:rPr lang="en-US" dirty="0">
                <a:effectLst/>
              </a:rPr>
              <a:t>ROIC = Net Income / Invested Capital</a:t>
            </a:r>
          </a:p>
          <a:p>
            <a:r>
              <a:rPr lang="en-US" dirty="0">
                <a:effectLst/>
              </a:rPr>
              <a:t>The bigger the ROIC, the more wisely your organization is using its capital. </a:t>
            </a:r>
            <a:r>
              <a:rPr lang="en-US" b="1" dirty="0">
                <a:effectLst/>
              </a:rPr>
              <a:t>A good ROIC makes investors happy because they earn better returns on the money they’ve given your organization.</a:t>
            </a:r>
            <a:r>
              <a:rPr lang="en-US" dirty="0">
                <a:effectLst/>
              </a:rPr>
              <a:t> And people throughout your organization are happy because the company is strong and successful, and has even more money to invest in further growth efforts.</a:t>
            </a:r>
          </a:p>
          <a:p>
            <a:r>
              <a:rPr lang="en-US" dirty="0">
                <a:effectLst/>
              </a:rPr>
              <a:t>How can your organization maximize its ROIC? It has to excel at two important measures of financial health:</a:t>
            </a:r>
          </a:p>
          <a:p>
            <a:r>
              <a:rPr lang="en-US" b="1" dirty="0">
                <a:effectLst/>
                <a:latin typeface="GT America"/>
              </a:rPr>
              <a:t>Profit margin</a:t>
            </a:r>
            <a:endParaRPr lang="en-US" dirty="0">
              <a:effectLst/>
            </a:endParaRPr>
          </a:p>
          <a:p>
            <a:r>
              <a:rPr lang="en-US" dirty="0">
                <a:solidFill>
                  <a:srgbClr val="3E464F"/>
                </a:solidFill>
                <a:effectLst/>
                <a:latin typeface="Tiempos"/>
              </a:rPr>
              <a:t>The ratio of profit remaining from sales after all expenses have been paid, calculated as:</a:t>
            </a:r>
          </a:p>
          <a:p>
            <a:r>
              <a:rPr lang="en-US" dirty="0">
                <a:solidFill>
                  <a:srgbClr val="3E464F"/>
                </a:solidFill>
                <a:effectLst/>
                <a:latin typeface="Tiempos"/>
              </a:rPr>
              <a:t> (Total Revenue - Total Expenses) / Total Revenue</a:t>
            </a:r>
          </a:p>
          <a:p>
            <a:r>
              <a:rPr lang="en-US" b="1" dirty="0">
                <a:effectLst/>
                <a:latin typeface="GT America"/>
              </a:rPr>
              <a:t>Velocity (inventory turn)</a:t>
            </a:r>
            <a:endParaRPr lang="en-US" dirty="0">
              <a:effectLst/>
            </a:endParaRPr>
          </a:p>
          <a:p>
            <a:r>
              <a:rPr lang="en-US" dirty="0">
                <a:solidFill>
                  <a:srgbClr val="3E464F"/>
                </a:solidFill>
                <a:effectLst/>
                <a:latin typeface="Tiempos"/>
              </a:rPr>
              <a:t>The speed at which the organization converts inputs (such raw materials or time spent writing code for a new app) into products or services and sells them to customers.</a:t>
            </a:r>
          </a:p>
          <a:p>
            <a:r>
              <a:rPr lang="en-US" dirty="0">
                <a:effectLst/>
              </a:rPr>
              <a:t>The greater your organization’s profit margin </a:t>
            </a:r>
            <a:r>
              <a:rPr lang="en-US" i="1" dirty="0">
                <a:effectLst/>
              </a:rPr>
              <a:t>and</a:t>
            </a:r>
            <a:r>
              <a:rPr lang="en-US" dirty="0">
                <a:effectLst/>
              </a:rPr>
              <a:t> velocity, the greater its ROIC.</a:t>
            </a:r>
          </a:p>
          <a:p>
            <a:pPr algn="l"/>
            <a:r>
              <a:rPr lang="en-US" b="0" i="0">
                <a:solidFill>
                  <a:srgbClr val="3E464F"/>
                </a:solidFill>
                <a:effectLst/>
                <a:latin typeface="Tiempos"/>
              </a:rPr>
              <a:t>In order to decide where to invest, in which initiatives that will generate the highest return in the long terms, your company needs to know what it wants to achieve and have a plan to get there – this plan is called strategy.</a:t>
            </a:r>
            <a:endParaRPr lang="en-US" b="0" i="0" dirty="0">
              <a:solidFill>
                <a:srgbClr val="3E464F"/>
              </a:solidFill>
              <a:effectLst/>
              <a:latin typeface="Tiempos"/>
            </a:endParaRPr>
          </a:p>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18</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7720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E464F"/>
              </a:solidFill>
              <a:effectLst/>
              <a:latin typeface="Tiempos"/>
            </a:endParaRPr>
          </a:p>
          <a:p>
            <a:r>
              <a:rPr lang="en-US" dirty="0"/>
              <a:t>Growth needs to be profitable to be sustainable – long term view </a:t>
            </a:r>
          </a:p>
          <a:p>
            <a:r>
              <a:rPr lang="en-US"/>
              <a:t>Growth </a:t>
            </a:r>
            <a:r>
              <a:rPr lang="en-US" dirty="0"/>
              <a:t>also needs to be socially and environmentally responsible and sustainable </a:t>
            </a:r>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19</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6271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20</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2827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21</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33211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mentioned earlier, every role in the organization is there because it is important, and every role has an impact on the company financial performance and commercial wellbeing – it can be a positive impact or a negative impact</a:t>
            </a:r>
          </a:p>
          <a:p>
            <a:endParaRPr lang="en-US"/>
          </a:p>
          <a:p>
            <a:r>
              <a:rPr lang="en-US"/>
              <a:t>We said that being commercially aware (i.e. understanding how the business works and makes money) helps in focusing on activities and decisions which have a positive impact on the financial </a:t>
            </a:r>
            <a:r>
              <a:rPr lang="en-US" dirty="0"/>
              <a:t>wellbeing </a:t>
            </a:r>
            <a:r>
              <a:rPr lang="en-US"/>
              <a:t>of the organization.</a:t>
            </a:r>
          </a:p>
          <a:p>
            <a:r>
              <a:rPr lang="en-US"/>
              <a:t>Let’s now explore some roles and </a:t>
            </a:r>
            <a:r>
              <a:rPr lang="en-US" dirty="0"/>
              <a:t>their </a:t>
            </a:r>
            <a:r>
              <a:rPr lang="en-US"/>
              <a:t>decisions </a:t>
            </a: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23</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4055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a:p>
            <a:endParaRPr lang="en-IN"/>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25</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395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461662-24EF-431F-B045-937ED14B97EF}" type="slidenum">
              <a:rPr lang="en-GB" smtClean="0"/>
              <a:t>3</a:t>
            </a:fld>
            <a:endParaRPr lang="en-GB"/>
          </a:p>
        </p:txBody>
      </p:sp>
    </p:spTree>
    <p:extLst>
      <p:ext uri="{BB962C8B-B14F-4D97-AF65-F5344CB8AC3E}">
        <p14:creationId xmlns:p14="http://schemas.microsoft.com/office/powerpoint/2010/main" val="3874393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i="1"/>
          </a:p>
        </p:txBody>
      </p:sp>
    </p:spTree>
    <p:extLst>
      <p:ext uri="{BB962C8B-B14F-4D97-AF65-F5344CB8AC3E}">
        <p14:creationId xmlns:p14="http://schemas.microsoft.com/office/powerpoint/2010/main" val="174254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i="1"/>
          </a:p>
        </p:txBody>
      </p:sp>
    </p:spTree>
    <p:extLst>
      <p:ext uri="{BB962C8B-B14F-4D97-AF65-F5344CB8AC3E}">
        <p14:creationId xmlns:p14="http://schemas.microsoft.com/office/powerpoint/2010/main" val="367914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9BF997-9B5F-4A82-AF31-6E87F25749BF}" type="slidenum">
              <a:rPr lang="en-US" smtClean="0"/>
              <a:pPr/>
              <a:t>5</a:t>
            </a:fld>
            <a:endParaRPr lang="en-US"/>
          </a:p>
        </p:txBody>
      </p:sp>
    </p:spTree>
    <p:extLst>
      <p:ext uri="{BB962C8B-B14F-4D97-AF65-F5344CB8AC3E}">
        <p14:creationId xmlns:p14="http://schemas.microsoft.com/office/powerpoint/2010/main" val="286406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6</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3392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our Agenda for today</a:t>
            </a:r>
          </a:p>
          <a:p>
            <a:r>
              <a:rPr lang="en-GB" dirty="0"/>
              <a:t>With introductions already completed we will run through 2,3,4,5. </a:t>
            </a:r>
          </a:p>
          <a:p>
            <a:r>
              <a:rPr lang="en-GB" dirty="0"/>
              <a:t>And then we’ll close hopefully leaving some time for questions. </a:t>
            </a:r>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7</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9746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content today brings together Sabina’s experiences as a Commercial director and my own experience as a responsible account and customer owner. We’ve drawn on material and references from a number of sources but predominantly the Harvard Business Review and our own Atos internal material. </a:t>
            </a:r>
          </a:p>
          <a:p>
            <a:r>
              <a:rPr lang="en-GB" dirty="0"/>
              <a:t> </a:t>
            </a:r>
          </a:p>
          <a:p>
            <a:r>
              <a:rPr lang="en-GB" dirty="0"/>
              <a:t>We hope to leave you with an appreciation of commercial awareness, and an understanding of the different business drivers, individual actions and some thoughts on how you might build this into any future applications or interviews. Needless to say commercial matters are high on the agenda of organisations for many reasons which we will touch on this morning. </a:t>
            </a:r>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8</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6567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0000"/>
                </a:solidFill>
                <a:effectLst/>
                <a:latin typeface="Tiempos"/>
              </a:rPr>
              <a:t>[Ask them first to say what they believe CA is – get the answers and read out some </a:t>
            </a:r>
            <a:r>
              <a:rPr lang="en-US" b="1" i="0">
                <a:solidFill>
                  <a:srgbClr val="FF0000"/>
                </a:solidFill>
                <a:effectLst/>
                <a:latin typeface="Tiempos"/>
              </a:rPr>
              <a:t>of</a:t>
            </a:r>
            <a:r>
              <a:rPr lang="en-US" b="1" i="0" dirty="0">
                <a:solidFill>
                  <a:srgbClr val="FF0000"/>
                </a:solidFill>
                <a:effectLst/>
                <a:latin typeface="Tiempos"/>
              </a:rPr>
              <a:t> them]</a:t>
            </a:r>
          </a:p>
          <a:p>
            <a:endParaRPr lang="en-US" b="1" i="0" dirty="0">
              <a:solidFill>
                <a:srgbClr val="3E464F"/>
              </a:solidFill>
              <a:effectLst/>
              <a:latin typeface="Tiempos"/>
            </a:endParaRPr>
          </a:p>
          <a:p>
            <a:endParaRPr lang="en-US" b="1" i="0" dirty="0">
              <a:solidFill>
                <a:srgbClr val="3E464F"/>
              </a:solidFill>
              <a:effectLst/>
              <a:latin typeface="Tiempos"/>
            </a:endParaRPr>
          </a:p>
          <a:p>
            <a:r>
              <a:rPr lang="en-US" b="1" i="0" dirty="0">
                <a:solidFill>
                  <a:srgbClr val="3E464F"/>
                </a:solidFill>
                <a:effectLst/>
                <a:latin typeface="Tiempos"/>
              </a:rPr>
              <a:t>You can draw on your understanding of all these things to help your organization thrive.</a:t>
            </a:r>
            <a:r>
              <a:rPr lang="en-US" b="0" i="0" dirty="0">
                <a:solidFill>
                  <a:srgbClr val="3E464F"/>
                </a:solidFill>
                <a:effectLst/>
                <a:latin typeface="Tiempos"/>
              </a:rPr>
              <a:t> And when you bring this understanding into your decisions, proposals, and collaborations with others, you’ll boost your own performance too.</a:t>
            </a:r>
            <a:endParaRPr lang="en-GB"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10</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2711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0000"/>
                </a:solidFill>
                <a:effectLst/>
                <a:latin typeface="Tiempos"/>
              </a:rPr>
              <a:t>[Ask them first to say why CA is important – get the answers and read out some o them]</a:t>
            </a:r>
          </a:p>
          <a:p>
            <a:endParaRPr lang="en-US" dirty="0"/>
          </a:p>
          <a:p>
            <a:endParaRPr lang="en-US" dirty="0"/>
          </a:p>
          <a:p>
            <a:r>
              <a:rPr lang="en-US" dirty="0"/>
              <a:t>Because every role and responsibility within an organization exists for an important reason, everyone is directly connected to the company Commercial Wellbeing.</a:t>
            </a:r>
          </a:p>
          <a:p>
            <a:endParaRPr lang="en-US" dirty="0"/>
          </a:p>
          <a:p>
            <a:r>
              <a:rPr lang="en-US" dirty="0"/>
              <a:t>Ultimately this means that we all have responsibility towards actively ensuring efficiency, maintaining financial vigilance, supporting existing processes as well as identifying ways our processes could be improved to better save costs and communicating our insights as we learn so that innovation and improvement are ongoing. </a:t>
            </a:r>
          </a:p>
          <a:p>
            <a:endParaRPr lang="en-US" dirty="0"/>
          </a:p>
          <a:p>
            <a:r>
              <a:rPr lang="en-US" dirty="0"/>
              <a:t>It is important therefore to take the time to understand how the organization operates and makes a profit, then apply this knowledge with care and deliberate focus. It is our goal for everyone to be able to make informed decisions that contribute to the overall profitability of all our operations.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understanding what the org’s customers need, want and value is a key aspect of having an enterprise mindset. Every employee can develop their understanding of customer/client needs and how to help their organization respond to them.</a:t>
            </a:r>
            <a:endParaRPr lang="en-US" dirty="0">
              <a:cs typeface="Arial"/>
            </a:endParaRPr>
          </a:p>
          <a:p>
            <a:endParaRPr lang="en-GB"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11</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9059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rPr>
              <a:t>[Ask them to think about decisions and actions they are taking in every day life that show they are commercially aware. Ask to put examples in the chat or raise hand and speak - Read them out and then give some other examples]</a:t>
            </a:r>
          </a:p>
          <a:p>
            <a:pPr algn="l"/>
            <a:endParaRPr lang="en-US" sz="1800" b="0" i="0" dirty="0">
              <a:solidFill>
                <a:srgbClr val="3E464F"/>
              </a:solidFill>
              <a:effectLst/>
              <a:latin typeface="Tiempos"/>
            </a:endParaRPr>
          </a:p>
          <a:p>
            <a:pPr algn="l"/>
            <a:r>
              <a:rPr lang="en-US" sz="1800" b="0" i="0" dirty="0">
                <a:solidFill>
                  <a:srgbClr val="3E464F"/>
                </a:solidFill>
                <a:effectLst/>
                <a:latin typeface="Tiempos"/>
              </a:rPr>
              <a:t>Many managers have strong job-related skills with only a basic understanding of their business and how it makes money.</a:t>
            </a:r>
          </a:p>
          <a:p>
            <a:pPr algn="l"/>
            <a:r>
              <a:rPr lang="en-US" sz="1800" b="0" i="0" dirty="0">
                <a:solidFill>
                  <a:srgbClr val="3E464F"/>
                </a:solidFill>
                <a:effectLst/>
                <a:latin typeface="Tiempos"/>
              </a:rPr>
              <a:t>But having sharp business sense isn’t just for top leaders and finance executives. Everyone can and should develop </a:t>
            </a:r>
            <a:r>
              <a:rPr lang="en-US" sz="1800" b="1" i="0" dirty="0">
                <a:solidFill>
                  <a:srgbClr val="3E464F"/>
                </a:solidFill>
                <a:effectLst/>
                <a:latin typeface="Tiempos"/>
              </a:rPr>
              <a:t>business acumen—an understanding of the big picture of how organizations operate and succeed.</a:t>
            </a:r>
            <a:endParaRPr lang="en-US" sz="1800" b="0" i="0" dirty="0">
              <a:solidFill>
                <a:srgbClr val="3E464F"/>
              </a:solidFill>
              <a:effectLst/>
              <a:latin typeface="Tiempo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Whatever your role within your </a:t>
            </a:r>
            <a:r>
              <a:rPr lang="en-US" sz="1800" dirty="0" err="1"/>
              <a:t>organisation</a:t>
            </a:r>
            <a:r>
              <a:rPr lang="en-US" sz="1800" dirty="0"/>
              <a:t> you are a valuable and active part of the whole. You may or may not think of your role as one with a strong connection to the commercial aspects of our business,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Everyone is directly connected to the commercial wellbeing of the organization: </a:t>
            </a:r>
            <a:r>
              <a:rPr lang="en-US" sz="1600" dirty="0"/>
              <a:t>every action and every decision made by you and every one of your colleagues has a direct impact on the organization continuing commercial success.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Most of us practice commercial awareness every day, it is just that we call it by quite different names. What we are going to show is that you can bring these skills to the workplace.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b="1" dirty="0"/>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We call commercial awareness things like -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Not getting a parking ticket. There that is £70 of unnecessary expense avoided.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Grocery shopping. Will you pop into the local shop for some bread and milk or are you going to a supermarket to fill your freezer? (Would you ever do this the other way around? And how do you decide on where you will shop? Marks and Spencer food hall or Lidl?)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Choosing a new phone contract. You want a new phone, but do not want a long contract. Can you have one without the other? What are your options? How do you find out?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Booking a holiday. Do you want a specific location? You will need to book early or are you happy to wait to the last minute and get a good deal?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Checking your bills are accurate before paying them.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Deciding on whether to get a satellite TV subscription or Netflix.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Asking what value will you get from a gym membership?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Making sure you have the best deal on your mortgage.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GB"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All these things, and many, many more require you to be aware of your options, your budget, your needs, your wants, your preferences and to take these into account as you make decisions about your own spending and financial well-being. In other words, you are all commercially aware and understand how to provide for your own commercial wellbeing.</a:t>
            </a:r>
          </a:p>
          <a:p>
            <a:pPr marL="0" marR="0">
              <a:lnSpc>
                <a:spcPct val="107000"/>
              </a:lnSpc>
              <a:spcBef>
                <a:spcPts val="0"/>
              </a:spcBef>
              <a:spcAft>
                <a:spcPts val="80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12</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11521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19" name="Picture 18" descr="Logo, company name&#10;&#10;Description automatically generated">
            <a:extLst>
              <a:ext uri="{FF2B5EF4-FFF2-40B4-BE49-F238E27FC236}">
                <a16:creationId xmlns:a16="http://schemas.microsoft.com/office/drawing/2014/main" id="{DB7F278B-96C1-472D-A6FC-46D5C5987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724400" y="386861"/>
            <a:ext cx="4072196" cy="4071101"/>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inv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inv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1" name="AddClassification">
            <a:extLst>
              <a:ext uri="{FF2B5EF4-FFF2-40B4-BE49-F238E27FC236}">
                <a16:creationId xmlns:a16="http://schemas.microsoft.com/office/drawing/2014/main" id="{82C74C44-53B8-45F2-9C71-9833794F8D93}"/>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37731534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F6D67A50-8F02-4A68-A376-32DC985938EC}"/>
              </a:ext>
            </a:extLst>
          </p:cNvPr>
          <p:cNvSpPr>
            <a:spLocks noChangeAspect="1"/>
          </p:cNvSpPr>
          <p:nvPr/>
        </p:nvSpPr>
        <p:spPr bwMode="invGray">
          <a:xfrm>
            <a:off x="1069009" y="1398595"/>
            <a:ext cx="2075687" cy="2075688"/>
          </a:xfrm>
          <a:prstGeom prst="ellipse">
            <a:avLst/>
          </a:prstGeom>
          <a:gradFill flip="none" rotWithShape="1">
            <a:gsLst>
              <a:gs pos="43000">
                <a:schemeClr val="accent4">
                  <a:alpha val="13000"/>
                </a:schemeClr>
              </a:gs>
              <a:gs pos="8000">
                <a:schemeClr val="accent4"/>
              </a:gs>
              <a:gs pos="71000">
                <a:schemeClr val="accent4">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8BAC6B4-51B9-4B47-8996-D65FBF9EDB5F}"/>
              </a:ext>
            </a:extLst>
          </p:cNvPr>
          <p:cNvSpPr>
            <a:spLocks noChangeAspect="1"/>
          </p:cNvSpPr>
          <p:nvPr userDrawn="1"/>
        </p:nvSpPr>
        <p:spPr bwMode="invGray">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333375" y="1824673"/>
            <a:ext cx="2075688" cy="2075688"/>
          </a:xfrm>
          <a:prstGeom prst="ellipse">
            <a:avLst/>
          </a:prstGeom>
        </p:spPr>
        <p:txBody>
          <a:bodyPr anchor="ctr"/>
          <a:lstStyle>
            <a:lvl1pPr marL="0" indent="0" algn="l">
              <a:buNone/>
              <a:defRPr sz="900">
                <a:solidFill>
                  <a:schemeClr val="tx1"/>
                </a:solidFill>
              </a:defRPr>
            </a:lvl1pPr>
          </a:lstStyle>
          <a:p>
            <a:r>
              <a:rPr lang="en-US"/>
              <a:t>Step 1: Click icon to add picture</a:t>
            </a:r>
            <a:br>
              <a:rPr lang="en-US"/>
            </a:br>
            <a:r>
              <a:rPr lang="en-US"/>
              <a:t>Step 2: Go to View &gt;&gt; Slide Master and copy the gradient shapes, close the Slide Master and paste the gradient shapes on top of the selected image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350727" y="1074738"/>
            <a:ext cx="5458968" cy="3493008"/>
          </a:xfrm>
        </p:spPr>
        <p:txBody>
          <a:bodyPr lIns="0" tIns="0" rIns="0" bIns="0" anchor="ctr"/>
          <a:lstStyle>
            <a:lvl1pPr marL="0" indent="0" algn="ctr">
              <a:buNone/>
              <a:defRPr>
                <a:latin typeface="Raleway Light" pitchFamily="2" charset="0"/>
              </a:defRPr>
            </a:lvl1pPr>
          </a:lstStyle>
          <a:p>
            <a:pPr lvl="0"/>
            <a:r>
              <a:rPr lang="en-US"/>
              <a:t>Quote/Introduction 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3316003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ara with desig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7EB26C2-51F4-4065-B6A9-87F434601DAA}"/>
              </a:ext>
            </a:extLst>
          </p:cNvPr>
          <p:cNvSpPr>
            <a:spLocks noChangeAspect="1"/>
          </p:cNvSpPr>
          <p:nvPr userDrawn="1"/>
        </p:nvSpPr>
        <p:spPr bwMode="invGray">
          <a:xfrm>
            <a:off x="6181530" y="2392656"/>
            <a:ext cx="886968" cy="886968"/>
          </a:xfrm>
          <a:prstGeom prst="ellipse">
            <a:avLst/>
          </a:prstGeom>
          <a:gradFill flip="none" rotWithShape="1">
            <a:gsLst>
              <a:gs pos="58000">
                <a:srgbClr val="039BDA">
                  <a:alpha val="30000"/>
                </a:srgbClr>
              </a:gs>
              <a:gs pos="9000">
                <a:schemeClr val="accent1"/>
              </a:gs>
              <a:gs pos="98000">
                <a:schemeClr val="accent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93FF8DFD-45B0-4275-A8C1-385BB0860CAD}"/>
              </a:ext>
            </a:extLst>
          </p:cNvPr>
          <p:cNvSpPr>
            <a:spLocks noChangeAspect="1"/>
          </p:cNvSpPr>
          <p:nvPr userDrawn="1"/>
        </p:nvSpPr>
        <p:spPr bwMode="invGray">
          <a:xfrm>
            <a:off x="6539277" y="1276379"/>
            <a:ext cx="3047999" cy="3047999"/>
          </a:xfrm>
          <a:prstGeom prst="arc">
            <a:avLst>
              <a:gd name="adj1" fmla="val 5277044"/>
              <a:gd name="adj2" fmla="val 16275839"/>
            </a:avLst>
          </a:prstGeom>
          <a:ln w="47625">
            <a:gradFill flip="none" rotWithShape="1">
              <a:gsLst>
                <a:gs pos="0">
                  <a:schemeClr val="tx2">
                    <a:alpha val="0"/>
                  </a:schemeClr>
                </a:gs>
                <a:gs pos="50000">
                  <a:schemeClr val="accent6">
                    <a:lumMod val="25000"/>
                    <a:lumOff val="75000"/>
                  </a:schemeClr>
                </a:gs>
                <a:gs pos="6000">
                  <a:schemeClr val="accent6">
                    <a:lumMod val="25000"/>
                    <a:lumOff val="75000"/>
                    <a:alpha val="20000"/>
                  </a:schemeClr>
                </a:gs>
                <a:gs pos="94000">
                  <a:schemeClr val="accent6">
                    <a:lumMod val="25000"/>
                    <a:lumOff val="75000"/>
                    <a:alpha val="20000"/>
                  </a:schemeClr>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FEA2561D-8307-4588-B581-F9B15BE8CF14}"/>
              </a:ext>
            </a:extLst>
          </p:cNvPr>
          <p:cNvSpPr>
            <a:spLocks noChangeAspect="1"/>
          </p:cNvSpPr>
          <p:nvPr userDrawn="1"/>
        </p:nvSpPr>
        <p:spPr bwMode="invGray">
          <a:xfrm>
            <a:off x="6850080" y="3660489"/>
            <a:ext cx="886968" cy="886968"/>
          </a:xfrm>
          <a:prstGeom prst="ellipse">
            <a:avLst/>
          </a:prstGeom>
          <a:gradFill flip="none" rotWithShape="1">
            <a:gsLst>
              <a:gs pos="58000">
                <a:srgbClr val="039BDA">
                  <a:alpha val="30000"/>
                </a:srgbClr>
              </a:gs>
              <a:gs pos="9000">
                <a:schemeClr val="accent1"/>
              </a:gs>
              <a:gs pos="84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2EA899-5726-4F3E-A809-0837BD902FD6}"/>
              </a:ext>
            </a:extLst>
          </p:cNvPr>
          <p:cNvSpPr>
            <a:spLocks noChangeAspect="1"/>
          </p:cNvSpPr>
          <p:nvPr userDrawn="1"/>
        </p:nvSpPr>
        <p:spPr bwMode="invGray">
          <a:xfrm>
            <a:off x="6850080" y="1089026"/>
            <a:ext cx="886968" cy="886968"/>
          </a:xfrm>
          <a:prstGeom prst="ellipse">
            <a:avLst/>
          </a:prstGeom>
          <a:gradFill flip="none" rotWithShape="1">
            <a:gsLst>
              <a:gs pos="58000">
                <a:srgbClr val="039BDA">
                  <a:alpha val="30000"/>
                </a:srgbClr>
              </a:gs>
              <a:gs pos="9000">
                <a:schemeClr val="accent1"/>
              </a:gs>
              <a:gs pos="89000">
                <a:schemeClr val="accent1">
                  <a:alpha val="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20674" y="1074738"/>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8" name="Text Placeholder 5">
            <a:extLst>
              <a:ext uri="{FF2B5EF4-FFF2-40B4-BE49-F238E27FC236}">
                <a16:creationId xmlns:a16="http://schemas.microsoft.com/office/drawing/2014/main" id="{D36EF7ED-6900-4FD5-AA62-B93F5B77D31D}"/>
              </a:ext>
            </a:extLst>
          </p:cNvPr>
          <p:cNvSpPr>
            <a:spLocks noGrp="1"/>
          </p:cNvSpPr>
          <p:nvPr>
            <p:ph type="body" sz="quarter" idx="13" hasCustomPrompt="1"/>
          </p:nvPr>
        </p:nvSpPr>
        <p:spPr bwMode="invGray">
          <a:xfrm>
            <a:off x="320674" y="2320050"/>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9" name="Text Placeholder 5">
            <a:extLst>
              <a:ext uri="{FF2B5EF4-FFF2-40B4-BE49-F238E27FC236}">
                <a16:creationId xmlns:a16="http://schemas.microsoft.com/office/drawing/2014/main" id="{ED4A2992-ECB4-49A6-8DA5-345891EC76FE}"/>
              </a:ext>
            </a:extLst>
          </p:cNvPr>
          <p:cNvSpPr>
            <a:spLocks noGrp="1"/>
          </p:cNvSpPr>
          <p:nvPr>
            <p:ph type="body" sz="quarter" idx="14" hasCustomPrompt="1"/>
          </p:nvPr>
        </p:nvSpPr>
        <p:spPr bwMode="invGray">
          <a:xfrm>
            <a:off x="320674" y="3565362"/>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Tree>
    <p:extLst>
      <p:ext uri="{BB962C8B-B14F-4D97-AF65-F5344CB8AC3E}">
        <p14:creationId xmlns:p14="http://schemas.microsoft.com/office/powerpoint/2010/main" val="39094113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s 1">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835E1044-5A44-4BFE-89AF-ACDEEA2B4BF2}"/>
              </a:ext>
            </a:extLst>
          </p:cNvPr>
          <p:cNvSpPr>
            <a:spLocks noChangeAspect="1"/>
          </p:cNvSpPr>
          <p:nvPr userDrawn="1"/>
        </p:nvSpPr>
        <p:spPr bwMode="invGray">
          <a:xfrm>
            <a:off x="315482" y="3163824"/>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320054" y="13131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2" name="Picture Placeholder 3">
            <a:extLst>
              <a:ext uri="{FF2B5EF4-FFF2-40B4-BE49-F238E27FC236}">
                <a16:creationId xmlns:a16="http://schemas.microsoft.com/office/drawing/2014/main" id="{95F79ED8-DE62-4265-BF98-CA8F3250F44E}"/>
              </a:ext>
            </a:extLst>
          </p:cNvPr>
          <p:cNvSpPr>
            <a:spLocks noGrp="1" noChangeAspect="1"/>
          </p:cNvSpPr>
          <p:nvPr>
            <p:ph type="pic" sz="quarter" idx="15" hasCustomPrompt="1"/>
          </p:nvPr>
        </p:nvSpPr>
        <p:spPr bwMode="invGray">
          <a:xfrm>
            <a:off x="320054"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3" name="Picture Placeholder 3">
            <a:extLst>
              <a:ext uri="{FF2B5EF4-FFF2-40B4-BE49-F238E27FC236}">
                <a16:creationId xmlns:a16="http://schemas.microsoft.com/office/drawing/2014/main" id="{8079FDD0-E93A-4BF9-AE06-64395560F12E}"/>
              </a:ext>
            </a:extLst>
          </p:cNvPr>
          <p:cNvSpPr>
            <a:spLocks noGrp="1" noChangeAspect="1"/>
          </p:cNvSpPr>
          <p:nvPr>
            <p:ph type="pic" sz="quarter" idx="16" hasCustomPrompt="1"/>
          </p:nvPr>
        </p:nvSpPr>
        <p:spPr bwMode="invGray">
          <a:xfrm>
            <a:off x="7610829" y="13102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4" name="Picture Placeholder 3">
            <a:extLst>
              <a:ext uri="{FF2B5EF4-FFF2-40B4-BE49-F238E27FC236}">
                <a16:creationId xmlns:a16="http://schemas.microsoft.com/office/drawing/2014/main" id="{23DF603E-3B4A-4E51-8C9E-306B088CC2B0}"/>
              </a:ext>
            </a:extLst>
          </p:cNvPr>
          <p:cNvSpPr>
            <a:spLocks noGrp="1" noChangeAspect="1"/>
          </p:cNvSpPr>
          <p:nvPr>
            <p:ph type="pic" sz="quarter" idx="17" hasCustomPrompt="1"/>
          </p:nvPr>
        </p:nvSpPr>
        <p:spPr bwMode="invGray">
          <a:xfrm>
            <a:off x="7610829"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15" name="Oval 14">
            <a:extLst>
              <a:ext uri="{FF2B5EF4-FFF2-40B4-BE49-F238E27FC236}">
                <a16:creationId xmlns:a16="http://schemas.microsoft.com/office/drawing/2014/main" id="{AD321218-61CD-4A7C-A430-F5A1DDE9AD9B}"/>
              </a:ext>
            </a:extLst>
          </p:cNvPr>
          <p:cNvSpPr>
            <a:spLocks noChangeAspect="1"/>
          </p:cNvSpPr>
          <p:nvPr userDrawn="1"/>
        </p:nvSpPr>
        <p:spPr bwMode="invGray">
          <a:xfrm>
            <a:off x="315482" y="1316736"/>
            <a:ext cx="1197864" cy="1197864"/>
          </a:xfrm>
          <a:prstGeom prst="ellipse">
            <a:avLst/>
          </a:prstGeom>
          <a:gradFill flip="none" rotWithShape="1">
            <a:gsLst>
              <a:gs pos="47000">
                <a:schemeClr val="accent1">
                  <a:alpha val="0"/>
                </a:schemeClr>
              </a:gs>
              <a:gs pos="0">
                <a:schemeClr val="accent1"/>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6" name="Oval 25">
            <a:extLst>
              <a:ext uri="{FF2B5EF4-FFF2-40B4-BE49-F238E27FC236}">
                <a16:creationId xmlns:a16="http://schemas.microsoft.com/office/drawing/2014/main" id="{058BCB6D-0CAC-42F5-AA2A-440E5D9D92B4}"/>
              </a:ext>
            </a:extLst>
          </p:cNvPr>
          <p:cNvSpPr>
            <a:spLocks noChangeAspect="1"/>
          </p:cNvSpPr>
          <p:nvPr userDrawn="1"/>
        </p:nvSpPr>
        <p:spPr bwMode="invGray">
          <a:xfrm>
            <a:off x="7606257" y="3163824"/>
            <a:ext cx="1197864" cy="1197864"/>
          </a:xfrm>
          <a:prstGeom prst="ellipse">
            <a:avLst/>
          </a:prstGeom>
          <a:gradFill flip="none" rotWithShape="1">
            <a:gsLst>
              <a:gs pos="47000">
                <a:schemeClr val="accent3">
                  <a:alpha val="0"/>
                </a:schemeClr>
              </a:gs>
              <a:gs pos="800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7" name="Oval 26">
            <a:extLst>
              <a:ext uri="{FF2B5EF4-FFF2-40B4-BE49-F238E27FC236}">
                <a16:creationId xmlns:a16="http://schemas.microsoft.com/office/drawing/2014/main" id="{74BE5BC6-9E7F-4FC5-9732-D81384AB690C}"/>
              </a:ext>
            </a:extLst>
          </p:cNvPr>
          <p:cNvSpPr>
            <a:spLocks noChangeAspect="1"/>
          </p:cNvSpPr>
          <p:nvPr userDrawn="1"/>
        </p:nvSpPr>
        <p:spPr bwMode="invGray">
          <a:xfrm>
            <a:off x="7606257" y="1305676"/>
            <a:ext cx="1197864" cy="1197864"/>
          </a:xfrm>
          <a:prstGeom prst="ellipse">
            <a:avLst/>
          </a:prstGeom>
          <a:gradFill flip="none" rotWithShape="1">
            <a:gsLst>
              <a:gs pos="47000">
                <a:schemeClr val="accent2">
                  <a:alpha val="0"/>
                </a:schemeClr>
              </a:gs>
              <a:gs pos="1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1676400" y="1083616"/>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19" name="Text Placeholder 5">
            <a:extLst>
              <a:ext uri="{FF2B5EF4-FFF2-40B4-BE49-F238E27FC236}">
                <a16:creationId xmlns:a16="http://schemas.microsoft.com/office/drawing/2014/main" id="{81DB8866-7A09-49FF-8B8F-A2030E186C7D}"/>
              </a:ext>
            </a:extLst>
          </p:cNvPr>
          <p:cNvSpPr>
            <a:spLocks noGrp="1"/>
          </p:cNvSpPr>
          <p:nvPr>
            <p:ph type="body" sz="quarter" idx="12" hasCustomPrompt="1"/>
          </p:nvPr>
        </p:nvSpPr>
        <p:spPr bwMode="invGray">
          <a:xfrm>
            <a:off x="1676400" y="2926080"/>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20" name="Text Placeholder 5">
            <a:extLst>
              <a:ext uri="{FF2B5EF4-FFF2-40B4-BE49-F238E27FC236}">
                <a16:creationId xmlns:a16="http://schemas.microsoft.com/office/drawing/2014/main" id="{2E07EB45-86F8-4B7E-B80F-413B61F063C2}"/>
              </a:ext>
            </a:extLst>
          </p:cNvPr>
          <p:cNvSpPr>
            <a:spLocks noGrp="1"/>
          </p:cNvSpPr>
          <p:nvPr>
            <p:ph type="body" sz="quarter" idx="13" hasCustomPrompt="1"/>
          </p:nvPr>
        </p:nvSpPr>
        <p:spPr bwMode="invGray">
          <a:xfrm>
            <a:off x="4639408" y="1083616"/>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21" name="Text Placeholder 5">
            <a:extLst>
              <a:ext uri="{FF2B5EF4-FFF2-40B4-BE49-F238E27FC236}">
                <a16:creationId xmlns:a16="http://schemas.microsoft.com/office/drawing/2014/main" id="{3E432386-8EA5-4AD4-BF83-1A3847D5D488}"/>
              </a:ext>
            </a:extLst>
          </p:cNvPr>
          <p:cNvSpPr>
            <a:spLocks noGrp="1"/>
          </p:cNvSpPr>
          <p:nvPr>
            <p:ph type="body" sz="quarter" idx="14" hasCustomPrompt="1"/>
          </p:nvPr>
        </p:nvSpPr>
        <p:spPr bwMode="invGray">
          <a:xfrm>
            <a:off x="4639408" y="2926080"/>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16" name="Text Placeholder 4">
            <a:extLst>
              <a:ext uri="{FF2B5EF4-FFF2-40B4-BE49-F238E27FC236}">
                <a16:creationId xmlns:a16="http://schemas.microsoft.com/office/drawing/2014/main" id="{CDA63899-2D8B-4E37-94CE-787B7D2481BD}"/>
              </a:ext>
            </a:extLst>
          </p:cNvPr>
          <p:cNvSpPr>
            <a:spLocks noGrp="1"/>
          </p:cNvSpPr>
          <p:nvPr>
            <p:ph type="body" sz="quarter" idx="18"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9364462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s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706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0" name="Picture Placeholder 3">
            <a:extLst>
              <a:ext uri="{FF2B5EF4-FFF2-40B4-BE49-F238E27FC236}">
                <a16:creationId xmlns:a16="http://schemas.microsoft.com/office/drawing/2014/main" id="{0084BE70-235A-4A84-BDB3-2A7C9EDFF3D1}"/>
              </a:ext>
            </a:extLst>
          </p:cNvPr>
          <p:cNvSpPr>
            <a:spLocks noGrp="1" noChangeAspect="1"/>
          </p:cNvSpPr>
          <p:nvPr>
            <p:ph type="pic" sz="quarter" idx="19" hasCustomPrompt="1"/>
          </p:nvPr>
        </p:nvSpPr>
        <p:spPr bwMode="invGray">
          <a:xfrm>
            <a:off x="2865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1" name="Picture Placeholder 3">
            <a:extLst>
              <a:ext uri="{FF2B5EF4-FFF2-40B4-BE49-F238E27FC236}">
                <a16:creationId xmlns:a16="http://schemas.microsoft.com/office/drawing/2014/main" id="{B21D74B9-8621-4C24-8533-7BE723A60770}"/>
              </a:ext>
            </a:extLst>
          </p:cNvPr>
          <p:cNvSpPr>
            <a:spLocks noGrp="1" noChangeAspect="1"/>
          </p:cNvSpPr>
          <p:nvPr>
            <p:ph type="pic" sz="quarter" idx="20" hasCustomPrompt="1"/>
          </p:nvPr>
        </p:nvSpPr>
        <p:spPr bwMode="invGray">
          <a:xfrm>
            <a:off x="5073164"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2" name="Picture Placeholder 3">
            <a:extLst>
              <a:ext uri="{FF2B5EF4-FFF2-40B4-BE49-F238E27FC236}">
                <a16:creationId xmlns:a16="http://schemas.microsoft.com/office/drawing/2014/main" id="{87ECCD5F-585C-4256-9B5B-49C97CB57375}"/>
              </a:ext>
            </a:extLst>
          </p:cNvPr>
          <p:cNvSpPr>
            <a:spLocks noGrp="1" noChangeAspect="1"/>
          </p:cNvSpPr>
          <p:nvPr>
            <p:ph type="pic" sz="quarter" idx="21" hasCustomPrompt="1"/>
          </p:nvPr>
        </p:nvSpPr>
        <p:spPr bwMode="invGray">
          <a:xfrm>
            <a:off x="72339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 name="Oval 4">
            <a:extLst>
              <a:ext uri="{FF2B5EF4-FFF2-40B4-BE49-F238E27FC236}">
                <a16:creationId xmlns:a16="http://schemas.microsoft.com/office/drawing/2014/main" id="{9525D430-C43C-4729-86E5-DEA9E9E60E43}"/>
              </a:ext>
            </a:extLst>
          </p:cNvPr>
          <p:cNvSpPr>
            <a:spLocks noChangeAspect="1"/>
          </p:cNvSpPr>
          <p:nvPr userDrawn="1"/>
        </p:nvSpPr>
        <p:spPr bwMode="invGray">
          <a:xfrm>
            <a:off x="704088" y="1078992"/>
            <a:ext cx="1197864" cy="1197864"/>
          </a:xfrm>
          <a:prstGeom prst="ellipse">
            <a:avLst/>
          </a:prstGeom>
          <a:gradFill>
            <a:gsLst>
              <a:gs pos="47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D6F98B-7844-403D-B366-D998D999F999}"/>
              </a:ext>
            </a:extLst>
          </p:cNvPr>
          <p:cNvSpPr>
            <a:spLocks noChangeAspect="1"/>
          </p:cNvSpPr>
          <p:nvPr userDrawn="1"/>
        </p:nvSpPr>
        <p:spPr bwMode="invGray">
          <a:xfrm>
            <a:off x="5074920" y="1078992"/>
            <a:ext cx="1197864" cy="1197864"/>
          </a:xfrm>
          <a:prstGeom prst="ellipse">
            <a:avLst/>
          </a:prstGeom>
          <a:gradFill>
            <a:gsLst>
              <a:gs pos="47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68B072-953A-47FF-A114-8E7D56DE298E}"/>
              </a:ext>
            </a:extLst>
          </p:cNvPr>
          <p:cNvSpPr>
            <a:spLocks noChangeAspect="1"/>
          </p:cNvSpPr>
          <p:nvPr userDrawn="1"/>
        </p:nvSpPr>
        <p:spPr bwMode="invGray">
          <a:xfrm>
            <a:off x="7232904" y="1078992"/>
            <a:ext cx="1197864" cy="1197864"/>
          </a:xfrm>
          <a:prstGeom prst="ellipse">
            <a:avLst/>
          </a:prstGeom>
          <a:gradFill>
            <a:gsLst>
              <a:gs pos="47000">
                <a:schemeClr val="accent3">
                  <a:alpha val="0"/>
                </a:schemeClr>
              </a:gs>
              <a:gs pos="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232DF0-A5F7-42CE-A8B7-B50478ADC87D}"/>
              </a:ext>
            </a:extLst>
          </p:cNvPr>
          <p:cNvSpPr>
            <a:spLocks noChangeAspect="1"/>
          </p:cNvSpPr>
          <p:nvPr userDrawn="1"/>
        </p:nvSpPr>
        <p:spPr bwMode="invGray">
          <a:xfrm>
            <a:off x="2862072" y="1078992"/>
            <a:ext cx="1197864" cy="1197864"/>
          </a:xfrm>
          <a:prstGeom prst="ellipse">
            <a:avLst/>
          </a:prstGeom>
          <a:gradFill>
            <a:gsLst>
              <a:gs pos="47000">
                <a:schemeClr val="accent4">
                  <a:alpha val="0"/>
                </a:schemeClr>
              </a:gs>
              <a:gs pos="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userDrawn="1">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userDrawn="1">
            <p:ph type="body" sz="quarter" idx="11" hasCustomPrompt="1"/>
          </p:nvPr>
        </p:nvSpPr>
        <p:spPr bwMode="invGray">
          <a:xfrm>
            <a:off x="33325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userDrawn="1">
            <p:ph type="body" sz="quarter" idx="12" hasCustomPrompt="1"/>
          </p:nvPr>
        </p:nvSpPr>
        <p:spPr bwMode="invGray">
          <a:xfrm>
            <a:off x="333252" y="2373924"/>
            <a:ext cx="1956816" cy="274320"/>
          </a:xfrm>
        </p:spPr>
        <p:txBody>
          <a:bodyPr lIns="0" tIns="0" rIns="0" bIns="0" anchor="ctr"/>
          <a:lstStyle>
            <a:lvl1pPr marL="0" indent="0" algn="ctr">
              <a:buNone/>
              <a:defRPr sz="1200">
                <a:solidFill>
                  <a:schemeClr val="accent1"/>
                </a:solidFill>
                <a:latin typeface="+mj-lt"/>
              </a:defRPr>
            </a:lvl1pPr>
          </a:lstStyle>
          <a:p>
            <a:pPr lvl="0"/>
            <a:r>
              <a:rPr lang="en-US"/>
              <a:t>Text or Name</a:t>
            </a:r>
          </a:p>
        </p:txBody>
      </p:sp>
      <p:sp>
        <p:nvSpPr>
          <p:cNvPr id="16" name="Text Placeholder 5">
            <a:extLst>
              <a:ext uri="{FF2B5EF4-FFF2-40B4-BE49-F238E27FC236}">
                <a16:creationId xmlns:a16="http://schemas.microsoft.com/office/drawing/2014/main" id="{ACD32266-B506-4017-85D4-6D3B7BFD84BB}"/>
              </a:ext>
            </a:extLst>
          </p:cNvPr>
          <p:cNvSpPr>
            <a:spLocks noGrp="1"/>
          </p:cNvSpPr>
          <p:nvPr userDrawn="1">
            <p:ph type="body" sz="quarter" idx="13" hasCustomPrompt="1"/>
          </p:nvPr>
        </p:nvSpPr>
        <p:spPr bwMode="invGray">
          <a:xfrm>
            <a:off x="2504899"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7" name="Text Placeholder 5">
            <a:extLst>
              <a:ext uri="{FF2B5EF4-FFF2-40B4-BE49-F238E27FC236}">
                <a16:creationId xmlns:a16="http://schemas.microsoft.com/office/drawing/2014/main" id="{EF3D9A09-E93B-484F-B386-63D774A061AD}"/>
              </a:ext>
            </a:extLst>
          </p:cNvPr>
          <p:cNvSpPr>
            <a:spLocks noGrp="1"/>
          </p:cNvSpPr>
          <p:nvPr userDrawn="1">
            <p:ph type="body" sz="quarter" idx="14" hasCustomPrompt="1"/>
          </p:nvPr>
        </p:nvSpPr>
        <p:spPr bwMode="invGray">
          <a:xfrm>
            <a:off x="2504899" y="2373924"/>
            <a:ext cx="1956816" cy="274320"/>
          </a:xfrm>
        </p:spPr>
        <p:txBody>
          <a:bodyPr lIns="0" tIns="0" rIns="0" bIns="0" anchor="ctr"/>
          <a:lstStyle>
            <a:lvl1pPr marL="0" indent="0" algn="ctr">
              <a:buNone/>
              <a:defRPr sz="1200">
                <a:solidFill>
                  <a:schemeClr val="accent4"/>
                </a:solidFill>
                <a:latin typeface="+mj-lt"/>
              </a:defRPr>
            </a:lvl1pPr>
          </a:lstStyle>
          <a:p>
            <a:pPr lvl="0"/>
            <a:r>
              <a:rPr lang="en-US"/>
              <a:t>Text or Name</a:t>
            </a:r>
          </a:p>
        </p:txBody>
      </p:sp>
      <p:sp>
        <p:nvSpPr>
          <p:cNvPr id="18" name="Text Placeholder 5">
            <a:extLst>
              <a:ext uri="{FF2B5EF4-FFF2-40B4-BE49-F238E27FC236}">
                <a16:creationId xmlns:a16="http://schemas.microsoft.com/office/drawing/2014/main" id="{9643D738-DC84-4B6E-8D85-DB4008829909}"/>
              </a:ext>
            </a:extLst>
          </p:cNvPr>
          <p:cNvSpPr>
            <a:spLocks noGrp="1"/>
          </p:cNvSpPr>
          <p:nvPr userDrawn="1">
            <p:ph type="body" sz="quarter" idx="15" hasCustomPrompt="1"/>
          </p:nvPr>
        </p:nvSpPr>
        <p:spPr bwMode="invGray">
          <a:xfrm>
            <a:off x="4676546"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5" name="Text Placeholder 5">
            <a:extLst>
              <a:ext uri="{FF2B5EF4-FFF2-40B4-BE49-F238E27FC236}">
                <a16:creationId xmlns:a16="http://schemas.microsoft.com/office/drawing/2014/main" id="{C69CB2B6-4B44-44E8-8312-78C8DCE900DC}"/>
              </a:ext>
            </a:extLst>
          </p:cNvPr>
          <p:cNvSpPr>
            <a:spLocks noGrp="1"/>
          </p:cNvSpPr>
          <p:nvPr userDrawn="1">
            <p:ph type="body" sz="quarter" idx="16" hasCustomPrompt="1"/>
          </p:nvPr>
        </p:nvSpPr>
        <p:spPr bwMode="invGray">
          <a:xfrm>
            <a:off x="4676546" y="2373924"/>
            <a:ext cx="1956816" cy="274320"/>
          </a:xfrm>
        </p:spPr>
        <p:txBody>
          <a:bodyPr lIns="0" tIns="0" rIns="0" bIns="0" anchor="ctr"/>
          <a:lstStyle>
            <a:lvl1pPr marL="0" indent="0" algn="ctr">
              <a:buNone/>
              <a:defRPr sz="1200">
                <a:solidFill>
                  <a:schemeClr val="accent2"/>
                </a:solidFill>
                <a:latin typeface="+mj-lt"/>
              </a:defRPr>
            </a:lvl1pPr>
          </a:lstStyle>
          <a:p>
            <a:pPr lvl="0"/>
            <a:r>
              <a:rPr lang="en-US"/>
              <a:t>Text or Name</a:t>
            </a:r>
          </a:p>
        </p:txBody>
      </p:sp>
      <p:sp>
        <p:nvSpPr>
          <p:cNvPr id="26" name="Text Placeholder 5">
            <a:extLst>
              <a:ext uri="{FF2B5EF4-FFF2-40B4-BE49-F238E27FC236}">
                <a16:creationId xmlns:a16="http://schemas.microsoft.com/office/drawing/2014/main" id="{F6ACF818-5DC5-469C-BD9D-38C2BED2F786}"/>
              </a:ext>
            </a:extLst>
          </p:cNvPr>
          <p:cNvSpPr>
            <a:spLocks noGrp="1"/>
          </p:cNvSpPr>
          <p:nvPr userDrawn="1">
            <p:ph type="body" sz="quarter" idx="17" hasCustomPrompt="1"/>
          </p:nvPr>
        </p:nvSpPr>
        <p:spPr bwMode="invGray">
          <a:xfrm>
            <a:off x="684819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7" name="Text Placeholder 5">
            <a:extLst>
              <a:ext uri="{FF2B5EF4-FFF2-40B4-BE49-F238E27FC236}">
                <a16:creationId xmlns:a16="http://schemas.microsoft.com/office/drawing/2014/main" id="{52343530-9785-4BA5-AB3D-ED1A31D4EC71}"/>
              </a:ext>
            </a:extLst>
          </p:cNvPr>
          <p:cNvSpPr>
            <a:spLocks noGrp="1"/>
          </p:cNvSpPr>
          <p:nvPr userDrawn="1">
            <p:ph type="body" sz="quarter" idx="18" hasCustomPrompt="1"/>
          </p:nvPr>
        </p:nvSpPr>
        <p:spPr bwMode="invGray">
          <a:xfrm>
            <a:off x="6848192" y="2373924"/>
            <a:ext cx="1956816" cy="274320"/>
          </a:xfrm>
        </p:spPr>
        <p:txBody>
          <a:bodyPr lIns="0" tIns="0" rIns="0" bIns="0" anchor="ctr"/>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642359BD-0C60-4B41-9186-D3A8E07117B2}"/>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6150343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s 3">
    <p:spTree>
      <p:nvGrpSpPr>
        <p:cNvPr id="1" name=""/>
        <p:cNvGrpSpPr/>
        <p:nvPr/>
      </p:nvGrpSpPr>
      <p:grpSpPr>
        <a:xfrm>
          <a:off x="0" y="0"/>
          <a:ext cx="0" cy="0"/>
          <a:chOff x="0" y="0"/>
          <a:chExt cx="0" cy="0"/>
        </a:xfrm>
      </p:grpSpPr>
      <p:sp>
        <p:nvSpPr>
          <p:cNvPr id="63" name="Picture Placeholder 3">
            <a:extLst>
              <a:ext uri="{FF2B5EF4-FFF2-40B4-BE49-F238E27FC236}">
                <a16:creationId xmlns:a16="http://schemas.microsoft.com/office/drawing/2014/main" id="{878B2F4C-301A-408C-8855-A7AF9EB8E00F}"/>
              </a:ext>
            </a:extLst>
          </p:cNvPr>
          <p:cNvSpPr>
            <a:spLocks noGrp="1" noChangeAspect="1"/>
          </p:cNvSpPr>
          <p:nvPr>
            <p:ph type="pic" sz="quarter" idx="21" hasCustomPrompt="1"/>
          </p:nvPr>
        </p:nvSpPr>
        <p:spPr bwMode="invGray">
          <a:xfrm>
            <a:off x="7227668"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1" name="Picture Placeholder 3">
            <a:extLst>
              <a:ext uri="{FF2B5EF4-FFF2-40B4-BE49-F238E27FC236}">
                <a16:creationId xmlns:a16="http://schemas.microsoft.com/office/drawing/2014/main" id="{77537E8F-8975-4A18-9813-D10B75751278}"/>
              </a:ext>
            </a:extLst>
          </p:cNvPr>
          <p:cNvSpPr>
            <a:spLocks noGrp="1" noChangeAspect="1"/>
          </p:cNvSpPr>
          <p:nvPr>
            <p:ph type="pic" sz="quarter" idx="19" hasCustomPrompt="1"/>
          </p:nvPr>
        </p:nvSpPr>
        <p:spPr bwMode="invGray">
          <a:xfrm>
            <a:off x="2884375"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2" name="Picture Placeholder 3">
            <a:extLst>
              <a:ext uri="{FF2B5EF4-FFF2-40B4-BE49-F238E27FC236}">
                <a16:creationId xmlns:a16="http://schemas.microsoft.com/office/drawing/2014/main" id="{427954B6-42E4-49AC-A8CC-2B56F6B24301}"/>
              </a:ext>
            </a:extLst>
          </p:cNvPr>
          <p:cNvSpPr>
            <a:spLocks noGrp="1" noChangeAspect="1"/>
          </p:cNvSpPr>
          <p:nvPr>
            <p:ph type="pic" sz="quarter" idx="20" hasCustomPrompt="1"/>
          </p:nvPr>
        </p:nvSpPr>
        <p:spPr bwMode="invGray">
          <a:xfrm>
            <a:off x="5056022"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712728"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8" name="Oval 57">
            <a:extLst>
              <a:ext uri="{FF2B5EF4-FFF2-40B4-BE49-F238E27FC236}">
                <a16:creationId xmlns:a16="http://schemas.microsoft.com/office/drawing/2014/main" id="{B59C02B8-89D8-479B-9609-A61307C54B5F}"/>
              </a:ext>
            </a:extLst>
          </p:cNvPr>
          <p:cNvSpPr>
            <a:spLocks noChangeAspect="1"/>
          </p:cNvSpPr>
          <p:nvPr/>
        </p:nvSpPr>
        <p:spPr bwMode="invGray">
          <a:xfrm>
            <a:off x="7223096" y="3058256"/>
            <a:ext cx="1197864" cy="1197864"/>
          </a:xfrm>
          <a:prstGeom prst="ellipse">
            <a:avLst/>
          </a:prstGeom>
          <a:gradFill flip="none" rotWithShape="1">
            <a:gsLst>
              <a:gs pos="47000">
                <a:schemeClr val="accent3">
                  <a:alpha val="0"/>
                </a:schemeClr>
              </a:gs>
              <a:gs pos="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0" name="Oval 49">
            <a:extLst>
              <a:ext uri="{FF2B5EF4-FFF2-40B4-BE49-F238E27FC236}">
                <a16:creationId xmlns:a16="http://schemas.microsoft.com/office/drawing/2014/main" id="{8CFCD3AC-BC13-484A-9DB6-0687ADDFA522}"/>
              </a:ext>
            </a:extLst>
          </p:cNvPr>
          <p:cNvSpPr>
            <a:spLocks noChangeAspect="1"/>
          </p:cNvSpPr>
          <p:nvPr/>
        </p:nvSpPr>
        <p:spPr bwMode="invGray">
          <a:xfrm>
            <a:off x="5056632" y="1389888"/>
            <a:ext cx="1197864" cy="1197864"/>
          </a:xfrm>
          <a:prstGeom prst="ellipse">
            <a:avLst/>
          </a:prstGeom>
          <a:gradFill flip="none" rotWithShape="1">
            <a:gsLst>
              <a:gs pos="47000">
                <a:schemeClr val="accent2">
                  <a:alpha val="0"/>
                </a:schemeClr>
              </a:gs>
              <a:gs pos="0">
                <a:schemeClr val="accent2"/>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4" name="Oval 53">
            <a:extLst>
              <a:ext uri="{FF2B5EF4-FFF2-40B4-BE49-F238E27FC236}">
                <a16:creationId xmlns:a16="http://schemas.microsoft.com/office/drawing/2014/main" id="{A0257437-5EEA-4AFD-AFBD-4160FDF4BBC1}"/>
              </a:ext>
            </a:extLst>
          </p:cNvPr>
          <p:cNvSpPr>
            <a:spLocks noChangeAspect="1"/>
          </p:cNvSpPr>
          <p:nvPr/>
        </p:nvSpPr>
        <p:spPr bwMode="invGray">
          <a:xfrm>
            <a:off x="2879803" y="3058256"/>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12" name="Oval 11">
            <a:extLst>
              <a:ext uri="{FF2B5EF4-FFF2-40B4-BE49-F238E27FC236}">
                <a16:creationId xmlns:a16="http://schemas.microsoft.com/office/drawing/2014/main" id="{ADACA83E-D11F-4623-9756-E043FFD2354A}"/>
              </a:ext>
            </a:extLst>
          </p:cNvPr>
          <p:cNvSpPr>
            <a:spLocks noChangeAspect="1"/>
          </p:cNvSpPr>
          <p:nvPr/>
        </p:nvSpPr>
        <p:spPr bwMode="invGray">
          <a:xfrm>
            <a:off x="713232" y="1389888"/>
            <a:ext cx="1197864" cy="1197864"/>
          </a:xfrm>
          <a:prstGeom prst="ellipse">
            <a:avLst/>
          </a:prstGeom>
          <a:gradFill flip="none" rotWithShape="1">
            <a:gsLst>
              <a:gs pos="47000">
                <a:schemeClr val="accent1">
                  <a:alpha val="0"/>
                </a:schemeClr>
              </a:gs>
              <a:gs pos="0">
                <a:schemeClr val="accent1"/>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33252"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p:ph type="body" sz="quarter" idx="12" hasCustomPrompt="1"/>
          </p:nvPr>
        </p:nvSpPr>
        <p:spPr bwMode="invGray">
          <a:xfrm>
            <a:off x="333252" y="1074738"/>
            <a:ext cx="1956816" cy="228600"/>
          </a:xfrm>
        </p:spPr>
        <p:txBody>
          <a:bodyPr lIns="0" tIns="0" rIns="0" bIns="0" anchor="t"/>
          <a:lstStyle>
            <a:lvl1pPr marL="0" indent="0" algn="ctr">
              <a:buNone/>
              <a:defRPr sz="1200">
                <a:solidFill>
                  <a:schemeClr val="accent1"/>
                </a:solidFill>
                <a:latin typeface="+mj-lt"/>
              </a:defRPr>
            </a:lvl1pPr>
          </a:lstStyle>
          <a:p>
            <a:pPr lvl="0"/>
            <a:r>
              <a:rPr lang="en-US"/>
              <a:t>Text or Name</a:t>
            </a:r>
          </a:p>
        </p:txBody>
      </p:sp>
      <p:sp>
        <p:nvSpPr>
          <p:cNvPr id="43" name="Text Placeholder 5">
            <a:extLst>
              <a:ext uri="{FF2B5EF4-FFF2-40B4-BE49-F238E27FC236}">
                <a16:creationId xmlns:a16="http://schemas.microsoft.com/office/drawing/2014/main" id="{0E1A69AA-BB08-47ED-8A27-3EBD2285D3D0}"/>
              </a:ext>
            </a:extLst>
          </p:cNvPr>
          <p:cNvSpPr>
            <a:spLocks noGrp="1"/>
          </p:cNvSpPr>
          <p:nvPr>
            <p:ph type="body" sz="quarter" idx="13" hasCustomPrompt="1"/>
          </p:nvPr>
        </p:nvSpPr>
        <p:spPr bwMode="invGray">
          <a:xfrm>
            <a:off x="2504899"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4" name="Text Placeholder 5">
            <a:extLst>
              <a:ext uri="{FF2B5EF4-FFF2-40B4-BE49-F238E27FC236}">
                <a16:creationId xmlns:a16="http://schemas.microsoft.com/office/drawing/2014/main" id="{E568E458-ED09-4594-BF03-6E7B9E566220}"/>
              </a:ext>
            </a:extLst>
          </p:cNvPr>
          <p:cNvSpPr>
            <a:spLocks noGrp="1"/>
          </p:cNvSpPr>
          <p:nvPr>
            <p:ph type="body" sz="quarter" idx="14" hasCustomPrompt="1"/>
          </p:nvPr>
        </p:nvSpPr>
        <p:spPr bwMode="invGray">
          <a:xfrm>
            <a:off x="4676546"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45" name="Text Placeholder 5">
            <a:extLst>
              <a:ext uri="{FF2B5EF4-FFF2-40B4-BE49-F238E27FC236}">
                <a16:creationId xmlns:a16="http://schemas.microsoft.com/office/drawing/2014/main" id="{B164CC54-F8A7-4852-B819-D7C108DCD290}"/>
              </a:ext>
            </a:extLst>
          </p:cNvPr>
          <p:cNvSpPr>
            <a:spLocks noGrp="1"/>
          </p:cNvSpPr>
          <p:nvPr>
            <p:ph type="body" sz="quarter" idx="15" hasCustomPrompt="1"/>
          </p:nvPr>
        </p:nvSpPr>
        <p:spPr bwMode="invGray">
          <a:xfrm>
            <a:off x="6848192"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6" name="Text Placeholder 5">
            <a:extLst>
              <a:ext uri="{FF2B5EF4-FFF2-40B4-BE49-F238E27FC236}">
                <a16:creationId xmlns:a16="http://schemas.microsoft.com/office/drawing/2014/main" id="{1E3A88E7-988D-47C0-8A7F-409F5119B7F5}"/>
              </a:ext>
            </a:extLst>
          </p:cNvPr>
          <p:cNvSpPr>
            <a:spLocks noGrp="1"/>
          </p:cNvSpPr>
          <p:nvPr>
            <p:ph type="body" sz="quarter" idx="16" hasCustomPrompt="1"/>
          </p:nvPr>
        </p:nvSpPr>
        <p:spPr bwMode="invGray">
          <a:xfrm>
            <a:off x="2504899" y="4342012"/>
            <a:ext cx="1956816" cy="228600"/>
          </a:xfrm>
        </p:spPr>
        <p:txBody>
          <a:bodyPr lIns="0" tIns="0" rIns="0" bIns="0" anchor="b"/>
          <a:lstStyle>
            <a:lvl1pPr marL="0" indent="0" algn="ctr">
              <a:buNone/>
              <a:defRPr sz="1200">
                <a:solidFill>
                  <a:schemeClr val="accent4"/>
                </a:solidFill>
                <a:latin typeface="+mj-lt"/>
              </a:defRPr>
            </a:lvl1pPr>
          </a:lstStyle>
          <a:p>
            <a:pPr lvl="0"/>
            <a:r>
              <a:rPr lang="en-US"/>
              <a:t>Text or Name</a:t>
            </a:r>
          </a:p>
        </p:txBody>
      </p:sp>
      <p:sp>
        <p:nvSpPr>
          <p:cNvPr id="47" name="Text Placeholder 5">
            <a:extLst>
              <a:ext uri="{FF2B5EF4-FFF2-40B4-BE49-F238E27FC236}">
                <a16:creationId xmlns:a16="http://schemas.microsoft.com/office/drawing/2014/main" id="{1FBC6CF9-7E8C-4DC5-9B67-468A5F82C02E}"/>
              </a:ext>
            </a:extLst>
          </p:cNvPr>
          <p:cNvSpPr>
            <a:spLocks noGrp="1"/>
          </p:cNvSpPr>
          <p:nvPr>
            <p:ph type="body" sz="quarter" idx="17" hasCustomPrompt="1"/>
          </p:nvPr>
        </p:nvSpPr>
        <p:spPr bwMode="invGray">
          <a:xfrm>
            <a:off x="4676546" y="1074738"/>
            <a:ext cx="1956816" cy="228600"/>
          </a:xfrm>
        </p:spPr>
        <p:txBody>
          <a:bodyPr lIns="0" tIns="0" rIns="0" bIns="0" anchor="t"/>
          <a:lstStyle>
            <a:lvl1pPr marL="0" indent="0" algn="ctr">
              <a:buNone/>
              <a:defRPr sz="1200">
                <a:solidFill>
                  <a:schemeClr val="accent2"/>
                </a:solidFill>
                <a:latin typeface="+mj-lt"/>
              </a:defRPr>
            </a:lvl1pPr>
          </a:lstStyle>
          <a:p>
            <a:pPr lvl="0"/>
            <a:r>
              <a:rPr lang="en-US"/>
              <a:t>Text or Name</a:t>
            </a:r>
          </a:p>
        </p:txBody>
      </p:sp>
      <p:sp>
        <p:nvSpPr>
          <p:cNvPr id="48" name="Text Placeholder 5">
            <a:extLst>
              <a:ext uri="{FF2B5EF4-FFF2-40B4-BE49-F238E27FC236}">
                <a16:creationId xmlns:a16="http://schemas.microsoft.com/office/drawing/2014/main" id="{2C3C7B8A-741D-49C0-B7FB-F8BF4C55FBD5}"/>
              </a:ext>
            </a:extLst>
          </p:cNvPr>
          <p:cNvSpPr>
            <a:spLocks noGrp="1"/>
          </p:cNvSpPr>
          <p:nvPr>
            <p:ph type="body" sz="quarter" idx="18" hasCustomPrompt="1"/>
          </p:nvPr>
        </p:nvSpPr>
        <p:spPr bwMode="invGray">
          <a:xfrm>
            <a:off x="6848192" y="4342012"/>
            <a:ext cx="1956816" cy="228600"/>
          </a:xfrm>
        </p:spPr>
        <p:txBody>
          <a:bodyPr lIns="0" tIns="0" rIns="0" bIns="0" anchor="b"/>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9732549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3 column">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6080096"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3200386"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2724912"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3200386" y="1074738"/>
            <a:ext cx="2724912"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6080096" y="1074738"/>
            <a:ext cx="2724912"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320038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A4016478-8F60-49D5-810D-2850AB8FF90C}"/>
              </a:ext>
            </a:extLst>
          </p:cNvPr>
          <p:cNvSpPr>
            <a:spLocks noGrp="1"/>
          </p:cNvSpPr>
          <p:nvPr>
            <p:ph type="body" sz="quarter" idx="28" hasCustomPrompt="1"/>
          </p:nvPr>
        </p:nvSpPr>
        <p:spPr bwMode="invGray">
          <a:xfrm>
            <a:off x="608009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Tree>
    <p:extLst>
      <p:ext uri="{BB962C8B-B14F-4D97-AF65-F5344CB8AC3E}">
        <p14:creationId xmlns:p14="http://schemas.microsoft.com/office/powerpoint/2010/main" val="35952710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4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2472130"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4623585"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invGray">
          <a:xfrm>
            <a:off x="6775040"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2029968"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472130" y="1074738"/>
            <a:ext cx="2029968"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4623585" y="1074738"/>
            <a:ext cx="2029968"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6775040" y="1074738"/>
            <a:ext cx="2029968"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247213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invGray">
          <a:xfrm>
            <a:off x="462358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8" name="Text Placeholder 5">
            <a:extLst>
              <a:ext uri="{FF2B5EF4-FFF2-40B4-BE49-F238E27FC236}">
                <a16:creationId xmlns:a16="http://schemas.microsoft.com/office/drawing/2014/main" id="{30E329C1-D403-47DC-9799-C5143A308349}"/>
              </a:ext>
            </a:extLst>
          </p:cNvPr>
          <p:cNvSpPr>
            <a:spLocks noGrp="1"/>
          </p:cNvSpPr>
          <p:nvPr>
            <p:ph type="body" sz="quarter" idx="31" hasCustomPrompt="1"/>
          </p:nvPr>
        </p:nvSpPr>
        <p:spPr bwMode="invGray">
          <a:xfrm>
            <a:off x="677504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Tree>
    <p:extLst>
      <p:ext uri="{BB962C8B-B14F-4D97-AF65-F5344CB8AC3E}">
        <p14:creationId xmlns:p14="http://schemas.microsoft.com/office/powerpoint/2010/main" val="22564612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5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1609344"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3758169"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2039422"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invGray">
          <a:xfrm>
            <a:off x="7195664"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89A430DB-9AC6-4124-9F1D-3E09ED198280}"/>
              </a:ext>
            </a:extLst>
          </p:cNvPr>
          <p:cNvSpPr/>
          <p:nvPr userDrawn="1"/>
        </p:nvSpPr>
        <p:spPr bwMode="invGray">
          <a:xfrm>
            <a:off x="5476916"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039422" y="1074738"/>
            <a:ext cx="1609344"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3758169" y="1074738"/>
            <a:ext cx="1609344"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5476916" y="1074738"/>
            <a:ext cx="1609344"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invGray">
          <a:xfrm>
            <a:off x="7195664" y="1074738"/>
            <a:ext cx="1609344" cy="539496"/>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2039422"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invGray">
          <a:xfrm>
            <a:off x="3758169"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4" name="Text Placeholder 5">
            <a:extLst>
              <a:ext uri="{FF2B5EF4-FFF2-40B4-BE49-F238E27FC236}">
                <a16:creationId xmlns:a16="http://schemas.microsoft.com/office/drawing/2014/main" id="{E55A2A1D-3F56-4503-9059-B511BC314172}"/>
              </a:ext>
            </a:extLst>
          </p:cNvPr>
          <p:cNvSpPr>
            <a:spLocks noGrp="1"/>
          </p:cNvSpPr>
          <p:nvPr>
            <p:ph type="body" sz="quarter" idx="33" hasCustomPrompt="1"/>
          </p:nvPr>
        </p:nvSpPr>
        <p:spPr bwMode="invGray">
          <a:xfrm>
            <a:off x="5476916"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2E545EB7-8306-4D99-9657-FBCB23C098F2}"/>
              </a:ext>
            </a:extLst>
          </p:cNvPr>
          <p:cNvSpPr>
            <a:spLocks noGrp="1"/>
          </p:cNvSpPr>
          <p:nvPr>
            <p:ph type="body" sz="quarter" idx="34" hasCustomPrompt="1"/>
          </p:nvPr>
        </p:nvSpPr>
        <p:spPr bwMode="invGray">
          <a:xfrm>
            <a:off x="7195664"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Tree>
    <p:extLst>
      <p:ext uri="{BB962C8B-B14F-4D97-AF65-F5344CB8AC3E}">
        <p14:creationId xmlns:p14="http://schemas.microsoft.com/office/powerpoint/2010/main" val="6123602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pointers">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126CDE0-1019-4C6A-A885-33A29BC441DE}"/>
              </a:ext>
            </a:extLst>
          </p:cNvPr>
          <p:cNvSpPr>
            <a:spLocks/>
          </p:cNvSpPr>
          <p:nvPr userDrawn="1"/>
        </p:nvSpPr>
        <p:spPr bwMode="invGray">
          <a:xfrm>
            <a:off x="2423690" y="3544641"/>
            <a:ext cx="6381317"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43" name="Rectangle: Rounded Corners 42">
            <a:extLst>
              <a:ext uri="{FF2B5EF4-FFF2-40B4-BE49-F238E27FC236}">
                <a16:creationId xmlns:a16="http://schemas.microsoft.com/office/drawing/2014/main" id="{48DC1592-6D6A-44FC-BEE8-54ACFA33F527}"/>
              </a:ext>
            </a:extLst>
          </p:cNvPr>
          <p:cNvSpPr>
            <a:spLocks/>
          </p:cNvSpPr>
          <p:nvPr userDrawn="1"/>
        </p:nvSpPr>
        <p:spPr bwMode="invGray">
          <a:xfrm>
            <a:off x="3329212" y="2890144"/>
            <a:ext cx="5475795"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2"/>
              </a:solidFill>
              <a:latin typeface="+mj-lt"/>
            </a:endParaRPr>
          </a:p>
        </p:txBody>
      </p:sp>
      <p:sp>
        <p:nvSpPr>
          <p:cNvPr id="44" name="Rectangle: Rounded Corners 43">
            <a:extLst>
              <a:ext uri="{FF2B5EF4-FFF2-40B4-BE49-F238E27FC236}">
                <a16:creationId xmlns:a16="http://schemas.microsoft.com/office/drawing/2014/main" id="{6055CC8A-A8C2-4330-804C-8514561E0CC7}"/>
              </a:ext>
            </a:extLst>
          </p:cNvPr>
          <p:cNvSpPr>
            <a:spLocks/>
          </p:cNvSpPr>
          <p:nvPr userDrawn="1"/>
        </p:nvSpPr>
        <p:spPr bwMode="invGray">
          <a:xfrm>
            <a:off x="4261367" y="2235647"/>
            <a:ext cx="4543640"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3"/>
              </a:solidFill>
              <a:latin typeface="+mj-lt"/>
            </a:endParaRPr>
          </a:p>
        </p:txBody>
      </p:sp>
      <p:sp>
        <p:nvSpPr>
          <p:cNvPr id="45" name="Rectangle: Rounded Corners 44">
            <a:extLst>
              <a:ext uri="{FF2B5EF4-FFF2-40B4-BE49-F238E27FC236}">
                <a16:creationId xmlns:a16="http://schemas.microsoft.com/office/drawing/2014/main" id="{A76F0322-7273-4B4B-827B-1CFB479D1C12}"/>
              </a:ext>
            </a:extLst>
          </p:cNvPr>
          <p:cNvSpPr>
            <a:spLocks/>
          </p:cNvSpPr>
          <p:nvPr userDrawn="1"/>
        </p:nvSpPr>
        <p:spPr bwMode="invGray">
          <a:xfrm>
            <a:off x="5178844" y="1581150"/>
            <a:ext cx="3626163"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5"/>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423690" y="3544641"/>
            <a:ext cx="6381317" cy="372861"/>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3329212" y="2890144"/>
            <a:ext cx="5475795" cy="372861"/>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4261367" y="2235647"/>
            <a:ext cx="4543640" cy="372861"/>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invGray">
          <a:xfrm>
            <a:off x="5178844" y="1581150"/>
            <a:ext cx="3626163" cy="372861"/>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41" name="Rectangle: Rounded Corners 40">
            <a:extLst>
              <a:ext uri="{FF2B5EF4-FFF2-40B4-BE49-F238E27FC236}">
                <a16:creationId xmlns:a16="http://schemas.microsoft.com/office/drawing/2014/main" id="{0E24CE73-EE80-44BF-BEE2-FD200652961F}"/>
              </a:ext>
            </a:extLst>
          </p:cNvPr>
          <p:cNvSpPr>
            <a:spLocks/>
          </p:cNvSpPr>
          <p:nvPr userDrawn="1"/>
        </p:nvSpPr>
        <p:spPr bwMode="invGray">
          <a:xfrm>
            <a:off x="1500412" y="4199137"/>
            <a:ext cx="7304595"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1500412" y="4199137"/>
            <a:ext cx="7304595" cy="372861"/>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Oval 19">
            <a:extLst>
              <a:ext uri="{FF2B5EF4-FFF2-40B4-BE49-F238E27FC236}">
                <a16:creationId xmlns:a16="http://schemas.microsoft.com/office/drawing/2014/main" id="{A7C0A67C-066C-49DC-8DF6-DAA330603A48}"/>
              </a:ext>
            </a:extLst>
          </p:cNvPr>
          <p:cNvSpPr>
            <a:spLocks noChangeAspect="1"/>
          </p:cNvSpPr>
          <p:nvPr userDrawn="1"/>
        </p:nvSpPr>
        <p:spPr bwMode="invGray">
          <a:xfrm>
            <a:off x="323850" y="3648456"/>
            <a:ext cx="923544" cy="923544"/>
          </a:xfrm>
          <a:prstGeom prst="ellipse">
            <a:avLst/>
          </a:pr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2" name="Oval 31">
            <a:extLst>
              <a:ext uri="{FF2B5EF4-FFF2-40B4-BE49-F238E27FC236}">
                <a16:creationId xmlns:a16="http://schemas.microsoft.com/office/drawing/2014/main" id="{5A438331-C85F-48AF-A24C-E2C430632BA0}"/>
              </a:ext>
            </a:extLst>
          </p:cNvPr>
          <p:cNvSpPr>
            <a:spLocks noChangeAspect="1"/>
          </p:cNvSpPr>
          <p:nvPr userDrawn="1"/>
        </p:nvSpPr>
        <p:spPr bwMode="invGray">
          <a:xfrm>
            <a:off x="3990977" y="1067595"/>
            <a:ext cx="923544" cy="923544"/>
          </a:xfrm>
          <a:prstGeom prst="ellipse">
            <a:avLst/>
          </a:prstGeom>
          <a:gradFill flip="none" rotWithShape="1">
            <a:gsLst>
              <a:gs pos="49000">
                <a:schemeClr val="accent5">
                  <a:alpha val="30000"/>
                </a:schemeClr>
              </a:gs>
              <a:gs pos="10000">
                <a:schemeClr val="accent5"/>
              </a:gs>
              <a:gs pos="79000">
                <a:schemeClr val="accent5">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3" name="Oval 32">
            <a:extLst>
              <a:ext uri="{FF2B5EF4-FFF2-40B4-BE49-F238E27FC236}">
                <a16:creationId xmlns:a16="http://schemas.microsoft.com/office/drawing/2014/main" id="{CDED2A66-82D5-4890-B5B8-CCEB31BA74E9}"/>
              </a:ext>
            </a:extLst>
          </p:cNvPr>
          <p:cNvSpPr>
            <a:spLocks noChangeAspect="1"/>
          </p:cNvSpPr>
          <p:nvPr userDrawn="1"/>
        </p:nvSpPr>
        <p:spPr bwMode="invGray">
          <a:xfrm>
            <a:off x="3074196" y="1712810"/>
            <a:ext cx="923544" cy="923544"/>
          </a:xfrm>
          <a:prstGeom prst="ellipse">
            <a:avLst/>
          </a:prstGeom>
          <a:gradFill flip="none" rotWithShape="1">
            <a:gsLst>
              <a:gs pos="49000">
                <a:schemeClr val="accent3">
                  <a:alpha val="30000"/>
                </a:schemeClr>
              </a:gs>
              <a:gs pos="10000">
                <a:schemeClr val="accent3"/>
              </a:gs>
              <a:gs pos="79000">
                <a:schemeClr val="accent3">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4" name="Oval 33">
            <a:extLst>
              <a:ext uri="{FF2B5EF4-FFF2-40B4-BE49-F238E27FC236}">
                <a16:creationId xmlns:a16="http://schemas.microsoft.com/office/drawing/2014/main" id="{B05863E1-0514-4EDC-A051-23EF69D0327D}"/>
              </a:ext>
            </a:extLst>
          </p:cNvPr>
          <p:cNvSpPr>
            <a:spLocks noChangeAspect="1"/>
          </p:cNvSpPr>
          <p:nvPr userDrawn="1"/>
        </p:nvSpPr>
        <p:spPr bwMode="invGray">
          <a:xfrm>
            <a:off x="2157414" y="2358025"/>
            <a:ext cx="923544" cy="923544"/>
          </a:xfrm>
          <a:prstGeom prst="ellipse">
            <a:avLst/>
          </a:prstGeom>
          <a:gradFill flip="none" rotWithShape="1">
            <a:gsLst>
              <a:gs pos="49000">
                <a:schemeClr val="accent2">
                  <a:alpha val="30000"/>
                </a:schemeClr>
              </a:gs>
              <a:gs pos="10000">
                <a:schemeClr val="accent2"/>
              </a:gs>
              <a:gs pos="79000">
                <a:schemeClr val="accent2">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5" name="Oval 34">
            <a:extLst>
              <a:ext uri="{FF2B5EF4-FFF2-40B4-BE49-F238E27FC236}">
                <a16:creationId xmlns:a16="http://schemas.microsoft.com/office/drawing/2014/main" id="{EFF42376-58D1-4153-ADFE-E0F2635F3518}"/>
              </a:ext>
            </a:extLst>
          </p:cNvPr>
          <p:cNvSpPr>
            <a:spLocks noChangeAspect="1"/>
          </p:cNvSpPr>
          <p:nvPr userDrawn="1"/>
        </p:nvSpPr>
        <p:spPr bwMode="invGray">
          <a:xfrm>
            <a:off x="1240632" y="3003240"/>
            <a:ext cx="923544" cy="923544"/>
          </a:xfrm>
          <a:prstGeom prst="ellipse">
            <a:avLst/>
          </a:prstGeom>
          <a:gradFill flip="none" rotWithShape="1">
            <a:gsLst>
              <a:gs pos="49000">
                <a:schemeClr val="accent4">
                  <a:alpha val="30000"/>
                </a:schemeClr>
              </a:gs>
              <a:gs pos="10000">
                <a:schemeClr val="accent4"/>
              </a:gs>
              <a:gs pos="79000">
                <a:schemeClr val="accent4">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6" name="Text Placeholder 5">
            <a:extLst>
              <a:ext uri="{FF2B5EF4-FFF2-40B4-BE49-F238E27FC236}">
                <a16:creationId xmlns:a16="http://schemas.microsoft.com/office/drawing/2014/main" id="{BA553ED2-1D0F-4A21-AC19-AD21E2B808D0}"/>
              </a:ext>
            </a:extLst>
          </p:cNvPr>
          <p:cNvSpPr>
            <a:spLocks noGrp="1"/>
          </p:cNvSpPr>
          <p:nvPr>
            <p:ph type="body" sz="quarter" idx="32" hasCustomPrompt="1"/>
          </p:nvPr>
        </p:nvSpPr>
        <p:spPr bwMode="invGray">
          <a:xfrm>
            <a:off x="713487" y="3925562"/>
            <a:ext cx="144270"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1</a:t>
            </a:r>
          </a:p>
        </p:txBody>
      </p:sp>
      <p:sp>
        <p:nvSpPr>
          <p:cNvPr id="37" name="Text Placeholder 5">
            <a:extLst>
              <a:ext uri="{FF2B5EF4-FFF2-40B4-BE49-F238E27FC236}">
                <a16:creationId xmlns:a16="http://schemas.microsoft.com/office/drawing/2014/main" id="{2DF333ED-9AC6-4BF6-B310-813AD8D5D37A}"/>
              </a:ext>
            </a:extLst>
          </p:cNvPr>
          <p:cNvSpPr>
            <a:spLocks noGrp="1"/>
          </p:cNvSpPr>
          <p:nvPr>
            <p:ph type="body" sz="quarter" idx="33" hasCustomPrompt="1"/>
          </p:nvPr>
        </p:nvSpPr>
        <p:spPr bwMode="invGray">
          <a:xfrm>
            <a:off x="1613373" y="324339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2</a:t>
            </a:r>
          </a:p>
        </p:txBody>
      </p:sp>
      <p:sp>
        <p:nvSpPr>
          <p:cNvPr id="38" name="Text Placeholder 5">
            <a:extLst>
              <a:ext uri="{FF2B5EF4-FFF2-40B4-BE49-F238E27FC236}">
                <a16:creationId xmlns:a16="http://schemas.microsoft.com/office/drawing/2014/main" id="{209A6F68-8C0A-41BD-AC98-FC9BDC36C3C3}"/>
              </a:ext>
            </a:extLst>
          </p:cNvPr>
          <p:cNvSpPr>
            <a:spLocks noGrp="1"/>
          </p:cNvSpPr>
          <p:nvPr>
            <p:ph type="body" sz="quarter" idx="34" hasCustomPrompt="1"/>
          </p:nvPr>
        </p:nvSpPr>
        <p:spPr bwMode="invGray">
          <a:xfrm>
            <a:off x="2547051" y="263513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3</a:t>
            </a:r>
          </a:p>
        </p:txBody>
      </p:sp>
      <p:sp>
        <p:nvSpPr>
          <p:cNvPr id="39" name="Text Placeholder 5">
            <a:extLst>
              <a:ext uri="{FF2B5EF4-FFF2-40B4-BE49-F238E27FC236}">
                <a16:creationId xmlns:a16="http://schemas.microsoft.com/office/drawing/2014/main" id="{8F393371-8C00-4B19-BB4B-D34D077027D3}"/>
              </a:ext>
            </a:extLst>
          </p:cNvPr>
          <p:cNvSpPr>
            <a:spLocks noGrp="1"/>
          </p:cNvSpPr>
          <p:nvPr>
            <p:ph type="body" sz="quarter" idx="35" hasCustomPrompt="1"/>
          </p:nvPr>
        </p:nvSpPr>
        <p:spPr bwMode="invGray">
          <a:xfrm>
            <a:off x="3463833" y="1989916"/>
            <a:ext cx="173124"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4</a:t>
            </a:r>
          </a:p>
        </p:txBody>
      </p:sp>
      <p:sp>
        <p:nvSpPr>
          <p:cNvPr id="40" name="Text Placeholder 5">
            <a:extLst>
              <a:ext uri="{FF2B5EF4-FFF2-40B4-BE49-F238E27FC236}">
                <a16:creationId xmlns:a16="http://schemas.microsoft.com/office/drawing/2014/main" id="{792273FE-E1E9-4FF4-AD6F-174466E8E357}"/>
              </a:ext>
            </a:extLst>
          </p:cNvPr>
          <p:cNvSpPr>
            <a:spLocks noGrp="1"/>
          </p:cNvSpPr>
          <p:nvPr>
            <p:ph type="body" sz="quarter" idx="36" hasCustomPrompt="1"/>
          </p:nvPr>
        </p:nvSpPr>
        <p:spPr bwMode="invGray">
          <a:xfrm>
            <a:off x="4380614" y="1344701"/>
            <a:ext cx="169918"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5</a:t>
            </a:r>
          </a:p>
        </p:txBody>
      </p:sp>
    </p:spTree>
    <p:extLst>
      <p:ext uri="{BB962C8B-B14F-4D97-AF65-F5344CB8AC3E}">
        <p14:creationId xmlns:p14="http://schemas.microsoft.com/office/powerpoint/2010/main" val="76725461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6 column">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7FAC3D9-3CB7-44BC-8BD3-ED8D16B9C396}"/>
              </a:ext>
            </a:extLst>
          </p:cNvPr>
          <p:cNvSpPr/>
          <p:nvPr userDrawn="1"/>
        </p:nvSpPr>
        <p:spPr bwMode="invGray">
          <a:xfrm>
            <a:off x="320675"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9" name="Rectangle: Rounded Corners 28">
            <a:extLst>
              <a:ext uri="{FF2B5EF4-FFF2-40B4-BE49-F238E27FC236}">
                <a16:creationId xmlns:a16="http://schemas.microsoft.com/office/drawing/2014/main" id="{EB0CDC1D-F65F-4E0F-A42A-B1115FC45140}"/>
              </a:ext>
            </a:extLst>
          </p:cNvPr>
          <p:cNvSpPr/>
          <p:nvPr userDrawn="1"/>
        </p:nvSpPr>
        <p:spPr bwMode="invGray">
          <a:xfrm>
            <a:off x="6061808"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1550A7E0-AA27-4593-906F-628101D0865C}"/>
              </a:ext>
            </a:extLst>
          </p:cNvPr>
          <p:cNvSpPr/>
          <p:nvPr userDrawn="1"/>
        </p:nvSpPr>
        <p:spPr bwMode="invGray">
          <a:xfrm>
            <a:off x="3191242"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invGray">
          <a:xfrm>
            <a:off x="320675"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invGray">
          <a:xfrm>
            <a:off x="3191241"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invGray">
          <a:xfrm>
            <a:off x="6061808"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3191241"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061808"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7" name="Rectangle: Rounded Corners 56">
            <a:extLst>
              <a:ext uri="{FF2B5EF4-FFF2-40B4-BE49-F238E27FC236}">
                <a16:creationId xmlns:a16="http://schemas.microsoft.com/office/drawing/2014/main" id="{439D8311-5867-4392-930D-CDDC27F9CC03}"/>
              </a:ext>
            </a:extLst>
          </p:cNvPr>
          <p:cNvSpPr/>
          <p:nvPr userDrawn="1"/>
        </p:nvSpPr>
        <p:spPr bwMode="invGray">
          <a:xfrm>
            <a:off x="320675"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58" name="Rectangle: Rounded Corners 57">
            <a:extLst>
              <a:ext uri="{FF2B5EF4-FFF2-40B4-BE49-F238E27FC236}">
                <a16:creationId xmlns:a16="http://schemas.microsoft.com/office/drawing/2014/main" id="{841A6125-46B5-4F19-95FE-773C0281ADE4}"/>
              </a:ext>
            </a:extLst>
          </p:cNvPr>
          <p:cNvSpPr/>
          <p:nvPr userDrawn="1"/>
        </p:nvSpPr>
        <p:spPr bwMode="invGray">
          <a:xfrm>
            <a:off x="6061808"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59" name="Rectangle: Rounded Corners 58">
            <a:extLst>
              <a:ext uri="{FF2B5EF4-FFF2-40B4-BE49-F238E27FC236}">
                <a16:creationId xmlns:a16="http://schemas.microsoft.com/office/drawing/2014/main" id="{C1A3F742-8DE5-4547-B40F-23DB2591AE39}"/>
              </a:ext>
            </a:extLst>
          </p:cNvPr>
          <p:cNvSpPr/>
          <p:nvPr userDrawn="1"/>
        </p:nvSpPr>
        <p:spPr bwMode="invGray">
          <a:xfrm>
            <a:off x="3191242"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60" name="Text Placeholder 5">
            <a:extLst>
              <a:ext uri="{FF2B5EF4-FFF2-40B4-BE49-F238E27FC236}">
                <a16:creationId xmlns:a16="http://schemas.microsoft.com/office/drawing/2014/main" id="{E4F73AE4-3ACA-46DF-A2F8-51C9D276C6C9}"/>
              </a:ext>
            </a:extLst>
          </p:cNvPr>
          <p:cNvSpPr>
            <a:spLocks noGrp="1"/>
          </p:cNvSpPr>
          <p:nvPr>
            <p:ph type="body" sz="quarter" idx="29" hasCustomPrompt="1"/>
          </p:nvPr>
        </p:nvSpPr>
        <p:spPr bwMode="invGray">
          <a:xfrm>
            <a:off x="320675"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1" name="Text Placeholder 5">
            <a:extLst>
              <a:ext uri="{FF2B5EF4-FFF2-40B4-BE49-F238E27FC236}">
                <a16:creationId xmlns:a16="http://schemas.microsoft.com/office/drawing/2014/main" id="{C9D745B1-AB1E-4086-9CC3-3D525FF05E7C}"/>
              </a:ext>
            </a:extLst>
          </p:cNvPr>
          <p:cNvSpPr>
            <a:spLocks noGrp="1"/>
          </p:cNvSpPr>
          <p:nvPr>
            <p:ph type="body" sz="quarter" idx="30" hasCustomPrompt="1"/>
          </p:nvPr>
        </p:nvSpPr>
        <p:spPr bwMode="invGray">
          <a:xfrm>
            <a:off x="3191241"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2" name="Text Placeholder 5">
            <a:extLst>
              <a:ext uri="{FF2B5EF4-FFF2-40B4-BE49-F238E27FC236}">
                <a16:creationId xmlns:a16="http://schemas.microsoft.com/office/drawing/2014/main" id="{33140BFA-0167-4E3B-9ACB-DF7E0D61B0EA}"/>
              </a:ext>
            </a:extLst>
          </p:cNvPr>
          <p:cNvSpPr>
            <a:spLocks noGrp="1"/>
          </p:cNvSpPr>
          <p:nvPr>
            <p:ph type="body" sz="quarter" idx="31" hasCustomPrompt="1"/>
          </p:nvPr>
        </p:nvSpPr>
        <p:spPr bwMode="invGray">
          <a:xfrm>
            <a:off x="6061808"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320675"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3191241"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invGray">
          <a:xfrm>
            <a:off x="6061808"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Tree>
    <p:extLst>
      <p:ext uri="{BB962C8B-B14F-4D97-AF65-F5344CB8AC3E}">
        <p14:creationId xmlns:p14="http://schemas.microsoft.com/office/powerpoint/2010/main" val="28601182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EC143D91-E4D5-4530-A8F1-4ED59B557BEC}"/>
              </a:ext>
            </a:extLst>
          </p:cNvPr>
          <p:cNvSpPr/>
          <p:nvPr userDrawn="1"/>
        </p:nvSpPr>
        <p:spPr bwMode="invGray">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inv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inv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1" name="AddClassification">
            <a:extLst>
              <a:ext uri="{FF2B5EF4-FFF2-40B4-BE49-F238E27FC236}">
                <a16:creationId xmlns:a16="http://schemas.microsoft.com/office/drawing/2014/main" id="{82C74C44-53B8-45F2-9C71-9833794F8D93}"/>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
        <p:nvSpPr>
          <p:cNvPr id="12" name="Picture Placeholder 6">
            <a:extLst>
              <a:ext uri="{FF2B5EF4-FFF2-40B4-BE49-F238E27FC236}">
                <a16:creationId xmlns:a16="http://schemas.microsoft.com/office/drawing/2014/main" id="{0715EFB6-BD59-413F-8FB9-66521BB77B7F}"/>
              </a:ext>
            </a:extLst>
          </p:cNvPr>
          <p:cNvSpPr>
            <a:spLocks noGrp="1" noChangeAspect="1"/>
          </p:cNvSpPr>
          <p:nvPr>
            <p:ph type="pic" sz="quarter" idx="14" hasCustomPrompt="1"/>
          </p:nvPr>
        </p:nvSpPr>
        <p:spPr bwMode="invGray">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Tree>
    <p:extLst>
      <p:ext uri="{BB962C8B-B14F-4D97-AF65-F5344CB8AC3E}">
        <p14:creationId xmlns:p14="http://schemas.microsoft.com/office/powerpoint/2010/main" val="211455003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title">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invGray">
          <a:xfrm>
            <a:off x="320675"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invGray">
          <a:xfrm>
            <a:off x="3191241"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invGray">
          <a:xfrm>
            <a:off x="6061808"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3191241"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061808"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C965112B-F066-4167-AA5D-CEB0B5B9A4A3}"/>
              </a:ext>
            </a:extLst>
          </p:cNvPr>
          <p:cNvCxnSpPr/>
          <p:nvPr userDrawn="1"/>
        </p:nvCxnSpPr>
        <p:spPr bwMode="invGray">
          <a:xfrm>
            <a:off x="320675"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D21243-3478-49BC-8C0E-62AF89B2F788}"/>
              </a:ext>
            </a:extLst>
          </p:cNvPr>
          <p:cNvCxnSpPr/>
          <p:nvPr userDrawn="1"/>
        </p:nvCxnSpPr>
        <p:spPr bwMode="invGray">
          <a:xfrm>
            <a:off x="3191241"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C89826-6E78-4C61-BAD8-BA75866F53A0}"/>
              </a:ext>
            </a:extLst>
          </p:cNvPr>
          <p:cNvCxnSpPr/>
          <p:nvPr userDrawn="1"/>
        </p:nvCxnSpPr>
        <p:spPr bwMode="invGray">
          <a:xfrm>
            <a:off x="6061808"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23774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high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4FA160-A88D-4C57-9737-BA9733A36AAD}"/>
              </a:ext>
            </a:extLst>
          </p:cNvPr>
          <p:cNvSpPr/>
          <p:nvPr userDrawn="1"/>
        </p:nvSpPr>
        <p:spPr bwMode="invGray">
          <a:xfrm>
            <a:off x="315058" y="1074738"/>
            <a:ext cx="2148840" cy="3497262"/>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endParaRPr lang="en-IN">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15058" y="1074738"/>
            <a:ext cx="2146788" cy="3493008"/>
          </a:xfrm>
        </p:spPr>
        <p:txBody>
          <a:bodyPr lIns="91440" tIns="45720" rIns="91440" bIns="45720" anchor="t"/>
          <a:lstStyle>
            <a:lvl1pPr marL="0" indent="0" algn="l">
              <a:buFont typeface="Arial" panose="020B0604020202020204" pitchFamily="34" charset="0"/>
              <a:buNone/>
              <a:defRPr sz="1800">
                <a:latin typeface="+mj-lt"/>
              </a:defRPr>
            </a:lvl1pPr>
          </a:lstStyle>
          <a:p>
            <a:pPr lvl="0"/>
            <a:r>
              <a:rPr lang="en-US"/>
              <a:t>Title</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691245" y="1074738"/>
            <a:ext cx="6113763" cy="3493008"/>
          </a:xfrm>
        </p:spPr>
        <p:txBody>
          <a:bodyPr lIns="91440" tIns="45720" rIns="91440" bIns="45720" anchor="t"/>
          <a:lstStyle>
            <a:lvl1pPr marL="182880" indent="-182880" algn="l">
              <a:buFont typeface="Arial" panose="020B0604020202020204" pitchFamily="34" charset="0"/>
              <a:buChar char="•"/>
              <a:defRPr sz="1400">
                <a:latin typeface="+mn-lt"/>
              </a:defRPr>
            </a:lvl1pPr>
          </a:lstStyle>
          <a:p>
            <a:pPr lvl="0"/>
            <a:r>
              <a:rPr lang="en-US"/>
              <a:t>Text</a:t>
            </a:r>
          </a:p>
        </p:txBody>
      </p:sp>
    </p:spTree>
    <p:extLst>
      <p:ext uri="{BB962C8B-B14F-4D97-AF65-F5344CB8AC3E}">
        <p14:creationId xmlns:p14="http://schemas.microsoft.com/office/powerpoint/2010/main" val="110190185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790F297-B43F-4106-820A-ECCE583544FE}"/>
              </a:ext>
            </a:extLst>
          </p:cNvPr>
          <p:cNvPicPr>
            <a:picLocks noChangeAspect="1"/>
          </p:cNvPicPr>
          <p:nvPr userDrawn="1"/>
        </p:nvPicPr>
        <p:blipFill rotWithShape="1">
          <a:blip r:embed="rId2"/>
          <a:srcRect t="35201" r="27260"/>
          <a:stretch/>
        </p:blipFill>
        <p:spPr bwMode="invGray">
          <a:xfrm>
            <a:off x="3995401" y="0"/>
            <a:ext cx="5148599" cy="4586513"/>
          </a:xfrm>
          <a:prstGeom prst="rect">
            <a:avLst/>
          </a:prstGeom>
        </p:spPr>
      </p:pic>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4389120" cy="3493008"/>
          </a:xfrm>
        </p:spPr>
        <p:txBody>
          <a:bodyPr lIns="0" tIns="0" rIns="0" bIns="0" anchor="t"/>
          <a:lstStyle>
            <a:lvl1pPr marL="0" indent="0" algn="l">
              <a:buFont typeface="Arial" panose="020B0604020202020204" pitchFamily="34" charset="0"/>
              <a:buNone/>
              <a:defRPr sz="18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4853355" y="1074736"/>
            <a:ext cx="3951653" cy="3493008"/>
          </a:xfrm>
        </p:spPr>
        <p:txBody>
          <a:bodyPr lIns="0" tIns="0" rIns="0" bIns="0" anchor="t"/>
          <a:lstStyle>
            <a:lvl1pPr marL="0" indent="0" algn="r">
              <a:buFont typeface="Arial" panose="020B0604020202020204" pitchFamily="34" charset="0"/>
              <a:buNone/>
              <a:defRPr sz="1800">
                <a:latin typeface="+mn-lt"/>
              </a:defRPr>
            </a:lvl1pPr>
          </a:lstStyle>
          <a:p>
            <a:pPr lvl="0"/>
            <a:r>
              <a:rPr lang="en-US"/>
              <a:t>Key highlight points</a:t>
            </a:r>
          </a:p>
        </p:txBody>
      </p:sp>
    </p:spTree>
    <p:extLst>
      <p:ext uri="{BB962C8B-B14F-4D97-AF65-F5344CB8AC3E}">
        <p14:creationId xmlns:p14="http://schemas.microsoft.com/office/powerpoint/2010/main" val="403539062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490417"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829904"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75E64FA6-F473-4A30-B276-B4630E307355}"/>
              </a:ext>
            </a:extLst>
          </p:cNvPr>
          <p:cNvCxnSpPr/>
          <p:nvPr userDrawn="1"/>
        </p:nvCxnSpPr>
        <p:spPr bwMode="invGray">
          <a:xfrm>
            <a:off x="2393098"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0BBC1D-6A56-4B4D-9FCC-B5FD2DA8FE0A}"/>
              </a:ext>
            </a:extLst>
          </p:cNvPr>
          <p:cNvCxnSpPr/>
          <p:nvPr userDrawn="1"/>
        </p:nvCxnSpPr>
        <p:spPr bwMode="inv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C3338C-CABF-4D14-8545-BBD18F911B01}"/>
              </a:ext>
            </a:extLst>
          </p:cNvPr>
          <p:cNvCxnSpPr/>
          <p:nvPr userDrawn="1"/>
        </p:nvCxnSpPr>
        <p:spPr bwMode="invGray">
          <a:xfrm>
            <a:off x="6732583"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5656678E-EDE5-4D8F-A429-5F02485F11C7}"/>
              </a:ext>
            </a:extLst>
          </p:cNvPr>
          <p:cNvSpPr>
            <a:spLocks noGrp="1"/>
          </p:cNvSpPr>
          <p:nvPr>
            <p:ph type="body" sz="quarter" idx="30" hasCustomPrompt="1"/>
          </p:nvPr>
        </p:nvSpPr>
        <p:spPr bwMode="invGray">
          <a:xfrm>
            <a:off x="4660159"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Tree>
    <p:extLst>
      <p:ext uri="{BB962C8B-B14F-4D97-AF65-F5344CB8AC3E}">
        <p14:creationId xmlns:p14="http://schemas.microsoft.com/office/powerpoint/2010/main" val="58692371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F578A6-0CF5-4E17-910B-7C67E58AB278}"/>
              </a:ext>
            </a:extLst>
          </p:cNvPr>
          <p:cNvSpPr/>
          <p:nvPr userDrawn="1"/>
        </p:nvSpPr>
        <p:spPr bwMode="invGray">
          <a:xfrm>
            <a:off x="332728" y="1120458"/>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B4A69D49-88CA-4168-827B-076392BB2441}"/>
              </a:ext>
            </a:extLst>
          </p:cNvPr>
          <p:cNvSpPr/>
          <p:nvPr userDrawn="1"/>
        </p:nvSpPr>
        <p:spPr bwMode="invGray">
          <a:xfrm>
            <a:off x="332728" y="2363529"/>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6008EED8-CF13-4BA3-9ABC-B01B8D81F6D5}"/>
              </a:ext>
            </a:extLst>
          </p:cNvPr>
          <p:cNvSpPr/>
          <p:nvPr userDrawn="1"/>
        </p:nvSpPr>
        <p:spPr bwMode="invGray">
          <a:xfrm>
            <a:off x="332728" y="3606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1402125" y="1074738"/>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1402125" y="2317809"/>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1402125" y="3560880"/>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F80B1E3F-4EBE-460F-9AB0-4C8CFFE5BEDE}"/>
              </a:ext>
            </a:extLst>
          </p:cNvPr>
          <p:cNvSpPr>
            <a:spLocks noGrp="1"/>
          </p:cNvSpPr>
          <p:nvPr>
            <p:ph type="body" sz="quarter" idx="35" hasCustomPrompt="1"/>
          </p:nvPr>
        </p:nvSpPr>
        <p:spPr bwMode="invGray">
          <a:xfrm>
            <a:off x="704969" y="1362215"/>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28" name="Text Placeholder 5">
            <a:extLst>
              <a:ext uri="{FF2B5EF4-FFF2-40B4-BE49-F238E27FC236}">
                <a16:creationId xmlns:a16="http://schemas.microsoft.com/office/drawing/2014/main" id="{4701CB5E-364C-4C21-BFA4-7310E2F21E11}"/>
              </a:ext>
            </a:extLst>
          </p:cNvPr>
          <p:cNvSpPr>
            <a:spLocks noGrp="1"/>
          </p:cNvSpPr>
          <p:nvPr>
            <p:ph type="body" sz="quarter" idx="36" hasCustomPrompt="1"/>
          </p:nvPr>
        </p:nvSpPr>
        <p:spPr bwMode="invGray">
          <a:xfrm>
            <a:off x="691343" y="2605286"/>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1" name="Text Placeholder 5">
            <a:extLst>
              <a:ext uri="{FF2B5EF4-FFF2-40B4-BE49-F238E27FC236}">
                <a16:creationId xmlns:a16="http://schemas.microsoft.com/office/drawing/2014/main" id="{5661BFBD-5CAA-4C36-A3D0-3A86A9BCFCD5}"/>
              </a:ext>
            </a:extLst>
          </p:cNvPr>
          <p:cNvSpPr>
            <a:spLocks noGrp="1"/>
          </p:cNvSpPr>
          <p:nvPr>
            <p:ph type="body" sz="quarter" idx="37" hasCustomPrompt="1"/>
          </p:nvPr>
        </p:nvSpPr>
        <p:spPr bwMode="invGray">
          <a:xfrm>
            <a:off x="691343" y="3848357"/>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Tree>
    <p:extLst>
      <p:ext uri="{BB962C8B-B14F-4D97-AF65-F5344CB8AC3E}">
        <p14:creationId xmlns:p14="http://schemas.microsoft.com/office/powerpoint/2010/main" val="396773990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CA5578-48F8-48F0-B63A-6207C42776B7}"/>
              </a:ext>
            </a:extLst>
          </p:cNvPr>
          <p:cNvSpPr/>
          <p:nvPr userDrawn="1"/>
        </p:nvSpPr>
        <p:spPr bwMode="invGray">
          <a:xfrm>
            <a:off x="332728" y="282057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5A7ECD16-5800-4004-A2E1-80FD33B55E31}"/>
              </a:ext>
            </a:extLst>
          </p:cNvPr>
          <p:cNvSpPr/>
          <p:nvPr userDrawn="1"/>
        </p:nvSpPr>
        <p:spPr bwMode="invGray">
          <a:xfrm>
            <a:off x="4656154" y="2820574"/>
            <a:ext cx="914400" cy="914400"/>
          </a:xfrm>
          <a:prstGeom prst="ellipse">
            <a:avLst/>
          </a:prstGeom>
          <a:gradFill flip="none" rotWithShape="1">
            <a:gsLst>
              <a:gs pos="25000">
                <a:schemeClr val="accent4">
                  <a:alpha val="0"/>
                </a:schemeClr>
              </a:gs>
              <a:gs pos="100000">
                <a:schemeClr val="accent4"/>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E46CDADF-D8FC-4F51-804A-F053CD8807F3}"/>
              </a:ext>
            </a:extLst>
          </p:cNvPr>
          <p:cNvSpPr/>
          <p:nvPr userDrawn="1"/>
        </p:nvSpPr>
        <p:spPr bwMode="invGray">
          <a:xfrm>
            <a:off x="4656154" y="969234"/>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6" name="Oval 25">
            <a:extLst>
              <a:ext uri="{FF2B5EF4-FFF2-40B4-BE49-F238E27FC236}">
                <a16:creationId xmlns:a16="http://schemas.microsoft.com/office/drawing/2014/main" id="{9077E065-72E5-4934-9A50-2319553E0BD6}"/>
              </a:ext>
            </a:extLst>
          </p:cNvPr>
          <p:cNvSpPr/>
          <p:nvPr userDrawn="1"/>
        </p:nvSpPr>
        <p:spPr bwMode="invGray">
          <a:xfrm>
            <a:off x="332728" y="969234"/>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1349373"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5692529"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1349373"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5692529"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7D219C71-7DFD-48A6-947F-3615F84EA79D}"/>
              </a:ext>
            </a:extLst>
          </p:cNvPr>
          <p:cNvSpPr>
            <a:spLocks noGrp="1"/>
          </p:cNvSpPr>
          <p:nvPr>
            <p:ph type="body" sz="quarter" idx="35" hasCustomPrompt="1"/>
          </p:nvPr>
        </p:nvSpPr>
        <p:spPr bwMode="invGray">
          <a:xfrm>
            <a:off x="704969" y="1210991"/>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AFEC8A96-BE1D-46F4-B8D3-623534550827}"/>
              </a:ext>
            </a:extLst>
          </p:cNvPr>
          <p:cNvSpPr>
            <a:spLocks noGrp="1"/>
          </p:cNvSpPr>
          <p:nvPr>
            <p:ph type="body" sz="quarter" idx="36" hasCustomPrompt="1"/>
          </p:nvPr>
        </p:nvSpPr>
        <p:spPr bwMode="invGray">
          <a:xfrm>
            <a:off x="691343" y="306233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AD18C644-4CF1-429A-9B90-F7ED19A34A93}"/>
              </a:ext>
            </a:extLst>
          </p:cNvPr>
          <p:cNvSpPr>
            <a:spLocks noGrp="1"/>
          </p:cNvSpPr>
          <p:nvPr>
            <p:ph type="body" sz="quarter" idx="37" hasCustomPrompt="1"/>
          </p:nvPr>
        </p:nvSpPr>
        <p:spPr bwMode="invGray">
          <a:xfrm>
            <a:off x="5014769" y="121099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77BF248C-7C12-48A0-9663-31D29549B2F1}"/>
              </a:ext>
            </a:extLst>
          </p:cNvPr>
          <p:cNvSpPr>
            <a:spLocks noGrp="1"/>
          </p:cNvSpPr>
          <p:nvPr>
            <p:ph type="body" sz="quarter" idx="38" hasCustomPrompt="1"/>
          </p:nvPr>
        </p:nvSpPr>
        <p:spPr bwMode="invGray">
          <a:xfrm>
            <a:off x="5012365" y="3062331"/>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Tree>
    <p:extLst>
      <p:ext uri="{BB962C8B-B14F-4D97-AF65-F5344CB8AC3E}">
        <p14:creationId xmlns:p14="http://schemas.microsoft.com/office/powerpoint/2010/main" val="209748111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pointers 2">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8B69CA36-CE59-4393-97E4-CD163469E8A7}"/>
              </a:ext>
            </a:extLst>
          </p:cNvPr>
          <p:cNvSpPr/>
          <p:nvPr userDrawn="1"/>
        </p:nvSpPr>
        <p:spPr bwMode="invGray">
          <a:xfrm>
            <a:off x="332728" y="1984877"/>
            <a:ext cx="779099" cy="779099"/>
          </a:xfrm>
          <a:prstGeom prst="ellipse">
            <a:avLst/>
          </a:prstGeom>
          <a:gradFill flip="none" rotWithShape="1">
            <a:gsLst>
              <a:gs pos="39800">
                <a:schemeClr val="bg1">
                  <a:alpha val="12000"/>
                </a:schemeClr>
              </a:gs>
              <a:gs pos="0">
                <a:schemeClr val="bg1"/>
              </a:gs>
              <a:gs pos="77000">
                <a:schemeClr val="accent2"/>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39" name="Oval 38">
            <a:extLst>
              <a:ext uri="{FF2B5EF4-FFF2-40B4-BE49-F238E27FC236}">
                <a16:creationId xmlns:a16="http://schemas.microsoft.com/office/drawing/2014/main" id="{99A51914-D29A-48D3-A5EB-AB68A7A3F9D9}"/>
              </a:ext>
            </a:extLst>
          </p:cNvPr>
          <p:cNvSpPr/>
          <p:nvPr userDrawn="1"/>
        </p:nvSpPr>
        <p:spPr bwMode="invGray">
          <a:xfrm>
            <a:off x="332728" y="3792901"/>
            <a:ext cx="779099" cy="779099"/>
          </a:xfrm>
          <a:prstGeom prst="ellipse">
            <a:avLst/>
          </a:prstGeom>
          <a:gradFill flip="none" rotWithShape="1">
            <a:gsLst>
              <a:gs pos="39800">
                <a:schemeClr val="bg1">
                  <a:alpha val="12000"/>
                </a:schemeClr>
              </a:gs>
              <a:gs pos="0">
                <a:schemeClr val="bg1"/>
              </a:gs>
              <a:gs pos="77000">
                <a:schemeClr val="accent4"/>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40" name="Oval 39">
            <a:extLst>
              <a:ext uri="{FF2B5EF4-FFF2-40B4-BE49-F238E27FC236}">
                <a16:creationId xmlns:a16="http://schemas.microsoft.com/office/drawing/2014/main" id="{34D19F3C-CD6E-4A54-9827-D89932A9E806}"/>
              </a:ext>
            </a:extLst>
          </p:cNvPr>
          <p:cNvSpPr/>
          <p:nvPr userDrawn="1"/>
        </p:nvSpPr>
        <p:spPr bwMode="invGray">
          <a:xfrm>
            <a:off x="332728" y="2888889"/>
            <a:ext cx="779099" cy="779099"/>
          </a:xfrm>
          <a:prstGeom prst="ellipse">
            <a:avLst/>
          </a:prstGeom>
          <a:gradFill flip="none" rotWithShape="1">
            <a:gsLst>
              <a:gs pos="39800">
                <a:schemeClr val="bg1">
                  <a:alpha val="12000"/>
                </a:schemeClr>
              </a:gs>
              <a:gs pos="0">
                <a:schemeClr val="bg1"/>
              </a:gs>
              <a:gs pos="77000">
                <a:schemeClr val="accent3"/>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7C88163-9478-4FC6-9CAA-991EE3808E7B}"/>
              </a:ext>
            </a:extLst>
          </p:cNvPr>
          <p:cNvSpPr/>
          <p:nvPr userDrawn="1"/>
        </p:nvSpPr>
        <p:spPr bwMode="invGray">
          <a:xfrm>
            <a:off x="332728" y="1077802"/>
            <a:ext cx="779099" cy="779099"/>
          </a:xfrm>
          <a:prstGeom prst="ellipse">
            <a:avLst/>
          </a:prstGeom>
          <a:gradFill flip="none" rotWithShape="1">
            <a:gsLst>
              <a:gs pos="40000">
                <a:schemeClr val="bg1">
                  <a:alpha val="12000"/>
                </a:schemeClr>
              </a:gs>
              <a:gs pos="0">
                <a:schemeClr val="bg1"/>
              </a:gs>
              <a:gs pos="77000">
                <a:schemeClr val="accent1"/>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8" name="Text Placeholder 5">
            <a:extLst>
              <a:ext uri="{FF2B5EF4-FFF2-40B4-BE49-F238E27FC236}">
                <a16:creationId xmlns:a16="http://schemas.microsoft.com/office/drawing/2014/main" id="{15D7A6A0-17BF-4668-B1DB-1152BB7616D4}"/>
              </a:ext>
            </a:extLst>
          </p:cNvPr>
          <p:cNvSpPr>
            <a:spLocks noGrp="1"/>
          </p:cNvSpPr>
          <p:nvPr>
            <p:ph type="body" sz="quarter" idx="35" hasCustomPrompt="1"/>
          </p:nvPr>
        </p:nvSpPr>
        <p:spPr bwMode="invGray">
          <a:xfrm>
            <a:off x="637318" y="1251908"/>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DEC47592-CDD0-4868-BD9F-72EDB7CC8322}"/>
              </a:ext>
            </a:extLst>
          </p:cNvPr>
          <p:cNvSpPr>
            <a:spLocks noGrp="1"/>
          </p:cNvSpPr>
          <p:nvPr>
            <p:ph type="body" sz="quarter" idx="36" hasCustomPrompt="1"/>
          </p:nvPr>
        </p:nvSpPr>
        <p:spPr bwMode="invGray">
          <a:xfrm>
            <a:off x="623692" y="2158983"/>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5C7B62DC-86F4-4502-9466-F3A722AEC63E}"/>
              </a:ext>
            </a:extLst>
          </p:cNvPr>
          <p:cNvSpPr>
            <a:spLocks noGrp="1"/>
          </p:cNvSpPr>
          <p:nvPr>
            <p:ph type="body" sz="quarter" idx="37" hasCustomPrompt="1"/>
          </p:nvPr>
        </p:nvSpPr>
        <p:spPr bwMode="invGray">
          <a:xfrm>
            <a:off x="623692" y="3062995"/>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D27B0307-EDD1-461D-87F5-849AAABA7B18}"/>
              </a:ext>
            </a:extLst>
          </p:cNvPr>
          <p:cNvSpPr>
            <a:spLocks noGrp="1"/>
          </p:cNvSpPr>
          <p:nvPr>
            <p:ph type="body" sz="quarter" idx="38" hasCustomPrompt="1"/>
          </p:nvPr>
        </p:nvSpPr>
        <p:spPr bwMode="invGray">
          <a:xfrm>
            <a:off x="621288" y="3967007"/>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
        <p:nvSpPr>
          <p:cNvPr id="34" name="Text Placeholder 5">
            <a:extLst>
              <a:ext uri="{FF2B5EF4-FFF2-40B4-BE49-F238E27FC236}">
                <a16:creationId xmlns:a16="http://schemas.microsoft.com/office/drawing/2014/main" id="{1F762FAA-9C21-4066-9192-FC1DE4FEAB09}"/>
              </a:ext>
            </a:extLst>
          </p:cNvPr>
          <p:cNvSpPr>
            <a:spLocks noGrp="1"/>
          </p:cNvSpPr>
          <p:nvPr>
            <p:ph type="body" sz="quarter" idx="13" hasCustomPrompt="1"/>
          </p:nvPr>
        </p:nvSpPr>
        <p:spPr bwMode="invGray">
          <a:xfrm>
            <a:off x="1266092" y="1078731"/>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2EFFB73-47C6-4A28-BD0B-C885575AE15C}"/>
              </a:ext>
            </a:extLst>
          </p:cNvPr>
          <p:cNvSpPr>
            <a:spLocks noGrp="1"/>
          </p:cNvSpPr>
          <p:nvPr>
            <p:ph type="body" sz="quarter" idx="39" hasCustomPrompt="1"/>
          </p:nvPr>
        </p:nvSpPr>
        <p:spPr bwMode="invGray">
          <a:xfrm>
            <a:off x="1266092" y="1984074"/>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6" name="Text Placeholder 5">
            <a:extLst>
              <a:ext uri="{FF2B5EF4-FFF2-40B4-BE49-F238E27FC236}">
                <a16:creationId xmlns:a16="http://schemas.microsoft.com/office/drawing/2014/main" id="{B03CF380-C024-4E2C-8056-0E78DD8C9318}"/>
              </a:ext>
            </a:extLst>
          </p:cNvPr>
          <p:cNvSpPr>
            <a:spLocks noGrp="1"/>
          </p:cNvSpPr>
          <p:nvPr>
            <p:ph type="body" sz="quarter" idx="40" hasCustomPrompt="1"/>
          </p:nvPr>
        </p:nvSpPr>
        <p:spPr bwMode="invGray">
          <a:xfrm>
            <a:off x="1266092" y="2889417"/>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7" name="Text Placeholder 5">
            <a:extLst>
              <a:ext uri="{FF2B5EF4-FFF2-40B4-BE49-F238E27FC236}">
                <a16:creationId xmlns:a16="http://schemas.microsoft.com/office/drawing/2014/main" id="{53462861-EF4E-4EFC-8601-5C62CE30AB66}"/>
              </a:ext>
            </a:extLst>
          </p:cNvPr>
          <p:cNvSpPr>
            <a:spLocks noGrp="1"/>
          </p:cNvSpPr>
          <p:nvPr>
            <p:ph type="body" sz="quarter" idx="41" hasCustomPrompt="1"/>
          </p:nvPr>
        </p:nvSpPr>
        <p:spPr bwMode="invGray">
          <a:xfrm>
            <a:off x="1266092" y="3793830"/>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Tree>
    <p:extLst>
      <p:ext uri="{BB962C8B-B14F-4D97-AF65-F5344CB8AC3E}">
        <p14:creationId xmlns:p14="http://schemas.microsoft.com/office/powerpoint/2010/main" val="12434571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itle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63FB3A0-AAAC-4191-B457-22FBE9D6EC4E}"/>
              </a:ext>
            </a:extLst>
          </p:cNvPr>
          <p:cNvSpPr txBox="1"/>
          <p:nvPr userDrawn="1"/>
        </p:nvSpPr>
        <p:spPr bwMode="invGray">
          <a:xfrm>
            <a:off x="323851" y="1080468"/>
            <a:ext cx="4160520" cy="548640"/>
          </a:xfrm>
          <a:prstGeom prst="rect">
            <a:avLst/>
          </a:prstGeom>
          <a:gradFill flip="none" rotWithShape="1">
            <a:gsLst>
              <a:gs pos="0">
                <a:schemeClr val="accent1">
                  <a:alpha val="0"/>
                </a:schemeClr>
              </a:gs>
              <a:gs pos="100000">
                <a:schemeClr val="accent1"/>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8" name="TextBox 27">
            <a:extLst>
              <a:ext uri="{FF2B5EF4-FFF2-40B4-BE49-F238E27FC236}">
                <a16:creationId xmlns:a16="http://schemas.microsoft.com/office/drawing/2014/main" id="{88644FCC-2D7D-4A92-A351-05D1EECE4B58}"/>
              </a:ext>
            </a:extLst>
          </p:cNvPr>
          <p:cNvSpPr txBox="1"/>
          <p:nvPr userDrawn="1"/>
        </p:nvSpPr>
        <p:spPr bwMode="invGray">
          <a:xfrm>
            <a:off x="4644488" y="1080468"/>
            <a:ext cx="4160520" cy="548640"/>
          </a:xfrm>
          <a:prstGeom prst="rect">
            <a:avLst/>
          </a:prstGeom>
          <a:gradFill flip="none" rotWithShape="1">
            <a:gsLst>
              <a:gs pos="0">
                <a:schemeClr val="accent4">
                  <a:alpha val="0"/>
                </a:schemeClr>
              </a:gs>
              <a:gs pos="100000">
                <a:schemeClr val="accent4"/>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6" name="Text Placeholder 5">
            <a:extLst>
              <a:ext uri="{FF2B5EF4-FFF2-40B4-BE49-F238E27FC236}">
                <a16:creationId xmlns:a16="http://schemas.microsoft.com/office/drawing/2014/main" id="{DED1562F-7727-42AD-B83F-B500F206D106}"/>
              </a:ext>
            </a:extLst>
          </p:cNvPr>
          <p:cNvSpPr>
            <a:spLocks noGrp="1"/>
          </p:cNvSpPr>
          <p:nvPr>
            <p:ph type="body" sz="quarter" idx="27" hasCustomPrompt="1"/>
          </p:nvPr>
        </p:nvSpPr>
        <p:spPr bwMode="invGray">
          <a:xfrm>
            <a:off x="4644488"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5" name="Text Placeholder 5">
            <a:extLst>
              <a:ext uri="{FF2B5EF4-FFF2-40B4-BE49-F238E27FC236}">
                <a16:creationId xmlns:a16="http://schemas.microsoft.com/office/drawing/2014/main" id="{1AD75614-E53F-4AA5-8BD7-EF0EB52F42D3}"/>
              </a:ext>
            </a:extLst>
          </p:cNvPr>
          <p:cNvSpPr>
            <a:spLocks noGrp="1"/>
          </p:cNvSpPr>
          <p:nvPr>
            <p:ph type="body" sz="quarter" idx="23" hasCustomPrompt="1"/>
          </p:nvPr>
        </p:nvSpPr>
        <p:spPr bwMode="invGray">
          <a:xfrm>
            <a:off x="323851"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4644488"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Tree>
    <p:extLst>
      <p:ext uri="{BB962C8B-B14F-4D97-AF65-F5344CB8AC3E}">
        <p14:creationId xmlns:p14="http://schemas.microsoft.com/office/powerpoint/2010/main" val="2343804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492926B3-0432-465B-B08E-8EBDD7F5CD8C}"/>
              </a:ext>
            </a:extLst>
          </p:cNvPr>
          <p:cNvSpPr/>
          <p:nvPr userDrawn="1"/>
        </p:nvSpPr>
        <p:spPr bwMode="invGray">
          <a:xfrm>
            <a:off x="332728" y="1074383"/>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 name="Oval 22">
            <a:extLst>
              <a:ext uri="{FF2B5EF4-FFF2-40B4-BE49-F238E27FC236}">
                <a16:creationId xmlns:a16="http://schemas.microsoft.com/office/drawing/2014/main" id="{3C01C190-F20E-4DD7-928E-DBC8A845999E}"/>
              </a:ext>
            </a:extLst>
          </p:cNvPr>
          <p:cNvSpPr/>
          <p:nvPr userDrawn="1"/>
        </p:nvSpPr>
        <p:spPr bwMode="invGray">
          <a:xfrm>
            <a:off x="4659329" y="1074738"/>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mn-lt"/>
            </a:endParaRPr>
          </a:p>
        </p:txBody>
      </p:sp>
      <p:sp>
        <p:nvSpPr>
          <p:cNvPr id="25" name="Text Placeholder 5">
            <a:extLst>
              <a:ext uri="{FF2B5EF4-FFF2-40B4-BE49-F238E27FC236}">
                <a16:creationId xmlns:a16="http://schemas.microsoft.com/office/drawing/2014/main" id="{A3E71761-1385-4F8B-99E0-968B9C3EC323}"/>
              </a:ext>
            </a:extLst>
          </p:cNvPr>
          <p:cNvSpPr>
            <a:spLocks noGrp="1"/>
          </p:cNvSpPr>
          <p:nvPr>
            <p:ph type="body" sz="quarter" idx="13" hasCustomPrompt="1"/>
          </p:nvPr>
        </p:nvSpPr>
        <p:spPr bwMode="invGray">
          <a:xfrm>
            <a:off x="1402129"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26" name="Text Placeholder 5">
            <a:extLst>
              <a:ext uri="{FF2B5EF4-FFF2-40B4-BE49-F238E27FC236}">
                <a16:creationId xmlns:a16="http://schemas.microsoft.com/office/drawing/2014/main" id="{B78D1D2F-1CF6-41FD-9735-9990D3D90235}"/>
              </a:ext>
            </a:extLst>
          </p:cNvPr>
          <p:cNvSpPr>
            <a:spLocks noGrp="1"/>
          </p:cNvSpPr>
          <p:nvPr>
            <p:ph type="body" sz="quarter" idx="49" hasCustomPrompt="1"/>
          </p:nvPr>
        </p:nvSpPr>
        <p:spPr bwMode="invGray">
          <a:xfrm>
            <a:off x="1402129" y="1074737"/>
            <a:ext cx="3072384" cy="507877"/>
          </a:xfrm>
        </p:spPr>
        <p:txBody>
          <a:bodyPr lIns="0" tIns="0" rIns="0" bIns="0" anchor="ctr"/>
          <a:lstStyle>
            <a:lvl1pPr marL="0" indent="0" algn="l">
              <a:buFont typeface="Arial" panose="020B0604020202020204" pitchFamily="34" charset="0"/>
              <a:buNone/>
              <a:defRPr sz="1600">
                <a:solidFill>
                  <a:schemeClr val="accent1"/>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05C714B7-D051-4A10-9F71-625D90671EBC}"/>
              </a:ext>
            </a:extLst>
          </p:cNvPr>
          <p:cNvSpPr>
            <a:spLocks noGrp="1"/>
          </p:cNvSpPr>
          <p:nvPr>
            <p:ph type="body" sz="quarter" idx="50" hasCustomPrompt="1"/>
          </p:nvPr>
        </p:nvSpPr>
        <p:spPr bwMode="invGray">
          <a:xfrm>
            <a:off x="5731216"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31" name="Text Placeholder 5">
            <a:extLst>
              <a:ext uri="{FF2B5EF4-FFF2-40B4-BE49-F238E27FC236}">
                <a16:creationId xmlns:a16="http://schemas.microsoft.com/office/drawing/2014/main" id="{4E246567-4A4A-470F-B439-18388B24BB96}"/>
              </a:ext>
            </a:extLst>
          </p:cNvPr>
          <p:cNvSpPr>
            <a:spLocks noGrp="1"/>
          </p:cNvSpPr>
          <p:nvPr>
            <p:ph type="body" sz="quarter" idx="51" hasCustomPrompt="1"/>
          </p:nvPr>
        </p:nvSpPr>
        <p:spPr bwMode="invGray">
          <a:xfrm>
            <a:off x="5731216" y="1074737"/>
            <a:ext cx="3072384" cy="507877"/>
          </a:xfrm>
        </p:spPr>
        <p:txBody>
          <a:bodyPr lIns="0" tIns="0" rIns="0" bIns="0" anchor="ctr"/>
          <a:lstStyle>
            <a:lvl1pPr marL="0" indent="0" algn="l">
              <a:buFont typeface="Arial" panose="020B0604020202020204" pitchFamily="34" charset="0"/>
              <a:buNone/>
              <a:defRPr sz="1600">
                <a:solidFill>
                  <a:schemeClr val="accent2"/>
                </a:solidFill>
                <a:latin typeface="+mj-lt"/>
              </a:defRPr>
            </a:lvl1pPr>
          </a:lstStyle>
          <a:p>
            <a:pPr lvl="0"/>
            <a:r>
              <a:rPr lang="en-US"/>
              <a:t>Title</a:t>
            </a:r>
          </a:p>
        </p:txBody>
      </p:sp>
      <p:sp>
        <p:nvSpPr>
          <p:cNvPr id="32" name="Text Placeholder 5">
            <a:extLst>
              <a:ext uri="{FF2B5EF4-FFF2-40B4-BE49-F238E27FC236}">
                <a16:creationId xmlns:a16="http://schemas.microsoft.com/office/drawing/2014/main" id="{1431687D-F746-4CC0-A749-0A90B9472E6D}"/>
              </a:ext>
            </a:extLst>
          </p:cNvPr>
          <p:cNvSpPr>
            <a:spLocks noGrp="1"/>
          </p:cNvSpPr>
          <p:nvPr>
            <p:ph type="body" sz="quarter" idx="35" hasCustomPrompt="1"/>
          </p:nvPr>
        </p:nvSpPr>
        <p:spPr bwMode="invGray">
          <a:xfrm>
            <a:off x="640047" y="1439250"/>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3" name="Text Placeholder 5">
            <a:extLst>
              <a:ext uri="{FF2B5EF4-FFF2-40B4-BE49-F238E27FC236}">
                <a16:creationId xmlns:a16="http://schemas.microsoft.com/office/drawing/2014/main" id="{20883FF7-9702-4473-8FF2-A940DC42E300}"/>
              </a:ext>
            </a:extLst>
          </p:cNvPr>
          <p:cNvSpPr>
            <a:spLocks noGrp="1"/>
          </p:cNvSpPr>
          <p:nvPr>
            <p:ph type="body" sz="quarter" idx="52" hasCustomPrompt="1"/>
          </p:nvPr>
        </p:nvSpPr>
        <p:spPr bwMode="invGray">
          <a:xfrm>
            <a:off x="4966648" y="1439605"/>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Tree>
    <p:extLst>
      <p:ext uri="{BB962C8B-B14F-4D97-AF65-F5344CB8AC3E}">
        <p14:creationId xmlns:p14="http://schemas.microsoft.com/office/powerpoint/2010/main" val="191406682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x 3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CBA39B7-A27E-460A-A6B5-9655C6FFF37E}"/>
              </a:ext>
            </a:extLst>
          </p:cNvPr>
          <p:cNvSpPr/>
          <p:nvPr userDrawn="1"/>
        </p:nvSpPr>
        <p:spPr bwMode="invGray">
          <a:xfrm>
            <a:off x="323850"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3" name="Oval 22">
            <a:extLst>
              <a:ext uri="{FF2B5EF4-FFF2-40B4-BE49-F238E27FC236}">
                <a16:creationId xmlns:a16="http://schemas.microsoft.com/office/drawing/2014/main" id="{5FC3F0C6-F095-4B53-B6C1-F06866F554AC}"/>
              </a:ext>
            </a:extLst>
          </p:cNvPr>
          <p:cNvSpPr/>
          <p:nvPr userDrawn="1"/>
        </p:nvSpPr>
        <p:spPr bwMode="invGray">
          <a:xfrm>
            <a:off x="323850"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Oval 24">
            <a:extLst>
              <a:ext uri="{FF2B5EF4-FFF2-40B4-BE49-F238E27FC236}">
                <a16:creationId xmlns:a16="http://schemas.microsoft.com/office/drawing/2014/main" id="{5482D622-AAA7-4A97-BDC5-77F70D964AD9}"/>
              </a:ext>
            </a:extLst>
          </p:cNvPr>
          <p:cNvSpPr/>
          <p:nvPr userDrawn="1"/>
        </p:nvSpPr>
        <p:spPr bwMode="invGray">
          <a:xfrm>
            <a:off x="323850"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 name="Text Placeholder 5">
            <a:extLst>
              <a:ext uri="{FF2B5EF4-FFF2-40B4-BE49-F238E27FC236}">
                <a16:creationId xmlns:a16="http://schemas.microsoft.com/office/drawing/2014/main" id="{A928ED84-7A49-4862-BEAE-26655C61FF1A}"/>
              </a:ext>
            </a:extLst>
          </p:cNvPr>
          <p:cNvSpPr>
            <a:spLocks noGrp="1"/>
          </p:cNvSpPr>
          <p:nvPr>
            <p:ph type="body" sz="quarter" idx="35" hasCustomPrompt="1"/>
          </p:nvPr>
        </p:nvSpPr>
        <p:spPr bwMode="invGray">
          <a:xfrm>
            <a:off x="631169"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28" name="Text Placeholder 5">
            <a:extLst>
              <a:ext uri="{FF2B5EF4-FFF2-40B4-BE49-F238E27FC236}">
                <a16:creationId xmlns:a16="http://schemas.microsoft.com/office/drawing/2014/main" id="{AD86F44B-927D-45F9-B0F8-129711914423}"/>
              </a:ext>
            </a:extLst>
          </p:cNvPr>
          <p:cNvSpPr>
            <a:spLocks noGrp="1"/>
          </p:cNvSpPr>
          <p:nvPr>
            <p:ph type="body" sz="quarter" idx="36" hasCustomPrompt="1"/>
          </p:nvPr>
        </p:nvSpPr>
        <p:spPr bwMode="invGray">
          <a:xfrm>
            <a:off x="631169"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1" name="Text Placeholder 5">
            <a:extLst>
              <a:ext uri="{FF2B5EF4-FFF2-40B4-BE49-F238E27FC236}">
                <a16:creationId xmlns:a16="http://schemas.microsoft.com/office/drawing/2014/main" id="{3D4CCDE1-9A12-4E71-91A0-C086E94A12C6}"/>
              </a:ext>
            </a:extLst>
          </p:cNvPr>
          <p:cNvSpPr>
            <a:spLocks noGrp="1"/>
          </p:cNvSpPr>
          <p:nvPr>
            <p:ph type="body" sz="quarter" idx="37" hasCustomPrompt="1"/>
          </p:nvPr>
        </p:nvSpPr>
        <p:spPr bwMode="invGray">
          <a:xfrm>
            <a:off x="631169"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2" name="Text Placeholder 5">
            <a:extLst>
              <a:ext uri="{FF2B5EF4-FFF2-40B4-BE49-F238E27FC236}">
                <a16:creationId xmlns:a16="http://schemas.microsoft.com/office/drawing/2014/main" id="{5CFD6443-4873-4FD2-A44B-75D2F65DFEBB}"/>
              </a:ext>
            </a:extLst>
          </p:cNvPr>
          <p:cNvSpPr>
            <a:spLocks noGrp="1"/>
          </p:cNvSpPr>
          <p:nvPr>
            <p:ph type="body" sz="quarter" idx="23" hasCustomPrompt="1"/>
          </p:nvPr>
        </p:nvSpPr>
        <p:spPr bwMode="invGray">
          <a:xfrm>
            <a:off x="1380392" y="1080468"/>
            <a:ext cx="3108960" cy="457200"/>
          </a:xfrm>
        </p:spPr>
        <p:txBody>
          <a:bodyPr lIns="0" tIns="0" rIns="0" bIns="0" anchor="t"/>
          <a:lstStyle>
            <a:lvl1pPr marL="0" indent="0" algn="l">
              <a:buNone/>
              <a:defRPr sz="1600">
                <a:solidFill>
                  <a:schemeClr val="accent1"/>
                </a:solidFill>
                <a:latin typeface="+mj-lt"/>
              </a:defRPr>
            </a:lvl1pPr>
          </a:lstStyle>
          <a:p>
            <a:pPr lvl="0"/>
            <a:r>
              <a:rPr lang="en-US"/>
              <a:t>Title</a:t>
            </a:r>
          </a:p>
        </p:txBody>
      </p:sp>
      <p:sp>
        <p:nvSpPr>
          <p:cNvPr id="33" name="Text Placeholder 5">
            <a:extLst>
              <a:ext uri="{FF2B5EF4-FFF2-40B4-BE49-F238E27FC236}">
                <a16:creationId xmlns:a16="http://schemas.microsoft.com/office/drawing/2014/main" id="{6465BC5F-0FDA-4FAF-B829-BE36F8384D4F}"/>
              </a:ext>
            </a:extLst>
          </p:cNvPr>
          <p:cNvSpPr>
            <a:spLocks noGrp="1"/>
          </p:cNvSpPr>
          <p:nvPr>
            <p:ph type="body" sz="quarter" idx="13" hasCustomPrompt="1"/>
          </p:nvPr>
        </p:nvSpPr>
        <p:spPr bwMode="invGray">
          <a:xfrm>
            <a:off x="1377216"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4" name="Text Placeholder 5">
            <a:extLst>
              <a:ext uri="{FF2B5EF4-FFF2-40B4-BE49-F238E27FC236}">
                <a16:creationId xmlns:a16="http://schemas.microsoft.com/office/drawing/2014/main" id="{72B57244-34E1-4D4E-BC3F-DA97EE6A0C7A}"/>
              </a:ext>
            </a:extLst>
          </p:cNvPr>
          <p:cNvSpPr>
            <a:spLocks noGrp="1"/>
          </p:cNvSpPr>
          <p:nvPr>
            <p:ph type="body" sz="quarter" idx="38" hasCustomPrompt="1"/>
          </p:nvPr>
        </p:nvSpPr>
        <p:spPr bwMode="invGray">
          <a:xfrm>
            <a:off x="1377216"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A9BD519-8AC3-4B0A-A46D-CA604EED86F0}"/>
              </a:ext>
            </a:extLst>
          </p:cNvPr>
          <p:cNvSpPr>
            <a:spLocks noGrp="1"/>
          </p:cNvSpPr>
          <p:nvPr>
            <p:ph type="body" sz="quarter" idx="39" hasCustomPrompt="1"/>
          </p:nvPr>
        </p:nvSpPr>
        <p:spPr bwMode="invGray">
          <a:xfrm>
            <a:off x="1377216"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6" name="Oval 35">
            <a:extLst>
              <a:ext uri="{FF2B5EF4-FFF2-40B4-BE49-F238E27FC236}">
                <a16:creationId xmlns:a16="http://schemas.microsoft.com/office/drawing/2014/main" id="{653C653F-6252-473E-B62E-C6A5150C1DFA}"/>
              </a:ext>
            </a:extLst>
          </p:cNvPr>
          <p:cNvSpPr/>
          <p:nvPr userDrawn="1"/>
        </p:nvSpPr>
        <p:spPr bwMode="invGray">
          <a:xfrm>
            <a:off x="4639506"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Oval 36">
            <a:extLst>
              <a:ext uri="{FF2B5EF4-FFF2-40B4-BE49-F238E27FC236}">
                <a16:creationId xmlns:a16="http://schemas.microsoft.com/office/drawing/2014/main" id="{CD69C3EE-16E1-49C9-8B87-2E9502AEBCC8}"/>
              </a:ext>
            </a:extLst>
          </p:cNvPr>
          <p:cNvSpPr/>
          <p:nvPr userDrawn="1"/>
        </p:nvSpPr>
        <p:spPr bwMode="invGray">
          <a:xfrm>
            <a:off x="4639506"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 name="Oval 37">
            <a:extLst>
              <a:ext uri="{FF2B5EF4-FFF2-40B4-BE49-F238E27FC236}">
                <a16:creationId xmlns:a16="http://schemas.microsoft.com/office/drawing/2014/main" id="{D7241A9D-9908-43FA-8421-ED87D89C5FB8}"/>
              </a:ext>
            </a:extLst>
          </p:cNvPr>
          <p:cNvSpPr/>
          <p:nvPr userDrawn="1"/>
        </p:nvSpPr>
        <p:spPr bwMode="invGray">
          <a:xfrm>
            <a:off x="4639506"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9" name="Text Placeholder 5">
            <a:extLst>
              <a:ext uri="{FF2B5EF4-FFF2-40B4-BE49-F238E27FC236}">
                <a16:creationId xmlns:a16="http://schemas.microsoft.com/office/drawing/2014/main" id="{097B0B3E-3C6C-4A63-86FE-2CD17083A07D}"/>
              </a:ext>
            </a:extLst>
          </p:cNvPr>
          <p:cNvSpPr>
            <a:spLocks noGrp="1"/>
          </p:cNvSpPr>
          <p:nvPr>
            <p:ph type="body" sz="quarter" idx="40" hasCustomPrompt="1"/>
          </p:nvPr>
        </p:nvSpPr>
        <p:spPr bwMode="invGray">
          <a:xfrm>
            <a:off x="4946825"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0" name="Text Placeholder 5">
            <a:extLst>
              <a:ext uri="{FF2B5EF4-FFF2-40B4-BE49-F238E27FC236}">
                <a16:creationId xmlns:a16="http://schemas.microsoft.com/office/drawing/2014/main" id="{B401FB5F-38F7-49F3-9FC5-121C5D58D572}"/>
              </a:ext>
            </a:extLst>
          </p:cNvPr>
          <p:cNvSpPr>
            <a:spLocks noGrp="1"/>
          </p:cNvSpPr>
          <p:nvPr>
            <p:ph type="body" sz="quarter" idx="41" hasCustomPrompt="1"/>
          </p:nvPr>
        </p:nvSpPr>
        <p:spPr bwMode="invGray">
          <a:xfrm>
            <a:off x="4946825"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1" name="Text Placeholder 5">
            <a:extLst>
              <a:ext uri="{FF2B5EF4-FFF2-40B4-BE49-F238E27FC236}">
                <a16:creationId xmlns:a16="http://schemas.microsoft.com/office/drawing/2014/main" id="{2A463556-916F-4946-B18E-76F98E8B7407}"/>
              </a:ext>
            </a:extLst>
          </p:cNvPr>
          <p:cNvSpPr>
            <a:spLocks noGrp="1"/>
          </p:cNvSpPr>
          <p:nvPr>
            <p:ph type="body" sz="quarter" idx="42" hasCustomPrompt="1"/>
          </p:nvPr>
        </p:nvSpPr>
        <p:spPr bwMode="invGray">
          <a:xfrm>
            <a:off x="4946825"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2" name="Text Placeholder 5">
            <a:extLst>
              <a:ext uri="{FF2B5EF4-FFF2-40B4-BE49-F238E27FC236}">
                <a16:creationId xmlns:a16="http://schemas.microsoft.com/office/drawing/2014/main" id="{7550C26B-0501-4388-9887-63FDE0D22CF5}"/>
              </a:ext>
            </a:extLst>
          </p:cNvPr>
          <p:cNvSpPr>
            <a:spLocks noGrp="1"/>
          </p:cNvSpPr>
          <p:nvPr>
            <p:ph type="body" sz="quarter" idx="43" hasCustomPrompt="1"/>
          </p:nvPr>
        </p:nvSpPr>
        <p:spPr bwMode="invGray">
          <a:xfrm>
            <a:off x="5696048" y="1080468"/>
            <a:ext cx="3108960" cy="457200"/>
          </a:xfrm>
        </p:spPr>
        <p:txBody>
          <a:bodyPr lIns="0" tIns="0" rIns="0" bIns="0" anchor="t"/>
          <a:lstStyle>
            <a:lvl1pPr marL="0" indent="0" algn="l">
              <a:buNone/>
              <a:defRPr sz="1600">
                <a:solidFill>
                  <a:schemeClr val="accent4"/>
                </a:solidFill>
                <a:latin typeface="+mj-lt"/>
              </a:defRPr>
            </a:lvl1pPr>
          </a:lstStyle>
          <a:p>
            <a:pPr lvl="0"/>
            <a:r>
              <a:rPr lang="en-US"/>
              <a:t>Title</a:t>
            </a:r>
          </a:p>
        </p:txBody>
      </p:sp>
      <p:sp>
        <p:nvSpPr>
          <p:cNvPr id="43" name="Text Placeholder 5">
            <a:extLst>
              <a:ext uri="{FF2B5EF4-FFF2-40B4-BE49-F238E27FC236}">
                <a16:creationId xmlns:a16="http://schemas.microsoft.com/office/drawing/2014/main" id="{0521E56C-E85D-4D25-AEEA-02E586184A73}"/>
              </a:ext>
            </a:extLst>
          </p:cNvPr>
          <p:cNvSpPr>
            <a:spLocks noGrp="1"/>
          </p:cNvSpPr>
          <p:nvPr>
            <p:ph type="body" sz="quarter" idx="44" hasCustomPrompt="1"/>
          </p:nvPr>
        </p:nvSpPr>
        <p:spPr bwMode="invGray">
          <a:xfrm>
            <a:off x="5692872"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4" name="Text Placeholder 5">
            <a:extLst>
              <a:ext uri="{FF2B5EF4-FFF2-40B4-BE49-F238E27FC236}">
                <a16:creationId xmlns:a16="http://schemas.microsoft.com/office/drawing/2014/main" id="{C955E9A9-80A2-4F02-B594-AADA02FE063E}"/>
              </a:ext>
            </a:extLst>
          </p:cNvPr>
          <p:cNvSpPr>
            <a:spLocks noGrp="1"/>
          </p:cNvSpPr>
          <p:nvPr>
            <p:ph type="body" sz="quarter" idx="45" hasCustomPrompt="1"/>
          </p:nvPr>
        </p:nvSpPr>
        <p:spPr bwMode="invGray">
          <a:xfrm>
            <a:off x="5692872"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C1F76ED5-4BF3-46CC-A650-BC77DB17084A}"/>
              </a:ext>
            </a:extLst>
          </p:cNvPr>
          <p:cNvSpPr>
            <a:spLocks noGrp="1"/>
          </p:cNvSpPr>
          <p:nvPr>
            <p:ph type="body" sz="quarter" idx="46" hasCustomPrompt="1"/>
          </p:nvPr>
        </p:nvSpPr>
        <p:spPr bwMode="invGray">
          <a:xfrm>
            <a:off x="5692872"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Tree>
    <p:extLst>
      <p:ext uri="{BB962C8B-B14F-4D97-AF65-F5344CB8AC3E}">
        <p14:creationId xmlns:p14="http://schemas.microsoft.com/office/powerpoint/2010/main" val="32728998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8500-CE5F-4F59-96C2-296CFAC09E48}"/>
              </a:ext>
            </a:extLst>
          </p:cNvPr>
          <p:cNvSpPr>
            <a:spLocks noGrp="1"/>
          </p:cNvSpPr>
          <p:nvPr>
            <p:ph type="title" hasCustomPrompt="1"/>
          </p:nvPr>
        </p:nvSpPr>
        <p:spPr bwMode="invGray">
          <a:xfrm>
            <a:off x="227661" y="123478"/>
            <a:ext cx="8577072" cy="567000"/>
          </a:xfrm>
        </p:spPr>
        <p:txBody>
          <a:bodyPr/>
          <a:lstStyle>
            <a:lvl1pPr>
              <a:defRPr/>
            </a:lvl1pPr>
          </a:lstStyle>
          <a:p>
            <a:r>
              <a:rPr lang="en-US"/>
              <a:t>Content Overview</a:t>
            </a:r>
          </a:p>
        </p:txBody>
      </p:sp>
      <p:sp>
        <p:nvSpPr>
          <p:cNvPr id="7" name="Text Placeholder 6">
            <a:extLst>
              <a:ext uri="{FF2B5EF4-FFF2-40B4-BE49-F238E27FC236}">
                <a16:creationId xmlns:a16="http://schemas.microsoft.com/office/drawing/2014/main" id="{C942F813-D13D-4898-A2BE-1B872D7D58BC}"/>
              </a:ext>
            </a:extLst>
          </p:cNvPr>
          <p:cNvSpPr>
            <a:spLocks noGrp="1"/>
          </p:cNvSpPr>
          <p:nvPr>
            <p:ph type="body" sz="quarter" idx="10" hasCustomPrompt="1"/>
          </p:nvPr>
        </p:nvSpPr>
        <p:spPr bwMode="invGray">
          <a:xfrm>
            <a:off x="990599" y="1082386"/>
            <a:ext cx="3383280" cy="550431"/>
          </a:xfrm>
        </p:spPr>
        <p:txBody>
          <a:bodyPr lIns="0" tIns="0" rIns="0" bIns="0"/>
          <a:lstStyle>
            <a:lvl1pPr marL="0" indent="0">
              <a:buNone/>
              <a:defRPr sz="2000">
                <a:latin typeface="+mn-lt"/>
              </a:defRPr>
            </a:lvl1pPr>
          </a:lstStyle>
          <a:p>
            <a:pPr lvl="0"/>
            <a:r>
              <a:rPr lang="en-US"/>
              <a:t>Chapter Title</a:t>
            </a:r>
          </a:p>
        </p:txBody>
      </p:sp>
      <p:sp>
        <p:nvSpPr>
          <p:cNvPr id="8" name="Text Placeholder 6">
            <a:extLst>
              <a:ext uri="{FF2B5EF4-FFF2-40B4-BE49-F238E27FC236}">
                <a16:creationId xmlns:a16="http://schemas.microsoft.com/office/drawing/2014/main" id="{347FEC1B-68F0-49E3-8BE9-A03AAC0A6241}"/>
              </a:ext>
            </a:extLst>
          </p:cNvPr>
          <p:cNvSpPr>
            <a:spLocks noGrp="1"/>
          </p:cNvSpPr>
          <p:nvPr>
            <p:ph type="body" sz="quarter" idx="11" hasCustomPrompt="1"/>
          </p:nvPr>
        </p:nvSpPr>
        <p:spPr bwMode="invGray">
          <a:xfrm>
            <a:off x="990599" y="2055668"/>
            <a:ext cx="3383280" cy="550431"/>
          </a:xfrm>
        </p:spPr>
        <p:txBody>
          <a:bodyPr lIns="0" tIns="0" rIns="0" bIns="0"/>
          <a:lstStyle>
            <a:lvl1pPr marL="0" indent="0">
              <a:buNone/>
              <a:defRPr sz="2000">
                <a:latin typeface="+mn-lt"/>
              </a:defRPr>
            </a:lvl1pPr>
          </a:lstStyle>
          <a:p>
            <a:pPr lvl="0"/>
            <a:r>
              <a:rPr lang="en-US"/>
              <a:t>Chapter Title</a:t>
            </a:r>
          </a:p>
        </p:txBody>
      </p:sp>
      <p:sp>
        <p:nvSpPr>
          <p:cNvPr id="9" name="Text Placeholder 6">
            <a:extLst>
              <a:ext uri="{FF2B5EF4-FFF2-40B4-BE49-F238E27FC236}">
                <a16:creationId xmlns:a16="http://schemas.microsoft.com/office/drawing/2014/main" id="{3549CB22-2806-43E4-9527-5624BCB6EC71}"/>
              </a:ext>
            </a:extLst>
          </p:cNvPr>
          <p:cNvSpPr>
            <a:spLocks noGrp="1"/>
          </p:cNvSpPr>
          <p:nvPr>
            <p:ph type="body" sz="quarter" idx="12" hasCustomPrompt="1"/>
          </p:nvPr>
        </p:nvSpPr>
        <p:spPr bwMode="invGray">
          <a:xfrm>
            <a:off x="990599" y="3028950"/>
            <a:ext cx="3383280" cy="550431"/>
          </a:xfrm>
        </p:spPr>
        <p:txBody>
          <a:bodyPr lIns="0" tIns="0" rIns="0" bIns="0"/>
          <a:lstStyle>
            <a:lvl1pPr marL="0" indent="0">
              <a:buNone/>
              <a:defRPr sz="2000">
                <a:latin typeface="+mn-lt"/>
              </a:defRPr>
            </a:lvl1pPr>
          </a:lstStyle>
          <a:p>
            <a:pPr lvl="0"/>
            <a:r>
              <a:rPr lang="en-US"/>
              <a:t>Chapter Title</a:t>
            </a:r>
          </a:p>
        </p:txBody>
      </p:sp>
      <p:sp>
        <p:nvSpPr>
          <p:cNvPr id="10" name="Text Placeholder 6">
            <a:extLst>
              <a:ext uri="{FF2B5EF4-FFF2-40B4-BE49-F238E27FC236}">
                <a16:creationId xmlns:a16="http://schemas.microsoft.com/office/drawing/2014/main" id="{69F854CC-480E-4C43-A264-6534CA2A6540}"/>
              </a:ext>
            </a:extLst>
          </p:cNvPr>
          <p:cNvSpPr>
            <a:spLocks noGrp="1"/>
          </p:cNvSpPr>
          <p:nvPr>
            <p:ph type="body" sz="quarter" idx="13" hasCustomPrompt="1"/>
          </p:nvPr>
        </p:nvSpPr>
        <p:spPr bwMode="invGray">
          <a:xfrm>
            <a:off x="5421453" y="1082386"/>
            <a:ext cx="3383280" cy="550431"/>
          </a:xfrm>
        </p:spPr>
        <p:txBody>
          <a:bodyPr lIns="0" tIns="0" rIns="0" bIns="0"/>
          <a:lstStyle>
            <a:lvl1pPr marL="0" indent="0">
              <a:buNone/>
              <a:defRPr sz="2000">
                <a:latin typeface="+mn-lt"/>
              </a:defRPr>
            </a:lvl1pPr>
          </a:lstStyle>
          <a:p>
            <a:pPr lvl="0"/>
            <a:r>
              <a:rPr lang="en-US"/>
              <a:t>Chapter Title</a:t>
            </a:r>
          </a:p>
        </p:txBody>
      </p:sp>
      <p:sp>
        <p:nvSpPr>
          <p:cNvPr id="11" name="Text Placeholder 6">
            <a:extLst>
              <a:ext uri="{FF2B5EF4-FFF2-40B4-BE49-F238E27FC236}">
                <a16:creationId xmlns:a16="http://schemas.microsoft.com/office/drawing/2014/main" id="{14CAF380-1CE0-47D8-BF63-BD2BE8A6EF7E}"/>
              </a:ext>
            </a:extLst>
          </p:cNvPr>
          <p:cNvSpPr>
            <a:spLocks noGrp="1"/>
          </p:cNvSpPr>
          <p:nvPr>
            <p:ph type="body" sz="quarter" idx="14" hasCustomPrompt="1"/>
          </p:nvPr>
        </p:nvSpPr>
        <p:spPr bwMode="invGray">
          <a:xfrm>
            <a:off x="5421453" y="2055668"/>
            <a:ext cx="3383280" cy="550431"/>
          </a:xfrm>
        </p:spPr>
        <p:txBody>
          <a:bodyPr lIns="0" tIns="0" rIns="0" bIns="0"/>
          <a:lstStyle>
            <a:lvl1pPr marL="0" indent="0">
              <a:buNone/>
              <a:defRPr sz="2000">
                <a:latin typeface="+mn-lt"/>
              </a:defRPr>
            </a:lvl1pPr>
          </a:lstStyle>
          <a:p>
            <a:pPr lvl="0"/>
            <a:r>
              <a:rPr lang="en-US"/>
              <a:t>Chapter Title</a:t>
            </a:r>
          </a:p>
        </p:txBody>
      </p:sp>
      <p:sp>
        <p:nvSpPr>
          <p:cNvPr id="12" name="Text Placeholder 6">
            <a:extLst>
              <a:ext uri="{FF2B5EF4-FFF2-40B4-BE49-F238E27FC236}">
                <a16:creationId xmlns:a16="http://schemas.microsoft.com/office/drawing/2014/main" id="{3F07D1BF-42AE-4960-AA19-EA8FF7BF0DB6}"/>
              </a:ext>
            </a:extLst>
          </p:cNvPr>
          <p:cNvSpPr>
            <a:spLocks noGrp="1"/>
          </p:cNvSpPr>
          <p:nvPr>
            <p:ph type="body" sz="quarter" idx="15" hasCustomPrompt="1"/>
          </p:nvPr>
        </p:nvSpPr>
        <p:spPr bwMode="invGray">
          <a:xfrm>
            <a:off x="5421453" y="3028950"/>
            <a:ext cx="3383280" cy="550431"/>
          </a:xfrm>
        </p:spPr>
        <p:txBody>
          <a:bodyPr lIns="0" tIns="0" rIns="0" bIns="0"/>
          <a:lstStyle>
            <a:lvl1pPr marL="0" indent="0">
              <a:buNone/>
              <a:defRPr sz="2000">
                <a:latin typeface="+mn-lt"/>
              </a:defRPr>
            </a:lvl1pPr>
          </a:lstStyle>
          <a:p>
            <a:pPr lvl="0"/>
            <a:r>
              <a:rPr lang="en-US"/>
              <a:t>Chapter Title</a:t>
            </a:r>
          </a:p>
        </p:txBody>
      </p:sp>
      <p:sp>
        <p:nvSpPr>
          <p:cNvPr id="13" name="Text Placeholder 6">
            <a:extLst>
              <a:ext uri="{FF2B5EF4-FFF2-40B4-BE49-F238E27FC236}">
                <a16:creationId xmlns:a16="http://schemas.microsoft.com/office/drawing/2014/main" id="{AD83F0B5-8532-42AC-9FDE-DA41889DF0A4}"/>
              </a:ext>
            </a:extLst>
          </p:cNvPr>
          <p:cNvSpPr>
            <a:spLocks noGrp="1"/>
          </p:cNvSpPr>
          <p:nvPr>
            <p:ph type="body" sz="quarter" idx="16" hasCustomPrompt="1"/>
          </p:nvPr>
        </p:nvSpPr>
        <p:spPr bwMode="invGray">
          <a:xfrm>
            <a:off x="326682" y="1082386"/>
            <a:ext cx="331822" cy="307777"/>
          </a:xfrm>
        </p:spPr>
        <p:txBody>
          <a:bodyPr wrap="none" lIns="0" tIns="0" rIns="0" bIns="0">
            <a:spAutoFit/>
          </a:bodyPr>
          <a:lstStyle>
            <a:lvl1pPr marL="0" indent="0">
              <a:buNone/>
              <a:defRPr sz="2000">
                <a:solidFill>
                  <a:schemeClr val="accent1"/>
                </a:solidFill>
                <a:latin typeface="+mj-lt"/>
              </a:defRPr>
            </a:lvl1pPr>
          </a:lstStyle>
          <a:p>
            <a:pPr lvl="0"/>
            <a:r>
              <a:rPr lang="en-US"/>
              <a:t>01.</a:t>
            </a:r>
          </a:p>
        </p:txBody>
      </p:sp>
      <p:sp>
        <p:nvSpPr>
          <p:cNvPr id="14" name="Text Placeholder 6">
            <a:extLst>
              <a:ext uri="{FF2B5EF4-FFF2-40B4-BE49-F238E27FC236}">
                <a16:creationId xmlns:a16="http://schemas.microsoft.com/office/drawing/2014/main" id="{506973D8-023E-4304-AF2C-5E14B5E74DBC}"/>
              </a:ext>
            </a:extLst>
          </p:cNvPr>
          <p:cNvSpPr>
            <a:spLocks noGrp="1"/>
          </p:cNvSpPr>
          <p:nvPr>
            <p:ph type="body" sz="quarter" idx="17" hasCustomPrompt="1"/>
          </p:nvPr>
        </p:nvSpPr>
        <p:spPr bwMode="invGray">
          <a:xfrm>
            <a:off x="326682"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02.</a:t>
            </a:r>
          </a:p>
        </p:txBody>
      </p:sp>
      <p:sp>
        <p:nvSpPr>
          <p:cNvPr id="15" name="Text Placeholder 6">
            <a:extLst>
              <a:ext uri="{FF2B5EF4-FFF2-40B4-BE49-F238E27FC236}">
                <a16:creationId xmlns:a16="http://schemas.microsoft.com/office/drawing/2014/main" id="{4A27ABC0-C61F-4F54-B518-CCA6BBA22BB5}"/>
              </a:ext>
            </a:extLst>
          </p:cNvPr>
          <p:cNvSpPr>
            <a:spLocks noGrp="1"/>
          </p:cNvSpPr>
          <p:nvPr>
            <p:ph type="body" sz="quarter" idx="18" hasCustomPrompt="1"/>
          </p:nvPr>
        </p:nvSpPr>
        <p:spPr bwMode="invGray">
          <a:xfrm>
            <a:off x="326682" y="3028950"/>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03.</a:t>
            </a:r>
          </a:p>
        </p:txBody>
      </p:sp>
      <p:sp>
        <p:nvSpPr>
          <p:cNvPr id="16" name="Text Placeholder 6">
            <a:extLst>
              <a:ext uri="{FF2B5EF4-FFF2-40B4-BE49-F238E27FC236}">
                <a16:creationId xmlns:a16="http://schemas.microsoft.com/office/drawing/2014/main" id="{EF03094F-42FA-42F4-8825-CFEF822E272A}"/>
              </a:ext>
            </a:extLst>
          </p:cNvPr>
          <p:cNvSpPr>
            <a:spLocks noGrp="1"/>
          </p:cNvSpPr>
          <p:nvPr>
            <p:ph type="body" sz="quarter" idx="19" hasCustomPrompt="1"/>
          </p:nvPr>
        </p:nvSpPr>
        <p:spPr bwMode="invGray">
          <a:xfrm>
            <a:off x="4779179" y="1082386"/>
            <a:ext cx="355867" cy="307777"/>
          </a:xfrm>
        </p:spPr>
        <p:txBody>
          <a:bodyPr wrap="none" lIns="0" tIns="0" rIns="0" bIns="0">
            <a:spAutoFit/>
          </a:bodyPr>
          <a:lstStyle>
            <a:lvl1pPr marL="0" indent="0">
              <a:buNone/>
              <a:defRPr sz="2000">
                <a:solidFill>
                  <a:schemeClr val="accent1"/>
                </a:solidFill>
                <a:latin typeface="+mj-lt"/>
              </a:defRPr>
            </a:lvl1pPr>
          </a:lstStyle>
          <a:p>
            <a:pPr lvl="0"/>
            <a:r>
              <a:rPr lang="en-US"/>
              <a:t>04.</a:t>
            </a:r>
          </a:p>
        </p:txBody>
      </p:sp>
      <p:sp>
        <p:nvSpPr>
          <p:cNvPr id="17" name="Text Placeholder 6">
            <a:extLst>
              <a:ext uri="{FF2B5EF4-FFF2-40B4-BE49-F238E27FC236}">
                <a16:creationId xmlns:a16="http://schemas.microsoft.com/office/drawing/2014/main" id="{2FBF07A3-F7C2-4BCF-827D-B6CB2A336230}"/>
              </a:ext>
            </a:extLst>
          </p:cNvPr>
          <p:cNvSpPr>
            <a:spLocks noGrp="1"/>
          </p:cNvSpPr>
          <p:nvPr>
            <p:ph type="body" sz="quarter" idx="20" hasCustomPrompt="1"/>
          </p:nvPr>
        </p:nvSpPr>
        <p:spPr bwMode="invGray">
          <a:xfrm>
            <a:off x="4779179"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05.</a:t>
            </a:r>
          </a:p>
        </p:txBody>
      </p:sp>
      <p:sp>
        <p:nvSpPr>
          <p:cNvPr id="18" name="Text Placeholder 6">
            <a:extLst>
              <a:ext uri="{FF2B5EF4-FFF2-40B4-BE49-F238E27FC236}">
                <a16:creationId xmlns:a16="http://schemas.microsoft.com/office/drawing/2014/main" id="{8AE22612-FC9E-4469-8E99-65F225DCC96C}"/>
              </a:ext>
            </a:extLst>
          </p:cNvPr>
          <p:cNvSpPr>
            <a:spLocks noGrp="1"/>
          </p:cNvSpPr>
          <p:nvPr>
            <p:ph type="body" sz="quarter" idx="21" hasCustomPrompt="1"/>
          </p:nvPr>
        </p:nvSpPr>
        <p:spPr bwMode="invGray">
          <a:xfrm>
            <a:off x="4779179" y="3028950"/>
            <a:ext cx="367088" cy="307777"/>
          </a:xfrm>
        </p:spPr>
        <p:txBody>
          <a:bodyPr wrap="none" lIns="0" tIns="0" rIns="0" bIns="0">
            <a:spAutoFit/>
          </a:bodyPr>
          <a:lstStyle>
            <a:lvl1pPr marL="0" indent="0">
              <a:buNone/>
              <a:defRPr sz="2000">
                <a:solidFill>
                  <a:schemeClr val="accent1"/>
                </a:solidFill>
                <a:latin typeface="+mj-lt"/>
              </a:defRPr>
            </a:lvl1pPr>
          </a:lstStyle>
          <a:p>
            <a:pPr lvl="0"/>
            <a:r>
              <a:rPr lang="en-US"/>
              <a:t>06.</a:t>
            </a:r>
          </a:p>
        </p:txBody>
      </p:sp>
    </p:spTree>
    <p:extLst>
      <p:ext uri="{BB962C8B-B14F-4D97-AF65-F5344CB8AC3E}">
        <p14:creationId xmlns:p14="http://schemas.microsoft.com/office/powerpoint/2010/main" val="3642639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itles with numbers">
    <p:spTree>
      <p:nvGrpSpPr>
        <p:cNvPr id="1" name=""/>
        <p:cNvGrpSpPr/>
        <p:nvPr/>
      </p:nvGrpSpPr>
      <p:grpSpPr>
        <a:xfrm>
          <a:off x="0" y="0"/>
          <a:ext cx="0" cy="0"/>
          <a:chOff x="0" y="0"/>
          <a:chExt cx="0" cy="0"/>
        </a:xfrm>
      </p:grpSpPr>
      <p:sp>
        <p:nvSpPr>
          <p:cNvPr id="28" name="Diamond 27">
            <a:extLst>
              <a:ext uri="{FF2B5EF4-FFF2-40B4-BE49-F238E27FC236}">
                <a16:creationId xmlns:a16="http://schemas.microsoft.com/office/drawing/2014/main" id="{D647EE49-82E3-4DA9-BA5D-DF952F6318D3}"/>
              </a:ext>
            </a:extLst>
          </p:cNvPr>
          <p:cNvSpPr/>
          <p:nvPr userDrawn="1"/>
        </p:nvSpPr>
        <p:spPr bwMode="invGray">
          <a:xfrm>
            <a:off x="3717528" y="1986368"/>
            <a:ext cx="1686758" cy="1686758"/>
          </a:xfrm>
          <a:prstGeom prst="diamond">
            <a:avLst/>
          </a:prstGeom>
          <a:noFill/>
          <a:ln w="1905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2F259ADB-D31C-4678-B56E-8C1A040D3936}"/>
              </a:ext>
            </a:extLst>
          </p:cNvPr>
          <p:cNvSpPr/>
          <p:nvPr userDrawn="1"/>
        </p:nvSpPr>
        <p:spPr bwMode="invGray">
          <a:xfrm rot="5400000">
            <a:off x="4544847" y="2807727"/>
            <a:ext cx="1068720" cy="1068720"/>
          </a:xfrm>
          <a:prstGeom prst="ellipse">
            <a:avLst/>
          </a:prstGeom>
          <a:gradFill>
            <a:gsLst>
              <a:gs pos="0">
                <a:schemeClr val="accent2"/>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8ED4925-A51C-41FB-B448-144821E0E698}"/>
              </a:ext>
            </a:extLst>
          </p:cNvPr>
          <p:cNvSpPr/>
          <p:nvPr userDrawn="1"/>
        </p:nvSpPr>
        <p:spPr bwMode="invGray">
          <a:xfrm>
            <a:off x="4540083" y="1781965"/>
            <a:ext cx="1068720" cy="1068720"/>
          </a:xfrm>
          <a:prstGeom prst="ellipse">
            <a:avLst/>
          </a:prstGeom>
          <a:gradFill>
            <a:gsLst>
              <a:gs pos="0">
                <a:schemeClr val="accent1"/>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E02FE3-DCC2-4DAB-BB88-F5E7B81E86EF}"/>
              </a:ext>
            </a:extLst>
          </p:cNvPr>
          <p:cNvSpPr/>
          <p:nvPr userDrawn="1"/>
        </p:nvSpPr>
        <p:spPr bwMode="invGray">
          <a:xfrm rot="16200000" flipH="1">
            <a:off x="3518529" y="2802965"/>
            <a:ext cx="1068720" cy="1068720"/>
          </a:xfrm>
          <a:prstGeom prst="ellipse">
            <a:avLst/>
          </a:prstGeom>
          <a:gradFill>
            <a:gsLst>
              <a:gs pos="0">
                <a:schemeClr val="accent3"/>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08E8DB-73F0-4E36-BB08-D76CD25BDE19}"/>
              </a:ext>
            </a:extLst>
          </p:cNvPr>
          <p:cNvSpPr/>
          <p:nvPr userDrawn="1"/>
        </p:nvSpPr>
        <p:spPr bwMode="invGray">
          <a:xfrm flipH="1">
            <a:off x="3530436" y="1789108"/>
            <a:ext cx="1068720" cy="1068720"/>
          </a:xfrm>
          <a:prstGeom prst="ellipse">
            <a:avLst/>
          </a:prstGeom>
          <a:gradFill>
            <a:gsLst>
              <a:gs pos="0">
                <a:schemeClr val="accent4"/>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5">
            <a:extLst>
              <a:ext uri="{FF2B5EF4-FFF2-40B4-BE49-F238E27FC236}">
                <a16:creationId xmlns:a16="http://schemas.microsoft.com/office/drawing/2014/main" id="{D686D3A1-D555-4836-BDB4-AA547069B54A}"/>
              </a:ext>
            </a:extLst>
          </p:cNvPr>
          <p:cNvSpPr>
            <a:spLocks noGrp="1"/>
          </p:cNvSpPr>
          <p:nvPr>
            <p:ph type="body" sz="quarter" idx="35" hasCustomPrompt="1"/>
          </p:nvPr>
        </p:nvSpPr>
        <p:spPr bwMode="invGray">
          <a:xfrm>
            <a:off x="3833428" y="1953945"/>
            <a:ext cx="173124"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4</a:t>
            </a:r>
          </a:p>
        </p:txBody>
      </p:sp>
      <p:sp>
        <p:nvSpPr>
          <p:cNvPr id="32" name="Text Placeholder 5">
            <a:extLst>
              <a:ext uri="{FF2B5EF4-FFF2-40B4-BE49-F238E27FC236}">
                <a16:creationId xmlns:a16="http://schemas.microsoft.com/office/drawing/2014/main" id="{DE9DF25D-2CC5-43CE-8BB0-FF8BA97B2636}"/>
              </a:ext>
            </a:extLst>
          </p:cNvPr>
          <p:cNvSpPr>
            <a:spLocks noGrp="1"/>
          </p:cNvSpPr>
          <p:nvPr>
            <p:ph type="body" sz="quarter" idx="36" hasCustomPrompt="1"/>
          </p:nvPr>
        </p:nvSpPr>
        <p:spPr bwMode="invGray">
          <a:xfrm>
            <a:off x="3973750" y="2473366"/>
            <a:ext cx="1174314" cy="660010"/>
          </a:xfrm>
        </p:spPr>
        <p:txBody>
          <a:bodyPr wrap="none" lIns="0" tIns="0" rIns="0" bIns="0" anchor="ctr">
            <a:noAutofit/>
          </a:bodyPr>
          <a:lstStyle>
            <a:lvl1pPr marL="0" indent="0" algn="ctr">
              <a:buNone/>
              <a:defRPr sz="1800">
                <a:solidFill>
                  <a:schemeClr val="tx1"/>
                </a:solidFill>
                <a:latin typeface="+mj-lt"/>
              </a:defRPr>
            </a:lvl1pPr>
          </a:lstStyle>
          <a:p>
            <a:pPr lvl="0"/>
            <a:r>
              <a:rPr lang="en-US"/>
              <a:t>Text</a:t>
            </a:r>
          </a:p>
        </p:txBody>
      </p:sp>
      <p:sp>
        <p:nvSpPr>
          <p:cNvPr id="33" name="Text Placeholder 5">
            <a:extLst>
              <a:ext uri="{FF2B5EF4-FFF2-40B4-BE49-F238E27FC236}">
                <a16:creationId xmlns:a16="http://schemas.microsoft.com/office/drawing/2014/main" id="{B04C66A7-2AC5-4BB4-AA67-9FEE4F390519}"/>
              </a:ext>
            </a:extLst>
          </p:cNvPr>
          <p:cNvSpPr>
            <a:spLocks noGrp="1"/>
          </p:cNvSpPr>
          <p:nvPr>
            <p:ph type="body" sz="quarter" idx="37" hasCustomPrompt="1"/>
          </p:nvPr>
        </p:nvSpPr>
        <p:spPr bwMode="invGray">
          <a:xfrm>
            <a:off x="3835833"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3</a:t>
            </a:r>
          </a:p>
        </p:txBody>
      </p:sp>
      <p:sp>
        <p:nvSpPr>
          <p:cNvPr id="34" name="Text Placeholder 5">
            <a:extLst>
              <a:ext uri="{FF2B5EF4-FFF2-40B4-BE49-F238E27FC236}">
                <a16:creationId xmlns:a16="http://schemas.microsoft.com/office/drawing/2014/main" id="{2ADA71F5-7129-400C-B0DF-AC357FF32F31}"/>
              </a:ext>
            </a:extLst>
          </p:cNvPr>
          <p:cNvSpPr>
            <a:spLocks noGrp="1"/>
          </p:cNvSpPr>
          <p:nvPr>
            <p:ph type="body" sz="quarter" idx="38" hasCustomPrompt="1"/>
          </p:nvPr>
        </p:nvSpPr>
        <p:spPr bwMode="invGray">
          <a:xfrm>
            <a:off x="5188282" y="1953945"/>
            <a:ext cx="144270"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1</a:t>
            </a:r>
          </a:p>
        </p:txBody>
      </p:sp>
      <p:sp>
        <p:nvSpPr>
          <p:cNvPr id="35" name="Text Placeholder 5">
            <a:extLst>
              <a:ext uri="{FF2B5EF4-FFF2-40B4-BE49-F238E27FC236}">
                <a16:creationId xmlns:a16="http://schemas.microsoft.com/office/drawing/2014/main" id="{9728EC26-22D9-446A-858E-1380646BEC8D}"/>
              </a:ext>
            </a:extLst>
          </p:cNvPr>
          <p:cNvSpPr>
            <a:spLocks noGrp="1"/>
          </p:cNvSpPr>
          <p:nvPr>
            <p:ph type="body" sz="quarter" idx="39" hasCustomPrompt="1"/>
          </p:nvPr>
        </p:nvSpPr>
        <p:spPr bwMode="invGray">
          <a:xfrm>
            <a:off x="5176260"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2</a:t>
            </a:r>
          </a:p>
        </p:txBody>
      </p:sp>
      <p:sp>
        <p:nvSpPr>
          <p:cNvPr id="44" name="Text Placeholder 5">
            <a:extLst>
              <a:ext uri="{FF2B5EF4-FFF2-40B4-BE49-F238E27FC236}">
                <a16:creationId xmlns:a16="http://schemas.microsoft.com/office/drawing/2014/main" id="{B228C6B8-C454-4F13-B085-2826A647087E}"/>
              </a:ext>
            </a:extLst>
          </p:cNvPr>
          <p:cNvSpPr>
            <a:spLocks noGrp="1"/>
          </p:cNvSpPr>
          <p:nvPr>
            <p:ph type="body" sz="quarter" idx="13" hasCustomPrompt="1"/>
          </p:nvPr>
        </p:nvSpPr>
        <p:spPr bwMode="invGray">
          <a:xfrm>
            <a:off x="320675" y="1441938"/>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59DE835B-E0E7-4904-B71F-7A45A531F3E4}"/>
              </a:ext>
            </a:extLst>
          </p:cNvPr>
          <p:cNvSpPr>
            <a:spLocks noGrp="1"/>
          </p:cNvSpPr>
          <p:nvPr>
            <p:ph type="body" sz="quarter" idx="49" hasCustomPrompt="1"/>
          </p:nvPr>
        </p:nvSpPr>
        <p:spPr bwMode="invGray">
          <a:xfrm>
            <a:off x="320675" y="1074738"/>
            <a:ext cx="3017520" cy="349616"/>
          </a:xfrm>
        </p:spPr>
        <p:txBody>
          <a:bodyPr lIns="0" tIns="0" rIns="0" bIns="0" anchor="ctr"/>
          <a:lstStyle>
            <a:lvl1pPr marL="0" indent="0" algn="l">
              <a:buFont typeface="Arial" panose="020B0604020202020204" pitchFamily="34" charset="0"/>
              <a:buNone/>
              <a:defRPr sz="1400">
                <a:solidFill>
                  <a:schemeClr val="accent4"/>
                </a:solidFill>
                <a:latin typeface="+mj-lt"/>
              </a:defRPr>
            </a:lvl1pPr>
          </a:lstStyle>
          <a:p>
            <a:pPr lvl="0"/>
            <a:r>
              <a:rPr lang="en-US"/>
              <a:t>Title</a:t>
            </a:r>
          </a:p>
        </p:txBody>
      </p:sp>
      <p:sp>
        <p:nvSpPr>
          <p:cNvPr id="46" name="Text Placeholder 5">
            <a:extLst>
              <a:ext uri="{FF2B5EF4-FFF2-40B4-BE49-F238E27FC236}">
                <a16:creationId xmlns:a16="http://schemas.microsoft.com/office/drawing/2014/main" id="{FFE36F5A-6540-404B-BAC3-45490143A4BB}"/>
              </a:ext>
            </a:extLst>
          </p:cNvPr>
          <p:cNvSpPr>
            <a:spLocks noGrp="1"/>
          </p:cNvSpPr>
          <p:nvPr>
            <p:ph type="body" sz="quarter" idx="50" hasCustomPrompt="1"/>
          </p:nvPr>
        </p:nvSpPr>
        <p:spPr bwMode="invGray">
          <a:xfrm>
            <a:off x="320675" y="3253153"/>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9" name="Text Placeholder 5">
            <a:extLst>
              <a:ext uri="{FF2B5EF4-FFF2-40B4-BE49-F238E27FC236}">
                <a16:creationId xmlns:a16="http://schemas.microsoft.com/office/drawing/2014/main" id="{37E674A5-D356-4589-8349-70F08635D01D}"/>
              </a:ext>
            </a:extLst>
          </p:cNvPr>
          <p:cNvSpPr>
            <a:spLocks noGrp="1"/>
          </p:cNvSpPr>
          <p:nvPr>
            <p:ph type="body" sz="quarter" idx="51" hasCustomPrompt="1"/>
          </p:nvPr>
        </p:nvSpPr>
        <p:spPr bwMode="invGray">
          <a:xfrm>
            <a:off x="320675" y="2885953"/>
            <a:ext cx="3017520" cy="349616"/>
          </a:xfrm>
        </p:spPr>
        <p:txBody>
          <a:bodyPr lIns="0" tIns="0" rIns="0" bIns="0" anchor="ctr"/>
          <a:lstStyle>
            <a:lvl1pPr marL="0" marR="0" indent="0" algn="l" defTabSz="914400" rtl="0" eaLnBrk="1" fontAlgn="auto" latinLnBrk="0" hangingPunct="1">
              <a:lnSpc>
                <a:spcPct val="100000"/>
              </a:lnSpc>
              <a:spcBef>
                <a:spcPts val="0"/>
              </a:spcBef>
              <a:spcAft>
                <a:spcPts val="400"/>
              </a:spcAft>
              <a:buClr>
                <a:srgbClr val="FFFFFF"/>
              </a:buClr>
              <a:buSzPct val="100000"/>
              <a:buFont typeface="Arial" panose="020B0604020202020204" pitchFamily="34" charset="0"/>
              <a:buNone/>
              <a:tabLst/>
              <a:defRPr sz="1400">
                <a:solidFill>
                  <a:schemeClr val="accent3"/>
                </a:solidFill>
                <a:latin typeface="+mj-lt"/>
              </a:defRPr>
            </a:lvl1pPr>
          </a:lstStyle>
          <a:p>
            <a:pPr lvl="0"/>
            <a:r>
              <a:rPr lang="en-US"/>
              <a:t>Title</a:t>
            </a:r>
          </a:p>
        </p:txBody>
      </p:sp>
      <p:sp>
        <p:nvSpPr>
          <p:cNvPr id="50" name="Text Placeholder 5">
            <a:extLst>
              <a:ext uri="{FF2B5EF4-FFF2-40B4-BE49-F238E27FC236}">
                <a16:creationId xmlns:a16="http://schemas.microsoft.com/office/drawing/2014/main" id="{C34FA53B-F531-4886-B345-0ECF29DACF5A}"/>
              </a:ext>
            </a:extLst>
          </p:cNvPr>
          <p:cNvSpPr>
            <a:spLocks noGrp="1"/>
          </p:cNvSpPr>
          <p:nvPr>
            <p:ph type="body" sz="quarter" idx="52" hasCustomPrompt="1"/>
          </p:nvPr>
        </p:nvSpPr>
        <p:spPr bwMode="invGray">
          <a:xfrm>
            <a:off x="5787488" y="1441938"/>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4" name="Text Placeholder 5">
            <a:extLst>
              <a:ext uri="{FF2B5EF4-FFF2-40B4-BE49-F238E27FC236}">
                <a16:creationId xmlns:a16="http://schemas.microsoft.com/office/drawing/2014/main" id="{94B3C364-5411-4916-A935-D899A61821A4}"/>
              </a:ext>
            </a:extLst>
          </p:cNvPr>
          <p:cNvSpPr>
            <a:spLocks noGrp="1"/>
          </p:cNvSpPr>
          <p:nvPr>
            <p:ph type="body" sz="quarter" idx="53" hasCustomPrompt="1"/>
          </p:nvPr>
        </p:nvSpPr>
        <p:spPr bwMode="invGray">
          <a:xfrm>
            <a:off x="5787488" y="1074738"/>
            <a:ext cx="3017520" cy="349616"/>
          </a:xfrm>
        </p:spPr>
        <p:txBody>
          <a:bodyPr lIns="0" tIns="0" rIns="0" bIns="0" anchor="ctr"/>
          <a:lstStyle>
            <a:lvl1pPr marL="0" indent="0" algn="r">
              <a:buFont typeface="Arial" panose="020B0604020202020204" pitchFamily="34" charset="0"/>
              <a:buNone/>
              <a:defRPr sz="1400">
                <a:solidFill>
                  <a:schemeClr val="accent1"/>
                </a:solidFill>
                <a:latin typeface="+mj-lt"/>
              </a:defRPr>
            </a:lvl1pPr>
          </a:lstStyle>
          <a:p>
            <a:pPr lvl="0"/>
            <a:r>
              <a:rPr lang="en-US"/>
              <a:t>Title</a:t>
            </a:r>
          </a:p>
        </p:txBody>
      </p:sp>
      <p:sp>
        <p:nvSpPr>
          <p:cNvPr id="55" name="Text Placeholder 5">
            <a:extLst>
              <a:ext uri="{FF2B5EF4-FFF2-40B4-BE49-F238E27FC236}">
                <a16:creationId xmlns:a16="http://schemas.microsoft.com/office/drawing/2014/main" id="{6704B853-92BC-4755-8429-4E8BF0F67255}"/>
              </a:ext>
            </a:extLst>
          </p:cNvPr>
          <p:cNvSpPr>
            <a:spLocks noGrp="1"/>
          </p:cNvSpPr>
          <p:nvPr>
            <p:ph type="body" sz="quarter" idx="54" hasCustomPrompt="1"/>
          </p:nvPr>
        </p:nvSpPr>
        <p:spPr bwMode="invGray">
          <a:xfrm>
            <a:off x="5787488" y="3253153"/>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6" name="Text Placeholder 5">
            <a:extLst>
              <a:ext uri="{FF2B5EF4-FFF2-40B4-BE49-F238E27FC236}">
                <a16:creationId xmlns:a16="http://schemas.microsoft.com/office/drawing/2014/main" id="{10F7BB3B-070D-44D0-8532-22A766ECACC4}"/>
              </a:ext>
            </a:extLst>
          </p:cNvPr>
          <p:cNvSpPr>
            <a:spLocks noGrp="1"/>
          </p:cNvSpPr>
          <p:nvPr>
            <p:ph type="body" sz="quarter" idx="55" hasCustomPrompt="1"/>
          </p:nvPr>
        </p:nvSpPr>
        <p:spPr bwMode="invGray">
          <a:xfrm>
            <a:off x="5787488" y="2885953"/>
            <a:ext cx="3017520" cy="349616"/>
          </a:xfrm>
        </p:spPr>
        <p:txBody>
          <a:bodyPr lIns="0" tIns="0" rIns="0" bIns="0" anchor="ctr"/>
          <a:lstStyle>
            <a:lvl1pPr marL="0" indent="0" algn="r">
              <a:buFont typeface="Arial" panose="020B0604020202020204" pitchFamily="34" charset="0"/>
              <a:buNone/>
              <a:defRPr sz="1400">
                <a:solidFill>
                  <a:schemeClr val="accent2"/>
                </a:solidFill>
                <a:latin typeface="+mj-lt"/>
              </a:defRPr>
            </a:lvl1pPr>
          </a:lstStyle>
          <a:p>
            <a:pPr lvl="0"/>
            <a:r>
              <a:rPr lang="en-US"/>
              <a:t>Title</a:t>
            </a:r>
          </a:p>
        </p:txBody>
      </p:sp>
    </p:spTree>
    <p:extLst>
      <p:ext uri="{BB962C8B-B14F-4D97-AF65-F5344CB8AC3E}">
        <p14:creationId xmlns:p14="http://schemas.microsoft.com/office/powerpoint/2010/main" val="102640802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ight title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60A106C-7E83-4E97-8AE0-90E2885456BF}"/>
              </a:ext>
            </a:extLst>
          </p:cNvPr>
          <p:cNvCxnSpPr>
            <a:cxnSpLocks/>
          </p:cNvCxnSpPr>
          <p:nvPr userDrawn="1"/>
        </p:nvCxnSpPr>
        <p:spPr bwMode="invGray">
          <a:xfrm flipV="1">
            <a:off x="320675" y="2824162"/>
            <a:ext cx="8493125" cy="1"/>
          </a:xfrm>
          <a:prstGeom prst="line">
            <a:avLst/>
          </a:prstGeom>
          <a:ln>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A45B7-0313-483B-AE78-7E39674CD89A}"/>
              </a:ext>
            </a:extLst>
          </p:cNvPr>
          <p:cNvCxnSpPr/>
          <p:nvPr userDrawn="1"/>
        </p:nvCxnSpPr>
        <p:spPr bwMode="invGray">
          <a:xfrm>
            <a:off x="2399194"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F9E84B-B0C7-4FEB-B8C8-B5137DF9BA2F}"/>
              </a:ext>
            </a:extLst>
          </p:cNvPr>
          <p:cNvCxnSpPr/>
          <p:nvPr userDrawn="1"/>
        </p:nvCxnSpPr>
        <p:spPr bwMode="inv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746778-1213-402F-A56D-B7A31D93C456}"/>
              </a:ext>
            </a:extLst>
          </p:cNvPr>
          <p:cNvCxnSpPr/>
          <p:nvPr userDrawn="1"/>
        </p:nvCxnSpPr>
        <p:spPr bwMode="invGray">
          <a:xfrm>
            <a:off x="6726487"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484321"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4647967"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320675"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2484322"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invGray">
          <a:xfrm>
            <a:off x="4647969"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28" name="Text Placeholder 5">
            <a:extLst>
              <a:ext uri="{FF2B5EF4-FFF2-40B4-BE49-F238E27FC236}">
                <a16:creationId xmlns:a16="http://schemas.microsoft.com/office/drawing/2014/main" id="{04D45D0F-ACD9-4F42-B26B-D669974F0A30}"/>
              </a:ext>
            </a:extLst>
          </p:cNvPr>
          <p:cNvSpPr>
            <a:spLocks noGrp="1"/>
          </p:cNvSpPr>
          <p:nvPr>
            <p:ph type="body" sz="quarter" idx="35" hasCustomPrompt="1"/>
          </p:nvPr>
        </p:nvSpPr>
        <p:spPr bwMode="invGray">
          <a:xfrm>
            <a:off x="6811616"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EC0D2291-4990-48EB-AB3C-41113664CF1A}"/>
              </a:ext>
            </a:extLst>
          </p:cNvPr>
          <p:cNvSpPr>
            <a:spLocks noGrp="1"/>
          </p:cNvSpPr>
          <p:nvPr>
            <p:ph type="body" sz="quarter" idx="36" hasCustomPrompt="1"/>
          </p:nvPr>
        </p:nvSpPr>
        <p:spPr bwMode="invGray">
          <a:xfrm>
            <a:off x="6811616"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Tree>
    <p:extLst>
      <p:ext uri="{BB962C8B-B14F-4D97-AF65-F5344CB8AC3E}">
        <p14:creationId xmlns:p14="http://schemas.microsoft.com/office/powerpoint/2010/main" val="205159450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C3DED43-0142-4050-A466-2CBA34767972}"/>
              </a:ext>
            </a:extLst>
          </p:cNvPr>
          <p:cNvGrpSpPr/>
          <p:nvPr userDrawn="1"/>
        </p:nvGrpSpPr>
        <p:grpSpPr bwMode="invGray">
          <a:xfrm>
            <a:off x="4648200" y="699958"/>
            <a:ext cx="4007391" cy="3442714"/>
            <a:chOff x="6531873" y="1076325"/>
            <a:chExt cx="2283515" cy="1961747"/>
          </a:xfrm>
        </p:grpSpPr>
        <p:sp>
          <p:nvSpPr>
            <p:cNvPr id="9" name="Oval 8">
              <a:extLst>
                <a:ext uri="{FF2B5EF4-FFF2-40B4-BE49-F238E27FC236}">
                  <a16:creationId xmlns:a16="http://schemas.microsoft.com/office/drawing/2014/main" id="{5F76AA89-46A0-4F89-9889-A7EC03C7017E}"/>
                </a:ext>
              </a:extLst>
            </p:cNvPr>
            <p:cNvSpPr/>
            <p:nvPr/>
          </p:nvSpPr>
          <p:spPr bwMode="invGray">
            <a:xfrm>
              <a:off x="7320724" y="1076325"/>
              <a:ext cx="1494664" cy="1494664"/>
            </a:xfrm>
            <a:prstGeom prst="ellipse">
              <a:avLst/>
            </a:prstGeom>
            <a:gradFill flip="none" rotWithShape="1">
              <a:gsLst>
                <a:gs pos="0">
                  <a:schemeClr val="accent4"/>
                </a:gs>
                <a:gs pos="100000">
                  <a:schemeClr val="accent4">
                    <a:alpha val="7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3144C66-4A5F-4742-9750-9354819ED9D7}"/>
                </a:ext>
              </a:extLst>
            </p:cNvPr>
            <p:cNvSpPr/>
            <p:nvPr/>
          </p:nvSpPr>
          <p:spPr bwMode="invGray">
            <a:xfrm>
              <a:off x="6531873" y="1543408"/>
              <a:ext cx="1494664" cy="1494664"/>
            </a:xfrm>
            <a:prstGeom prst="ellipse">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68077" cy="430887"/>
          </a:xfrm>
        </p:spPr>
        <p:txBody>
          <a:bodyPr wrap="none" lIns="0" tIns="0" rIns="0" bIns="0">
            <a:spAutoFit/>
          </a:bodyPr>
          <a:lstStyle>
            <a:lvl1pPr marL="0" indent="0">
              <a:buNone/>
              <a:defRPr sz="2800">
                <a:solidFill>
                  <a:schemeClr val="accent1"/>
                </a:solidFill>
                <a:latin typeface="+mj-lt"/>
              </a:defRPr>
            </a:lvl1pPr>
          </a:lstStyle>
          <a:p>
            <a:pPr lvl="0"/>
            <a:r>
              <a:rPr lang="en-US"/>
              <a:t>01.</a:t>
            </a:r>
          </a:p>
        </p:txBody>
      </p:sp>
      <p:pic>
        <p:nvPicPr>
          <p:cNvPr id="11" name="Picture 10">
            <a:extLst>
              <a:ext uri="{FF2B5EF4-FFF2-40B4-BE49-F238E27FC236}">
                <a16:creationId xmlns:a16="http://schemas.microsoft.com/office/drawing/2014/main" id="{882437D3-80A3-4FDE-B55F-75100383D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270904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4A9F92-D9DF-4CE5-A18E-35E04160C3DB}"/>
              </a:ext>
            </a:extLst>
          </p:cNvPr>
          <p:cNvGrpSpPr/>
          <p:nvPr userDrawn="1"/>
        </p:nvGrpSpPr>
        <p:grpSpPr bwMode="invGray">
          <a:xfrm>
            <a:off x="4800600" y="666750"/>
            <a:ext cx="3576641" cy="3615332"/>
            <a:chOff x="-2814641" y="-2652717"/>
            <a:chExt cx="3962974" cy="4005844"/>
          </a:xfrm>
        </p:grpSpPr>
        <p:sp>
          <p:nvSpPr>
            <p:cNvPr id="16" name="Oval 15">
              <a:extLst>
                <a:ext uri="{FF2B5EF4-FFF2-40B4-BE49-F238E27FC236}">
                  <a16:creationId xmlns:a16="http://schemas.microsoft.com/office/drawing/2014/main" id="{F9212EB8-01E2-45D1-A076-5EC4E0E62422}"/>
                </a:ext>
              </a:extLst>
            </p:cNvPr>
            <p:cNvSpPr>
              <a:spLocks noChangeAspect="1"/>
            </p:cNvSpPr>
            <p:nvPr userDrawn="1"/>
          </p:nvSpPr>
          <p:spPr bwMode="invGray">
            <a:xfrm>
              <a:off x="-2814641" y="-2097727"/>
              <a:ext cx="2386583" cy="2386584"/>
            </a:xfrm>
            <a:prstGeom prst="ellipse">
              <a:avLst/>
            </a:prstGeom>
            <a:gradFill flip="none" rotWithShape="1">
              <a:gsLst>
                <a:gs pos="57000">
                  <a:srgbClr val="A375FF">
                    <a:alpha val="11000"/>
                  </a:srgbClr>
                </a:gs>
                <a:gs pos="10000">
                  <a:schemeClr val="accent2"/>
                </a:gs>
                <a:gs pos="100000">
                  <a:schemeClr val="accent2">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D03B5A8-41C6-40C8-914E-B7EF43319FC5}"/>
                </a:ext>
              </a:extLst>
            </p:cNvPr>
            <p:cNvSpPr>
              <a:spLocks noChangeAspect="1"/>
            </p:cNvSpPr>
            <p:nvPr userDrawn="1"/>
          </p:nvSpPr>
          <p:spPr bwMode="invGray">
            <a:xfrm>
              <a:off x="-1238250" y="-1592466"/>
              <a:ext cx="2386583" cy="2386584"/>
            </a:xfrm>
            <a:prstGeom prst="ellipse">
              <a:avLst/>
            </a:prstGeom>
            <a:gradFill flip="none" rotWithShape="1">
              <a:gsLst>
                <a:gs pos="61000">
                  <a:schemeClr val="accent5">
                    <a:alpha val="13000"/>
                  </a:schemeClr>
                </a:gs>
                <a:gs pos="8000">
                  <a:schemeClr val="accent5"/>
                </a:gs>
                <a:gs pos="77000">
                  <a:schemeClr val="accent5">
                    <a:alpha val="0"/>
                  </a:schemeClr>
                </a:gs>
              </a:gsLst>
              <a:lin ang="14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BEB064-93E3-4EEA-8A4F-4D873C12F783}"/>
                </a:ext>
              </a:extLst>
            </p:cNvPr>
            <p:cNvSpPr>
              <a:spLocks noChangeAspect="1"/>
            </p:cNvSpPr>
            <p:nvPr userDrawn="1"/>
          </p:nvSpPr>
          <p:spPr bwMode="invGray">
            <a:xfrm>
              <a:off x="-1776415" y="-2652717"/>
              <a:ext cx="2386583" cy="2386584"/>
            </a:xfrm>
            <a:prstGeom prst="ellipse">
              <a:avLst/>
            </a:prstGeom>
            <a:gradFill flip="none" rotWithShape="1">
              <a:gsLst>
                <a:gs pos="68000">
                  <a:srgbClr val="039BDA">
                    <a:alpha val="13000"/>
                  </a:srgbClr>
                </a:gs>
                <a:gs pos="0">
                  <a:schemeClr val="accent1"/>
                </a:gs>
                <a:gs pos="100000">
                  <a:schemeClr val="accent4">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BEAC7BB-7D36-461F-BC8C-942A7D0B56E7}"/>
                </a:ext>
              </a:extLst>
            </p:cNvPr>
            <p:cNvSpPr>
              <a:spLocks noChangeAspect="1"/>
            </p:cNvSpPr>
            <p:nvPr userDrawn="1"/>
          </p:nvSpPr>
          <p:spPr bwMode="invGray">
            <a:xfrm>
              <a:off x="-2276474" y="-1033457"/>
              <a:ext cx="2386583" cy="2386584"/>
            </a:xfrm>
            <a:prstGeom prst="ellipse">
              <a:avLst/>
            </a:prstGeom>
            <a:gradFill flip="none" rotWithShape="1">
              <a:gsLst>
                <a:gs pos="71000">
                  <a:srgbClr val="039BDA">
                    <a:alpha val="0"/>
                  </a:srgbClr>
                </a:gs>
                <a:gs pos="9000">
                  <a:schemeClr val="accent1"/>
                </a:gs>
                <a:gs pos="100000">
                  <a:schemeClr val="accent4">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02.</a:t>
            </a:r>
          </a:p>
        </p:txBody>
      </p:sp>
      <p:pic>
        <p:nvPicPr>
          <p:cNvPr id="10" name="Picture 9">
            <a:extLst>
              <a:ext uri="{FF2B5EF4-FFF2-40B4-BE49-F238E27FC236}">
                <a16:creationId xmlns:a16="http://schemas.microsoft.com/office/drawing/2014/main" id="{8DFBE6DC-205C-4668-8E23-82F76312E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066540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ADC50D-91E2-4FD8-9A14-FC4AC1263DB5}"/>
              </a:ext>
            </a:extLst>
          </p:cNvPr>
          <p:cNvGrpSpPr/>
          <p:nvPr userDrawn="1"/>
        </p:nvGrpSpPr>
        <p:grpSpPr bwMode="invGray">
          <a:xfrm>
            <a:off x="4952999" y="895350"/>
            <a:ext cx="3438937" cy="3438939"/>
            <a:chOff x="-5257800" y="-4102097"/>
            <a:chExt cx="4014214" cy="4014216"/>
          </a:xfrm>
        </p:grpSpPr>
        <p:sp>
          <p:nvSpPr>
            <p:cNvPr id="12" name="Oval 11">
              <a:extLst>
                <a:ext uri="{FF2B5EF4-FFF2-40B4-BE49-F238E27FC236}">
                  <a16:creationId xmlns:a16="http://schemas.microsoft.com/office/drawing/2014/main" id="{BD63C50E-9BCB-4010-8379-234C476DDF34}"/>
                </a:ext>
              </a:extLst>
            </p:cNvPr>
            <p:cNvSpPr>
              <a:spLocks noChangeAspect="1"/>
            </p:cNvSpPr>
            <p:nvPr userDrawn="1"/>
          </p:nvSpPr>
          <p:spPr bwMode="invGray">
            <a:xfrm>
              <a:off x="-5257800" y="-4102097"/>
              <a:ext cx="4014214" cy="4014216"/>
            </a:xfrm>
            <a:prstGeom prst="ellipse">
              <a:avLst/>
            </a:prstGeom>
            <a:gradFill flip="none" rotWithShape="1">
              <a:gsLst>
                <a:gs pos="68000">
                  <a:srgbClr val="039BDA">
                    <a:alpha val="13000"/>
                  </a:srgbClr>
                </a:gs>
                <a:gs pos="4000">
                  <a:schemeClr val="accent1"/>
                </a:gs>
                <a:gs pos="100000">
                  <a:schemeClr val="accent4">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4B6634-5322-4F33-A7EF-1B78850DA2B9}"/>
                </a:ext>
              </a:extLst>
            </p:cNvPr>
            <p:cNvSpPr>
              <a:spLocks noChangeAspect="1"/>
            </p:cNvSpPr>
            <p:nvPr userDrawn="1"/>
          </p:nvSpPr>
          <p:spPr bwMode="invGray">
            <a:xfrm>
              <a:off x="-4194009" y="-1974515"/>
              <a:ext cx="1883663" cy="1883664"/>
            </a:xfrm>
            <a:prstGeom prst="ellipse">
              <a:avLst/>
            </a:prstGeom>
            <a:gradFill flip="none" rotWithShape="1">
              <a:gsLst>
                <a:gs pos="68000">
                  <a:schemeClr val="accent3">
                    <a:alpha val="13000"/>
                  </a:schemeClr>
                </a:gs>
                <a:gs pos="8000">
                  <a:schemeClr val="accent3"/>
                </a:gs>
                <a:gs pos="100000">
                  <a:schemeClr val="accent4">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03.</a:t>
            </a:r>
          </a:p>
        </p:txBody>
      </p:sp>
      <p:pic>
        <p:nvPicPr>
          <p:cNvPr id="8" name="Picture 7">
            <a:extLst>
              <a:ext uri="{FF2B5EF4-FFF2-40B4-BE49-F238E27FC236}">
                <a16:creationId xmlns:a16="http://schemas.microsoft.com/office/drawing/2014/main" id="{243C3FDF-E641-4B0D-9266-CF68BC0A2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737327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1F05F11-C684-4C97-850E-ACA71FED03DC}"/>
              </a:ext>
            </a:extLst>
          </p:cNvPr>
          <p:cNvGrpSpPr/>
          <p:nvPr userDrawn="1"/>
        </p:nvGrpSpPr>
        <p:grpSpPr bwMode="invGray">
          <a:xfrm>
            <a:off x="5140043" y="742950"/>
            <a:ext cx="3396321" cy="3435209"/>
            <a:chOff x="-2781243" y="-2005012"/>
            <a:chExt cx="3959798" cy="4005137"/>
          </a:xfrm>
        </p:grpSpPr>
        <p:sp>
          <p:nvSpPr>
            <p:cNvPr id="18" name="Oval 17">
              <a:extLst>
                <a:ext uri="{FF2B5EF4-FFF2-40B4-BE49-F238E27FC236}">
                  <a16:creationId xmlns:a16="http://schemas.microsoft.com/office/drawing/2014/main" id="{64D80E5F-B4A0-40FE-996D-13981286AF23}"/>
                </a:ext>
              </a:extLst>
            </p:cNvPr>
            <p:cNvSpPr>
              <a:spLocks noChangeAspect="1"/>
            </p:cNvSpPr>
            <p:nvPr userDrawn="1"/>
          </p:nvSpPr>
          <p:spPr bwMode="invGray">
            <a:xfrm>
              <a:off x="-1457326" y="-2000251"/>
              <a:ext cx="2624327" cy="2624328"/>
            </a:xfrm>
            <a:prstGeom prst="ellipse">
              <a:avLst/>
            </a:prstGeom>
            <a:gradFill flip="none" rotWithShape="1">
              <a:gsLst>
                <a:gs pos="58000">
                  <a:srgbClr val="039BDA">
                    <a:alpha val="23000"/>
                  </a:srgbClr>
                </a:gs>
                <a:gs pos="9000">
                  <a:schemeClr val="accent1"/>
                </a:gs>
                <a:gs pos="83000">
                  <a:schemeClr val="accent4">
                    <a:alpha val="0"/>
                  </a:schemeClr>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44E1A18-C577-4864-88F9-DB012B9BEB2F}"/>
                </a:ext>
              </a:extLst>
            </p:cNvPr>
            <p:cNvSpPr>
              <a:spLocks noChangeAspect="1"/>
            </p:cNvSpPr>
            <p:nvPr userDrawn="1"/>
          </p:nvSpPr>
          <p:spPr bwMode="invGray">
            <a:xfrm>
              <a:off x="-1491492" y="-669923"/>
              <a:ext cx="2670047" cy="2670048"/>
            </a:xfrm>
            <a:prstGeom prst="ellipse">
              <a:avLst/>
            </a:prstGeom>
            <a:gradFill flip="none" rotWithShape="1">
              <a:gsLst>
                <a:gs pos="60000">
                  <a:srgbClr val="A375FF">
                    <a:alpha val="17000"/>
                  </a:srgbClr>
                </a:gs>
                <a:gs pos="0">
                  <a:schemeClr val="accent2"/>
                </a:gs>
                <a:gs pos="100000">
                  <a:schemeClr val="accent2">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1CC741-04C9-4BD8-88D4-B7C645460B52}"/>
                </a:ext>
              </a:extLst>
            </p:cNvPr>
            <p:cNvSpPr>
              <a:spLocks noChangeAspect="1"/>
            </p:cNvSpPr>
            <p:nvPr userDrawn="1"/>
          </p:nvSpPr>
          <p:spPr bwMode="invGray">
            <a:xfrm>
              <a:off x="-2781243" y="-2005012"/>
              <a:ext cx="2670047" cy="2670048"/>
            </a:xfrm>
            <a:prstGeom prst="ellipse">
              <a:avLst/>
            </a:prstGeom>
            <a:gradFill flip="none" rotWithShape="1">
              <a:gsLst>
                <a:gs pos="60000">
                  <a:srgbClr val="A375FF">
                    <a:alpha val="11000"/>
                  </a:srgbClr>
                </a:gs>
                <a:gs pos="6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8DF7185-7367-4349-B619-626F72A3122C}"/>
                </a:ext>
              </a:extLst>
            </p:cNvPr>
            <p:cNvSpPr>
              <a:spLocks noChangeAspect="1"/>
            </p:cNvSpPr>
            <p:nvPr userDrawn="1"/>
          </p:nvSpPr>
          <p:spPr bwMode="invGray">
            <a:xfrm>
              <a:off x="-2781243" y="-644520"/>
              <a:ext cx="2624327" cy="2624328"/>
            </a:xfrm>
            <a:prstGeom prst="ellipse">
              <a:avLst/>
            </a:prstGeom>
            <a:gradFill flip="none" rotWithShape="1">
              <a:gsLst>
                <a:gs pos="58000">
                  <a:schemeClr val="accent4">
                    <a:alpha val="13000"/>
                  </a:schemeClr>
                </a:gs>
                <a:gs pos="0">
                  <a:schemeClr val="accent4"/>
                </a:gs>
                <a:gs pos="100000">
                  <a:schemeClr val="accent4">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2A702E-D967-417E-BEB3-257C9935AFEA}"/>
                </a:ext>
              </a:extLst>
            </p:cNvPr>
            <p:cNvSpPr/>
            <p:nvPr userDrawn="1"/>
          </p:nvSpPr>
          <p:spPr bwMode="invGray">
            <a:xfrm>
              <a:off x="-1459706" y="-669132"/>
              <a:ext cx="1316831" cy="13358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500137" cy="430887"/>
          </a:xfrm>
        </p:spPr>
        <p:txBody>
          <a:bodyPr wrap="none" lIns="0" tIns="0" rIns="0" bIns="0">
            <a:spAutoFit/>
          </a:bodyPr>
          <a:lstStyle>
            <a:lvl1pPr marL="0" indent="0">
              <a:buNone/>
              <a:defRPr sz="2800">
                <a:solidFill>
                  <a:schemeClr val="accent1"/>
                </a:solidFill>
                <a:latin typeface="+mj-lt"/>
              </a:defRPr>
            </a:lvl1pPr>
          </a:lstStyle>
          <a:p>
            <a:pPr lvl="0"/>
            <a:r>
              <a:rPr lang="en-US"/>
              <a:t>04.</a:t>
            </a:r>
          </a:p>
        </p:txBody>
      </p:sp>
      <p:pic>
        <p:nvPicPr>
          <p:cNvPr id="11" name="Picture 10">
            <a:extLst>
              <a:ext uri="{FF2B5EF4-FFF2-40B4-BE49-F238E27FC236}">
                <a16:creationId xmlns:a16="http://schemas.microsoft.com/office/drawing/2014/main" id="{F6EA1AF8-7794-4F58-AD7F-3070AFD6F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4117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7AAAA6-8CE5-4681-B758-7CE056D9C6BB}"/>
              </a:ext>
            </a:extLst>
          </p:cNvPr>
          <p:cNvGrpSpPr/>
          <p:nvPr userDrawn="1"/>
        </p:nvGrpSpPr>
        <p:grpSpPr bwMode="invGray">
          <a:xfrm>
            <a:off x="5477608" y="764290"/>
            <a:ext cx="2987219" cy="3281240"/>
            <a:chOff x="-4073526" y="-2951353"/>
            <a:chExt cx="3639311" cy="3997516"/>
          </a:xfrm>
        </p:grpSpPr>
        <p:sp>
          <p:nvSpPr>
            <p:cNvPr id="12" name="Oval 11">
              <a:extLst>
                <a:ext uri="{FF2B5EF4-FFF2-40B4-BE49-F238E27FC236}">
                  <a16:creationId xmlns:a16="http://schemas.microsoft.com/office/drawing/2014/main" id="{47450891-B485-4516-95C8-730D0A5940DD}"/>
                </a:ext>
              </a:extLst>
            </p:cNvPr>
            <p:cNvSpPr>
              <a:spLocks noChangeAspect="1"/>
            </p:cNvSpPr>
            <p:nvPr userDrawn="1"/>
          </p:nvSpPr>
          <p:spPr bwMode="invGray">
            <a:xfrm>
              <a:off x="-4073526" y="-2951353"/>
              <a:ext cx="3639311" cy="3639312"/>
            </a:xfrm>
            <a:prstGeom prst="ellipse">
              <a:avLst/>
            </a:prstGeom>
            <a:gradFill flip="none" rotWithShape="1">
              <a:gsLst>
                <a:gs pos="58000">
                  <a:schemeClr val="accent3">
                    <a:alpha val="24000"/>
                  </a:schemeClr>
                </a:gs>
                <a:gs pos="9000">
                  <a:schemeClr val="accent3">
                    <a:alpha val="85000"/>
                  </a:schemeClr>
                </a:gs>
                <a:gs pos="100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55C2B0-A996-4126-A27E-C127A668AF9D}"/>
                </a:ext>
              </a:extLst>
            </p:cNvPr>
            <p:cNvSpPr/>
            <p:nvPr userDrawn="1"/>
          </p:nvSpPr>
          <p:spPr bwMode="invGray">
            <a:xfrm>
              <a:off x="-2069935" y="-1023938"/>
              <a:ext cx="1630599" cy="2070101"/>
            </a:xfrm>
            <a:prstGeom prst="rect">
              <a:avLst/>
            </a:prstGeom>
            <a:gradFill flip="none" rotWithShape="1">
              <a:gsLst>
                <a:gs pos="0">
                  <a:schemeClr val="accent1"/>
                </a:gs>
                <a:gs pos="39000">
                  <a:schemeClr val="accent1">
                    <a:alpha val="48000"/>
                  </a:schemeClr>
                </a:gs>
                <a:gs pos="100000">
                  <a:schemeClr val="accent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632C3547-D1D4-4287-8965-DF55C627FE6C}"/>
                </a:ext>
              </a:extLst>
            </p:cNvPr>
            <p:cNvSpPr/>
            <p:nvPr userDrawn="1"/>
          </p:nvSpPr>
          <p:spPr bwMode="invGray">
            <a:xfrm>
              <a:off x="-3702050" y="-47625"/>
              <a:ext cx="1630599" cy="1093788"/>
            </a:xfrm>
            <a:prstGeom prst="rect">
              <a:avLst/>
            </a:prstGeom>
            <a:gradFill flip="none" rotWithShape="1">
              <a:gsLst>
                <a:gs pos="0">
                  <a:schemeClr val="accent2"/>
                </a:gs>
                <a:gs pos="44200">
                  <a:srgbClr val="A375FF">
                    <a:alpha val="42000"/>
                  </a:srgbClr>
                </a:gs>
                <a:gs pos="100000">
                  <a:schemeClr val="accent2">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05.</a:t>
            </a:r>
          </a:p>
        </p:txBody>
      </p:sp>
      <p:pic>
        <p:nvPicPr>
          <p:cNvPr id="10" name="Picture 9">
            <a:extLst>
              <a:ext uri="{FF2B5EF4-FFF2-40B4-BE49-F238E27FC236}">
                <a16:creationId xmlns:a16="http://schemas.microsoft.com/office/drawing/2014/main" id="{846FE349-F0F3-46B4-B5BD-9EE202D908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273865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516167" cy="430887"/>
          </a:xfrm>
        </p:spPr>
        <p:txBody>
          <a:bodyPr wrap="none" lIns="0" tIns="0" rIns="0" bIns="0">
            <a:spAutoFit/>
          </a:bodyPr>
          <a:lstStyle>
            <a:lvl1pPr marL="0" indent="0">
              <a:buNone/>
              <a:defRPr sz="2800">
                <a:solidFill>
                  <a:schemeClr val="accent1"/>
                </a:solidFill>
                <a:latin typeface="+mj-lt"/>
              </a:defRPr>
            </a:lvl1pPr>
          </a:lstStyle>
          <a:p>
            <a:pPr lvl="0"/>
            <a:r>
              <a:rPr lang="en-US"/>
              <a:t>06.</a:t>
            </a:r>
          </a:p>
        </p:txBody>
      </p:sp>
      <p:grpSp>
        <p:nvGrpSpPr>
          <p:cNvPr id="16" name="Group 15">
            <a:extLst>
              <a:ext uri="{FF2B5EF4-FFF2-40B4-BE49-F238E27FC236}">
                <a16:creationId xmlns:a16="http://schemas.microsoft.com/office/drawing/2014/main" id="{84ABE7CC-CFB2-4FAD-9D21-E6658EDC9828}"/>
              </a:ext>
            </a:extLst>
          </p:cNvPr>
          <p:cNvGrpSpPr/>
          <p:nvPr userDrawn="1"/>
        </p:nvGrpSpPr>
        <p:grpSpPr bwMode="invGray">
          <a:xfrm>
            <a:off x="5181600" y="722577"/>
            <a:ext cx="3273419" cy="3551249"/>
            <a:chOff x="1423648" y="-3821905"/>
            <a:chExt cx="4008014" cy="4348193"/>
          </a:xfrm>
        </p:grpSpPr>
        <p:sp>
          <p:nvSpPr>
            <p:cNvPr id="17" name="Oval 16">
              <a:extLst>
                <a:ext uri="{FF2B5EF4-FFF2-40B4-BE49-F238E27FC236}">
                  <a16:creationId xmlns:a16="http://schemas.microsoft.com/office/drawing/2014/main" id="{C598D923-5708-4B33-AD76-C12D767990F9}"/>
                </a:ext>
              </a:extLst>
            </p:cNvPr>
            <p:cNvSpPr>
              <a:spLocks noChangeAspect="1"/>
            </p:cNvSpPr>
            <p:nvPr userDrawn="1"/>
          </p:nvSpPr>
          <p:spPr bwMode="invGray">
            <a:xfrm>
              <a:off x="2505075" y="-3821905"/>
              <a:ext cx="1847087" cy="1847088"/>
            </a:xfrm>
            <a:prstGeom prst="ellipse">
              <a:avLst/>
            </a:prstGeom>
            <a:gradFill flip="none" rotWithShape="1">
              <a:gsLst>
                <a:gs pos="45000">
                  <a:srgbClr val="039BDA">
                    <a:alpha val="32000"/>
                  </a:srgbClr>
                </a:gs>
                <a:gs pos="0">
                  <a:schemeClr val="accent1"/>
                </a:gs>
                <a:gs pos="97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A51C5D-34F0-4E4D-9086-A004645C91C5}"/>
                </a:ext>
              </a:extLst>
            </p:cNvPr>
            <p:cNvSpPr>
              <a:spLocks noChangeAspect="1"/>
            </p:cNvSpPr>
            <p:nvPr userDrawn="1"/>
          </p:nvSpPr>
          <p:spPr bwMode="invGray">
            <a:xfrm>
              <a:off x="3584575" y="-3195637"/>
              <a:ext cx="1847087" cy="1847088"/>
            </a:xfrm>
            <a:prstGeom prst="ellipse">
              <a:avLst/>
            </a:prstGeom>
            <a:gradFill flip="none" rotWithShape="1">
              <a:gsLst>
                <a:gs pos="45000">
                  <a:schemeClr val="accent5">
                    <a:alpha val="39000"/>
                  </a:schemeClr>
                </a:gs>
                <a:gs pos="0">
                  <a:schemeClr val="accent5"/>
                </a:gs>
                <a:gs pos="92000">
                  <a:schemeClr val="accent5">
                    <a:alpha val="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F1FC35-380A-438D-BAEA-131C2BF096E9}"/>
                </a:ext>
              </a:extLst>
            </p:cNvPr>
            <p:cNvSpPr>
              <a:spLocks noChangeAspect="1"/>
            </p:cNvSpPr>
            <p:nvPr userDrawn="1"/>
          </p:nvSpPr>
          <p:spPr bwMode="invGray">
            <a:xfrm>
              <a:off x="3584575" y="-1951037"/>
              <a:ext cx="1847087" cy="1847088"/>
            </a:xfrm>
            <a:prstGeom prst="ellipse">
              <a:avLst/>
            </a:prstGeom>
            <a:gradFill flip="none" rotWithShape="1">
              <a:gsLst>
                <a:gs pos="56000">
                  <a:srgbClr val="039BDA">
                    <a:alpha val="32000"/>
                  </a:srgbClr>
                </a:gs>
                <a:gs pos="0">
                  <a:schemeClr val="accent1"/>
                </a:gs>
                <a:gs pos="85000">
                  <a:schemeClr val="accent1">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7C9F8B7-B8BD-4B42-9CF2-CC0D4B2A0036}"/>
                </a:ext>
              </a:extLst>
            </p:cNvPr>
            <p:cNvSpPr>
              <a:spLocks noChangeAspect="1"/>
            </p:cNvSpPr>
            <p:nvPr userDrawn="1"/>
          </p:nvSpPr>
          <p:spPr bwMode="invGray">
            <a:xfrm>
              <a:off x="2505075" y="-1320800"/>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78B7F1A-7106-4BAB-BEF2-A2E20744F170}"/>
                </a:ext>
              </a:extLst>
            </p:cNvPr>
            <p:cNvSpPr>
              <a:spLocks noChangeAspect="1"/>
            </p:cNvSpPr>
            <p:nvPr userDrawn="1"/>
          </p:nvSpPr>
          <p:spPr bwMode="invGray">
            <a:xfrm>
              <a:off x="1423648" y="-1951037"/>
              <a:ext cx="1847087" cy="1847088"/>
            </a:xfrm>
            <a:prstGeom prst="ellipse">
              <a:avLst/>
            </a:prstGeom>
            <a:gradFill flip="none" rotWithShape="1">
              <a:gsLst>
                <a:gs pos="56000">
                  <a:srgbClr val="039BDA">
                    <a:alpha val="32000"/>
                  </a:srgbClr>
                </a:gs>
                <a:gs pos="0">
                  <a:schemeClr val="accent1"/>
                </a:gs>
                <a:gs pos="86000">
                  <a:schemeClr val="accent1">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1C2E01-BEED-48DF-ABDB-1C3328D85B47}"/>
                </a:ext>
              </a:extLst>
            </p:cNvPr>
            <p:cNvSpPr>
              <a:spLocks noChangeAspect="1"/>
            </p:cNvSpPr>
            <p:nvPr userDrawn="1"/>
          </p:nvSpPr>
          <p:spPr bwMode="invGray">
            <a:xfrm>
              <a:off x="1423648" y="-3195637"/>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5BFCFD3-673F-463D-8C5E-D1915CDF24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02242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4FFE-CBEE-4906-9823-4164ADEA4911}"/>
              </a:ext>
            </a:extLst>
          </p:cNvPr>
          <p:cNvSpPr/>
          <p:nvPr userDrawn="1"/>
        </p:nvSpPr>
        <p:spPr bwMode="invGray">
          <a:xfrm>
            <a:off x="0" y="0"/>
            <a:ext cx="9144000" cy="5143500"/>
          </a:xfrm>
          <a:prstGeom prst="rect">
            <a:avLst/>
          </a:prstGeom>
          <a:gradFill flip="none" rotWithShape="1">
            <a:gsLst>
              <a:gs pos="53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2209801" y="1885951"/>
            <a:ext cx="4724400" cy="905740"/>
          </a:xfrm>
        </p:spPr>
        <p:txBody>
          <a:bodyPr lIns="0" tIns="0" rIns="0" bIns="0" anchor="ctr">
            <a:noAutofit/>
          </a:bodyPr>
          <a:lstStyle>
            <a:lvl1pPr marL="0" indent="0" algn="ctr">
              <a:buNone/>
              <a:defRPr sz="2800">
                <a:latin typeface="+mj-lt"/>
              </a:defRPr>
            </a:lvl1pPr>
          </a:lstStyle>
          <a:p>
            <a:pPr lvl="0"/>
            <a:r>
              <a:rPr lang="en-US"/>
              <a:t>Questions</a:t>
            </a:r>
          </a:p>
        </p:txBody>
      </p:sp>
    </p:spTree>
    <p:extLst>
      <p:ext uri="{BB962C8B-B14F-4D97-AF65-F5344CB8AC3E}">
        <p14:creationId xmlns:p14="http://schemas.microsoft.com/office/powerpoint/2010/main" val="838236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1">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56565743-BD48-4237-B250-C41593D7B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724400" y="386861"/>
            <a:ext cx="4072196" cy="4071101"/>
          </a:xfrm>
          <a:prstGeom prst="rect">
            <a:avLst/>
          </a:prstGeom>
        </p:spPr>
      </p:pic>
      <p:sp>
        <p:nvSpPr>
          <p:cNvPr id="7" name="AddNotifier#1"/>
          <p:cNvSpPr txBox="1">
            <a:spLocks noChangeArrowheads="1"/>
          </p:cNvSpPr>
          <p:nvPr userDrawn="1"/>
        </p:nvSpPr>
        <p:spPr bwMode="invGray">
          <a:xfrm>
            <a:off x="234015" y="3867150"/>
            <a:ext cx="2928285"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a:solidFill>
                  <a:schemeClr val="tx1"/>
                </a:solidFill>
                <a:latin typeface="Raleway Light" pitchFamily="2" charset="0"/>
                <a:ea typeface="Verdana" pitchFamily="34" charset="0"/>
                <a:cs typeface="Verdana" pitchFamily="34" charset="0"/>
              </a:rPr>
              <a:t>Atos is a registered trademark of Atos SE. March 2022. © 2022 Atos. Confidential information owned by Atos, to be used by the recipient only. This document, or any part of it, may not be reproduced, copied, circulated and/ or distributed nor quoted without prior written approval from Atos.</a:t>
            </a:r>
            <a:endParaRPr lang="en-US" sz="600" baseline="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5933833C-BE40-40EB-B9B8-B07DCCE93C81}"/>
              </a:ext>
            </a:extLst>
          </p:cNvPr>
          <p:cNvSpPr>
            <a:spLocks noGrp="1"/>
          </p:cNvSpPr>
          <p:nvPr>
            <p:ph type="ctrTitle" hasCustomPrompt="1"/>
          </p:nvPr>
        </p:nvSpPr>
        <p:spPr bwMode="inv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0" name="Text Placeholder 2">
            <a:extLst>
              <a:ext uri="{FF2B5EF4-FFF2-40B4-BE49-F238E27FC236}">
                <a16:creationId xmlns:a16="http://schemas.microsoft.com/office/drawing/2014/main" id="{6160EC47-C4E5-4087-B956-F139EF0BE257}"/>
              </a:ext>
            </a:extLst>
          </p:cNvPr>
          <p:cNvSpPr>
            <a:spLocks noGrp="1"/>
          </p:cNvSpPr>
          <p:nvPr>
            <p:ph type="body" sz="quarter" idx="10"/>
          </p:nvPr>
        </p:nvSpPr>
        <p:spPr bwMode="inv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F1491302-6D30-4397-AB4C-678BC1B9C679}"/>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13" name="Picture 12">
            <a:extLst>
              <a:ext uri="{FF2B5EF4-FFF2-40B4-BE49-F238E27FC236}">
                <a16:creationId xmlns:a16="http://schemas.microsoft.com/office/drawing/2014/main" id="{00C10B0F-805C-4F21-AACF-354160C708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43651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8573500" cy="3584426"/>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FBE39E19-1AC4-4742-8B2F-2B2F1EDFECDA}"/>
              </a:ext>
            </a:extLst>
          </p:cNvPr>
          <p:cNvSpPr>
            <a:spLocks noGrp="1"/>
          </p:cNvSpPr>
          <p:nvPr>
            <p:ph type="title" hasCustomPrompt="1"/>
          </p:nvPr>
        </p:nvSpPr>
        <p:spPr bwMode="invGray">
          <a:xfrm>
            <a:off x="227661" y="123478"/>
            <a:ext cx="8577072" cy="729376"/>
          </a:xfrm>
        </p:spPr>
        <p:txBody>
          <a:bodyPr/>
          <a:lstStyle/>
          <a:p>
            <a:r>
              <a:rPr lang="en-US"/>
              <a:t>Title in </a:t>
            </a:r>
            <a:r>
              <a:rPr lang="en-US" err="1"/>
              <a:t>Raleway</a:t>
            </a:r>
            <a:r>
              <a:rPr lang="en-US"/>
              <a:t> </a:t>
            </a:r>
            <a:r>
              <a:rPr lang="en-US" err="1"/>
              <a:t>SemiBold</a:t>
            </a:r>
            <a:r>
              <a:rPr lang="en-US"/>
              <a:t> 20pt</a:t>
            </a:r>
          </a:p>
        </p:txBody>
      </p:sp>
      <p:sp>
        <p:nvSpPr>
          <p:cNvPr id="5" name="Text Placeholder 4">
            <a:extLst>
              <a:ext uri="{FF2B5EF4-FFF2-40B4-BE49-F238E27FC236}">
                <a16:creationId xmlns:a16="http://schemas.microsoft.com/office/drawing/2014/main" id="{2A828D06-72A4-4FF4-BF9E-BC6ACDD1042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5373239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F62A89EB-3E03-4232-BFFD-5872EA16BE9E}"/>
              </a:ext>
            </a:extLst>
          </p:cNvPr>
          <p:cNvSpPr>
            <a:spLocks noGrp="1" noChangeAspect="1"/>
          </p:cNvSpPr>
          <p:nvPr>
            <p:ph type="pic" sz="quarter" idx="14" hasCustomPrompt="1"/>
          </p:nvPr>
        </p:nvSpPr>
        <p:spPr bwMode="invGray">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4" name="Oval 13">
            <a:extLst>
              <a:ext uri="{FF2B5EF4-FFF2-40B4-BE49-F238E27FC236}">
                <a16:creationId xmlns:a16="http://schemas.microsoft.com/office/drawing/2014/main" id="{36FDACF8-1603-41B5-9C97-03BD46A3FABC}"/>
              </a:ext>
            </a:extLst>
          </p:cNvPr>
          <p:cNvSpPr/>
          <p:nvPr userDrawn="1"/>
        </p:nvSpPr>
        <p:spPr bwMode="invGray">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933833C-BE40-40EB-B9B8-B07DCCE93C81}"/>
              </a:ext>
            </a:extLst>
          </p:cNvPr>
          <p:cNvSpPr>
            <a:spLocks noGrp="1"/>
          </p:cNvSpPr>
          <p:nvPr>
            <p:ph type="ctrTitle" hasCustomPrompt="1"/>
          </p:nvPr>
        </p:nvSpPr>
        <p:spPr bwMode="inv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0" name="Text Placeholder 2">
            <a:extLst>
              <a:ext uri="{FF2B5EF4-FFF2-40B4-BE49-F238E27FC236}">
                <a16:creationId xmlns:a16="http://schemas.microsoft.com/office/drawing/2014/main" id="{6160EC47-C4E5-4087-B956-F139EF0BE257}"/>
              </a:ext>
            </a:extLst>
          </p:cNvPr>
          <p:cNvSpPr>
            <a:spLocks noGrp="1"/>
          </p:cNvSpPr>
          <p:nvPr>
            <p:ph type="body" sz="quarter" idx="10"/>
          </p:nvPr>
        </p:nvSpPr>
        <p:spPr bwMode="inv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F1491302-6D30-4397-AB4C-678BC1B9C679}"/>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13" name="Picture 12">
            <a:extLst>
              <a:ext uri="{FF2B5EF4-FFF2-40B4-BE49-F238E27FC236}">
                <a16:creationId xmlns:a16="http://schemas.microsoft.com/office/drawing/2014/main" id="{00C10B0F-805C-4F21-AACF-354160C708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
        <p:nvSpPr>
          <p:cNvPr id="12" name="AddNotifier#1">
            <a:extLst>
              <a:ext uri="{FF2B5EF4-FFF2-40B4-BE49-F238E27FC236}">
                <a16:creationId xmlns:a16="http://schemas.microsoft.com/office/drawing/2014/main" id="{D3EEE05F-FF57-42D4-AB4E-C89AF228B3BF}"/>
              </a:ext>
            </a:extLst>
          </p:cNvPr>
          <p:cNvSpPr txBox="1">
            <a:spLocks noChangeArrowheads="1"/>
          </p:cNvSpPr>
          <p:nvPr userDrawn="1"/>
        </p:nvSpPr>
        <p:spPr bwMode="invGray">
          <a:xfrm>
            <a:off x="234015" y="3867150"/>
            <a:ext cx="2928285"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a:solidFill>
                  <a:schemeClr val="tx1"/>
                </a:solidFill>
                <a:latin typeface="Raleway Light" pitchFamily="2" charset="0"/>
                <a:ea typeface="Verdana" pitchFamily="34" charset="0"/>
                <a:cs typeface="Verdana" pitchFamily="34" charset="0"/>
              </a:rPr>
              <a:t>Atos is a registered trademark of Atos SE. November 2021. © Copyright 2021, Atos SE. Confidential Information owned by Atos group, to be used by the recipient only. This document, or any part of it, may not be reproduced, copied, circulated and/or distributed nor quoted without prior written approval of Atos.</a:t>
            </a:r>
            <a:endParaRPr lang="en-US" sz="600" baseline="0">
              <a:solidFill>
                <a:schemeClr val="tx1"/>
              </a:solidFill>
              <a:latin typeface="Raleway Light" pitchFamily="2" charset="0"/>
              <a:ea typeface="Verdana" pitchFamily="34" charset="0"/>
              <a:cs typeface="Verdana" pitchFamily="34" charset="0"/>
            </a:endParaRPr>
          </a:p>
        </p:txBody>
      </p:sp>
    </p:spTree>
    <p:extLst>
      <p:ext uri="{BB962C8B-B14F-4D97-AF65-F5344CB8AC3E}">
        <p14:creationId xmlns:p14="http://schemas.microsoft.com/office/powerpoint/2010/main" val="259014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12B68CA-5535-49D1-8E3F-4B53EFEE14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4400" y="386861"/>
            <a:ext cx="4072196" cy="4071101"/>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0" name="AddClassification">
            <a:extLst>
              <a:ext uri="{FF2B5EF4-FFF2-40B4-BE49-F238E27FC236}">
                <a16:creationId xmlns:a16="http://schemas.microsoft.com/office/drawing/2014/main" id="{1C5ED923-D00B-4B32-A761-EACBE27AA8F2}"/>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7" name="Picture 6">
            <a:extLst>
              <a:ext uri="{FF2B5EF4-FFF2-40B4-BE49-F238E27FC236}">
                <a16:creationId xmlns:a16="http://schemas.microsoft.com/office/drawing/2014/main" id="{AA2F9011-CB78-4B44-9181-AD7ECBE400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53222194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8AA0A4A8-E165-4BE4-9FF4-C7DAA4B4A3B9}"/>
              </a:ext>
            </a:extLst>
          </p:cNvPr>
          <p:cNvSpPr>
            <a:spLocks noGrp="1" noChangeAspect="1"/>
          </p:cNvSpPr>
          <p:nvPr>
            <p:ph type="pic" sz="quarter" idx="14" hasCustomPrompt="1"/>
          </p:nvPr>
        </p:nvSpPr>
        <p:spPr>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1" name="Oval 10">
            <a:extLst>
              <a:ext uri="{FF2B5EF4-FFF2-40B4-BE49-F238E27FC236}">
                <a16:creationId xmlns:a16="http://schemas.microsoft.com/office/drawing/2014/main" id="{3E6F961A-27CF-49DD-BA02-80E0535B4189}"/>
              </a:ext>
            </a:extLst>
          </p:cNvPr>
          <p:cNvSpPr/>
          <p:nvPr userDrawn="1"/>
        </p:nvSpPr>
        <p:spPr>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0" name="AddClassification">
            <a:extLst>
              <a:ext uri="{FF2B5EF4-FFF2-40B4-BE49-F238E27FC236}">
                <a16:creationId xmlns:a16="http://schemas.microsoft.com/office/drawing/2014/main" id="{1C5ED923-D00B-4B32-A761-EACBE27AA8F2}"/>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7" name="Picture 6">
            <a:extLst>
              <a:ext uri="{FF2B5EF4-FFF2-40B4-BE49-F238E27FC236}">
                <a16:creationId xmlns:a16="http://schemas.microsoft.com/office/drawing/2014/main" id="{AA2F9011-CB78-4B44-9181-AD7ECBE400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39628677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8500-CE5F-4F59-96C2-296CFAC09E48}"/>
              </a:ext>
            </a:extLst>
          </p:cNvPr>
          <p:cNvSpPr>
            <a:spLocks noGrp="1"/>
          </p:cNvSpPr>
          <p:nvPr>
            <p:ph type="title" hasCustomPrompt="1"/>
          </p:nvPr>
        </p:nvSpPr>
        <p:spPr bwMode="gray">
          <a:xfrm>
            <a:off x="227661" y="123478"/>
            <a:ext cx="8577072" cy="567000"/>
          </a:xfrm>
        </p:spPr>
        <p:txBody>
          <a:bodyPr/>
          <a:lstStyle>
            <a:lvl1pPr>
              <a:defRPr/>
            </a:lvl1pPr>
          </a:lstStyle>
          <a:p>
            <a:r>
              <a:rPr lang="en-US"/>
              <a:t>Content Overview</a:t>
            </a:r>
          </a:p>
        </p:txBody>
      </p:sp>
      <p:sp>
        <p:nvSpPr>
          <p:cNvPr id="7" name="Text Placeholder 6">
            <a:extLst>
              <a:ext uri="{FF2B5EF4-FFF2-40B4-BE49-F238E27FC236}">
                <a16:creationId xmlns:a16="http://schemas.microsoft.com/office/drawing/2014/main" id="{C942F813-D13D-4898-A2BE-1B872D7D58BC}"/>
              </a:ext>
            </a:extLst>
          </p:cNvPr>
          <p:cNvSpPr>
            <a:spLocks noGrp="1"/>
          </p:cNvSpPr>
          <p:nvPr>
            <p:ph type="body" sz="quarter" idx="10" hasCustomPrompt="1"/>
          </p:nvPr>
        </p:nvSpPr>
        <p:spPr bwMode="gray">
          <a:xfrm>
            <a:off x="990599" y="1082386"/>
            <a:ext cx="3383280" cy="550431"/>
          </a:xfrm>
        </p:spPr>
        <p:txBody>
          <a:bodyPr lIns="0" tIns="0" rIns="0" bIns="0"/>
          <a:lstStyle>
            <a:lvl1pPr marL="0" indent="0">
              <a:buNone/>
              <a:defRPr sz="2000">
                <a:latin typeface="+mn-lt"/>
              </a:defRPr>
            </a:lvl1pPr>
          </a:lstStyle>
          <a:p>
            <a:pPr lvl="0"/>
            <a:r>
              <a:rPr lang="en-US"/>
              <a:t>Chapter Title</a:t>
            </a:r>
          </a:p>
        </p:txBody>
      </p:sp>
      <p:sp>
        <p:nvSpPr>
          <p:cNvPr id="8" name="Text Placeholder 6">
            <a:extLst>
              <a:ext uri="{FF2B5EF4-FFF2-40B4-BE49-F238E27FC236}">
                <a16:creationId xmlns:a16="http://schemas.microsoft.com/office/drawing/2014/main" id="{347FEC1B-68F0-49E3-8BE9-A03AAC0A6241}"/>
              </a:ext>
            </a:extLst>
          </p:cNvPr>
          <p:cNvSpPr>
            <a:spLocks noGrp="1"/>
          </p:cNvSpPr>
          <p:nvPr>
            <p:ph type="body" sz="quarter" idx="11" hasCustomPrompt="1"/>
          </p:nvPr>
        </p:nvSpPr>
        <p:spPr bwMode="gray">
          <a:xfrm>
            <a:off x="990599" y="2055668"/>
            <a:ext cx="3383280" cy="550431"/>
          </a:xfrm>
        </p:spPr>
        <p:txBody>
          <a:bodyPr lIns="0" tIns="0" rIns="0" bIns="0"/>
          <a:lstStyle>
            <a:lvl1pPr marL="0" indent="0">
              <a:buNone/>
              <a:defRPr sz="2000">
                <a:latin typeface="+mn-lt"/>
              </a:defRPr>
            </a:lvl1pPr>
          </a:lstStyle>
          <a:p>
            <a:pPr lvl="0"/>
            <a:r>
              <a:rPr lang="en-US"/>
              <a:t>Chapter Title</a:t>
            </a:r>
          </a:p>
        </p:txBody>
      </p:sp>
      <p:sp>
        <p:nvSpPr>
          <p:cNvPr id="9" name="Text Placeholder 6">
            <a:extLst>
              <a:ext uri="{FF2B5EF4-FFF2-40B4-BE49-F238E27FC236}">
                <a16:creationId xmlns:a16="http://schemas.microsoft.com/office/drawing/2014/main" id="{3549CB22-2806-43E4-9527-5624BCB6EC71}"/>
              </a:ext>
            </a:extLst>
          </p:cNvPr>
          <p:cNvSpPr>
            <a:spLocks noGrp="1"/>
          </p:cNvSpPr>
          <p:nvPr>
            <p:ph type="body" sz="quarter" idx="12" hasCustomPrompt="1"/>
          </p:nvPr>
        </p:nvSpPr>
        <p:spPr bwMode="gray">
          <a:xfrm>
            <a:off x="990599" y="3028950"/>
            <a:ext cx="3383280" cy="550431"/>
          </a:xfrm>
        </p:spPr>
        <p:txBody>
          <a:bodyPr lIns="0" tIns="0" rIns="0" bIns="0"/>
          <a:lstStyle>
            <a:lvl1pPr marL="0" indent="0">
              <a:buNone/>
              <a:defRPr sz="2000">
                <a:latin typeface="+mn-lt"/>
              </a:defRPr>
            </a:lvl1pPr>
          </a:lstStyle>
          <a:p>
            <a:pPr lvl="0"/>
            <a:r>
              <a:rPr lang="en-US"/>
              <a:t>Chapter Title</a:t>
            </a:r>
          </a:p>
        </p:txBody>
      </p:sp>
      <p:sp>
        <p:nvSpPr>
          <p:cNvPr id="10" name="Text Placeholder 6">
            <a:extLst>
              <a:ext uri="{FF2B5EF4-FFF2-40B4-BE49-F238E27FC236}">
                <a16:creationId xmlns:a16="http://schemas.microsoft.com/office/drawing/2014/main" id="{69F854CC-480E-4C43-A264-6534CA2A6540}"/>
              </a:ext>
            </a:extLst>
          </p:cNvPr>
          <p:cNvSpPr>
            <a:spLocks noGrp="1"/>
          </p:cNvSpPr>
          <p:nvPr>
            <p:ph type="body" sz="quarter" idx="13" hasCustomPrompt="1"/>
          </p:nvPr>
        </p:nvSpPr>
        <p:spPr bwMode="gray">
          <a:xfrm>
            <a:off x="5421453" y="1082386"/>
            <a:ext cx="3383280" cy="550431"/>
          </a:xfrm>
        </p:spPr>
        <p:txBody>
          <a:bodyPr lIns="0" tIns="0" rIns="0" bIns="0"/>
          <a:lstStyle>
            <a:lvl1pPr marL="0" indent="0">
              <a:buNone/>
              <a:defRPr sz="2000">
                <a:latin typeface="+mn-lt"/>
              </a:defRPr>
            </a:lvl1pPr>
          </a:lstStyle>
          <a:p>
            <a:pPr lvl="0"/>
            <a:r>
              <a:rPr lang="en-US"/>
              <a:t>Chapter Title</a:t>
            </a:r>
          </a:p>
        </p:txBody>
      </p:sp>
      <p:sp>
        <p:nvSpPr>
          <p:cNvPr id="11" name="Text Placeholder 6">
            <a:extLst>
              <a:ext uri="{FF2B5EF4-FFF2-40B4-BE49-F238E27FC236}">
                <a16:creationId xmlns:a16="http://schemas.microsoft.com/office/drawing/2014/main" id="{14CAF380-1CE0-47D8-BF63-BD2BE8A6EF7E}"/>
              </a:ext>
            </a:extLst>
          </p:cNvPr>
          <p:cNvSpPr>
            <a:spLocks noGrp="1"/>
          </p:cNvSpPr>
          <p:nvPr>
            <p:ph type="body" sz="quarter" idx="14" hasCustomPrompt="1"/>
          </p:nvPr>
        </p:nvSpPr>
        <p:spPr bwMode="gray">
          <a:xfrm>
            <a:off x="5421453" y="2055668"/>
            <a:ext cx="3383280" cy="550431"/>
          </a:xfrm>
        </p:spPr>
        <p:txBody>
          <a:bodyPr lIns="0" tIns="0" rIns="0" bIns="0"/>
          <a:lstStyle>
            <a:lvl1pPr marL="0" indent="0">
              <a:buNone/>
              <a:defRPr sz="2000">
                <a:latin typeface="+mn-lt"/>
              </a:defRPr>
            </a:lvl1pPr>
          </a:lstStyle>
          <a:p>
            <a:pPr lvl="0"/>
            <a:r>
              <a:rPr lang="en-US"/>
              <a:t>Chapter Title</a:t>
            </a:r>
          </a:p>
        </p:txBody>
      </p:sp>
      <p:sp>
        <p:nvSpPr>
          <p:cNvPr id="12" name="Text Placeholder 6">
            <a:extLst>
              <a:ext uri="{FF2B5EF4-FFF2-40B4-BE49-F238E27FC236}">
                <a16:creationId xmlns:a16="http://schemas.microsoft.com/office/drawing/2014/main" id="{3F07D1BF-42AE-4960-AA19-EA8FF7BF0DB6}"/>
              </a:ext>
            </a:extLst>
          </p:cNvPr>
          <p:cNvSpPr>
            <a:spLocks noGrp="1"/>
          </p:cNvSpPr>
          <p:nvPr>
            <p:ph type="body" sz="quarter" idx="15" hasCustomPrompt="1"/>
          </p:nvPr>
        </p:nvSpPr>
        <p:spPr bwMode="gray">
          <a:xfrm>
            <a:off x="5421453" y="3028950"/>
            <a:ext cx="3383280" cy="550431"/>
          </a:xfrm>
        </p:spPr>
        <p:txBody>
          <a:bodyPr lIns="0" tIns="0" rIns="0" bIns="0"/>
          <a:lstStyle>
            <a:lvl1pPr marL="0" indent="0">
              <a:buNone/>
              <a:defRPr sz="2000">
                <a:latin typeface="+mn-lt"/>
              </a:defRPr>
            </a:lvl1pPr>
          </a:lstStyle>
          <a:p>
            <a:pPr lvl="0"/>
            <a:r>
              <a:rPr lang="en-US"/>
              <a:t>Chapter Title</a:t>
            </a:r>
          </a:p>
        </p:txBody>
      </p:sp>
      <p:sp>
        <p:nvSpPr>
          <p:cNvPr id="13" name="Text Placeholder 6">
            <a:extLst>
              <a:ext uri="{FF2B5EF4-FFF2-40B4-BE49-F238E27FC236}">
                <a16:creationId xmlns:a16="http://schemas.microsoft.com/office/drawing/2014/main" id="{AD83F0B5-8532-42AC-9FDE-DA41889DF0A4}"/>
              </a:ext>
            </a:extLst>
          </p:cNvPr>
          <p:cNvSpPr>
            <a:spLocks noGrp="1"/>
          </p:cNvSpPr>
          <p:nvPr>
            <p:ph type="body" sz="quarter" idx="16" hasCustomPrompt="1"/>
          </p:nvPr>
        </p:nvSpPr>
        <p:spPr bwMode="gray">
          <a:xfrm>
            <a:off x="326682" y="1082386"/>
            <a:ext cx="331822" cy="307777"/>
          </a:xfrm>
        </p:spPr>
        <p:txBody>
          <a:bodyPr wrap="none" lIns="0" tIns="0" rIns="0" bIns="0">
            <a:spAutoFit/>
          </a:bodyPr>
          <a:lstStyle>
            <a:lvl1pPr marL="0" indent="0">
              <a:buNone/>
              <a:defRPr sz="2000">
                <a:solidFill>
                  <a:schemeClr val="accent1"/>
                </a:solidFill>
                <a:latin typeface="+mj-lt"/>
              </a:defRPr>
            </a:lvl1pPr>
          </a:lstStyle>
          <a:p>
            <a:pPr lvl="0"/>
            <a:r>
              <a:rPr lang="en-US"/>
              <a:t>01.</a:t>
            </a:r>
          </a:p>
        </p:txBody>
      </p:sp>
      <p:sp>
        <p:nvSpPr>
          <p:cNvPr id="14" name="Text Placeholder 6">
            <a:extLst>
              <a:ext uri="{FF2B5EF4-FFF2-40B4-BE49-F238E27FC236}">
                <a16:creationId xmlns:a16="http://schemas.microsoft.com/office/drawing/2014/main" id="{506973D8-023E-4304-AF2C-5E14B5E74DBC}"/>
              </a:ext>
            </a:extLst>
          </p:cNvPr>
          <p:cNvSpPr>
            <a:spLocks noGrp="1"/>
          </p:cNvSpPr>
          <p:nvPr>
            <p:ph type="body" sz="quarter" idx="17" hasCustomPrompt="1"/>
          </p:nvPr>
        </p:nvSpPr>
        <p:spPr bwMode="gray">
          <a:xfrm>
            <a:off x="326682"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02.</a:t>
            </a:r>
          </a:p>
        </p:txBody>
      </p:sp>
      <p:sp>
        <p:nvSpPr>
          <p:cNvPr id="15" name="Text Placeholder 6">
            <a:extLst>
              <a:ext uri="{FF2B5EF4-FFF2-40B4-BE49-F238E27FC236}">
                <a16:creationId xmlns:a16="http://schemas.microsoft.com/office/drawing/2014/main" id="{4A27ABC0-C61F-4F54-B518-CCA6BBA22BB5}"/>
              </a:ext>
            </a:extLst>
          </p:cNvPr>
          <p:cNvSpPr>
            <a:spLocks noGrp="1"/>
          </p:cNvSpPr>
          <p:nvPr>
            <p:ph type="body" sz="quarter" idx="18" hasCustomPrompt="1"/>
          </p:nvPr>
        </p:nvSpPr>
        <p:spPr bwMode="gray">
          <a:xfrm>
            <a:off x="326682" y="3028950"/>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03.</a:t>
            </a:r>
          </a:p>
        </p:txBody>
      </p:sp>
      <p:sp>
        <p:nvSpPr>
          <p:cNvPr id="16" name="Text Placeholder 6">
            <a:extLst>
              <a:ext uri="{FF2B5EF4-FFF2-40B4-BE49-F238E27FC236}">
                <a16:creationId xmlns:a16="http://schemas.microsoft.com/office/drawing/2014/main" id="{EF03094F-42FA-42F4-8825-CFEF822E272A}"/>
              </a:ext>
            </a:extLst>
          </p:cNvPr>
          <p:cNvSpPr>
            <a:spLocks noGrp="1"/>
          </p:cNvSpPr>
          <p:nvPr>
            <p:ph type="body" sz="quarter" idx="19" hasCustomPrompt="1"/>
          </p:nvPr>
        </p:nvSpPr>
        <p:spPr bwMode="gray">
          <a:xfrm>
            <a:off x="4779179" y="1082386"/>
            <a:ext cx="355867" cy="307777"/>
          </a:xfrm>
        </p:spPr>
        <p:txBody>
          <a:bodyPr wrap="none" lIns="0" tIns="0" rIns="0" bIns="0">
            <a:spAutoFit/>
          </a:bodyPr>
          <a:lstStyle>
            <a:lvl1pPr marL="0" indent="0">
              <a:buNone/>
              <a:defRPr sz="2000">
                <a:solidFill>
                  <a:schemeClr val="accent1"/>
                </a:solidFill>
                <a:latin typeface="+mj-lt"/>
              </a:defRPr>
            </a:lvl1pPr>
          </a:lstStyle>
          <a:p>
            <a:pPr lvl="0"/>
            <a:r>
              <a:rPr lang="en-US"/>
              <a:t>04.</a:t>
            </a:r>
          </a:p>
        </p:txBody>
      </p:sp>
      <p:sp>
        <p:nvSpPr>
          <p:cNvPr id="17" name="Text Placeholder 6">
            <a:extLst>
              <a:ext uri="{FF2B5EF4-FFF2-40B4-BE49-F238E27FC236}">
                <a16:creationId xmlns:a16="http://schemas.microsoft.com/office/drawing/2014/main" id="{2FBF07A3-F7C2-4BCF-827D-B6CB2A336230}"/>
              </a:ext>
            </a:extLst>
          </p:cNvPr>
          <p:cNvSpPr>
            <a:spLocks noGrp="1"/>
          </p:cNvSpPr>
          <p:nvPr>
            <p:ph type="body" sz="quarter" idx="20" hasCustomPrompt="1"/>
          </p:nvPr>
        </p:nvSpPr>
        <p:spPr bwMode="gray">
          <a:xfrm>
            <a:off x="4779179"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05.</a:t>
            </a:r>
          </a:p>
        </p:txBody>
      </p:sp>
      <p:sp>
        <p:nvSpPr>
          <p:cNvPr id="18" name="Text Placeholder 6">
            <a:extLst>
              <a:ext uri="{FF2B5EF4-FFF2-40B4-BE49-F238E27FC236}">
                <a16:creationId xmlns:a16="http://schemas.microsoft.com/office/drawing/2014/main" id="{8AE22612-FC9E-4469-8E99-65F225DCC96C}"/>
              </a:ext>
            </a:extLst>
          </p:cNvPr>
          <p:cNvSpPr>
            <a:spLocks noGrp="1"/>
          </p:cNvSpPr>
          <p:nvPr>
            <p:ph type="body" sz="quarter" idx="21" hasCustomPrompt="1"/>
          </p:nvPr>
        </p:nvSpPr>
        <p:spPr bwMode="gray">
          <a:xfrm>
            <a:off x="4779179" y="3028950"/>
            <a:ext cx="367088" cy="307777"/>
          </a:xfrm>
        </p:spPr>
        <p:txBody>
          <a:bodyPr wrap="none" lIns="0" tIns="0" rIns="0" bIns="0">
            <a:spAutoFit/>
          </a:bodyPr>
          <a:lstStyle>
            <a:lvl1pPr marL="0" indent="0">
              <a:buNone/>
              <a:defRPr sz="2000">
                <a:solidFill>
                  <a:schemeClr val="accent1"/>
                </a:solidFill>
                <a:latin typeface="+mj-lt"/>
              </a:defRPr>
            </a:lvl1pPr>
          </a:lstStyle>
          <a:p>
            <a:pPr lvl="0"/>
            <a:r>
              <a:rPr lang="en-US"/>
              <a:t>06.</a:t>
            </a:r>
          </a:p>
        </p:txBody>
      </p:sp>
    </p:spTree>
    <p:extLst>
      <p:ext uri="{BB962C8B-B14F-4D97-AF65-F5344CB8AC3E}">
        <p14:creationId xmlns:p14="http://schemas.microsoft.com/office/powerpoint/2010/main" val="2279659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8573500" cy="3584426"/>
          </a:xfrm>
          <a:prstGeom prst="rect">
            <a:avLst/>
          </a:prstGeom>
        </p:spPr>
        <p:txBody>
          <a:bodyPr/>
          <a:lstStyle>
            <a:lvl4pPr>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9BC570E9-2A2F-4939-B0C0-AB1431773FBA}"/>
              </a:ext>
            </a:extLst>
          </p:cNvPr>
          <p:cNvSpPr>
            <a:spLocks noGrp="1"/>
          </p:cNvSpPr>
          <p:nvPr>
            <p:ph type="title" hasCustomPrompt="1"/>
          </p:nvPr>
        </p:nvSpPr>
        <p:spPr bwMode="gray">
          <a:xfrm>
            <a:off x="227661" y="123478"/>
            <a:ext cx="8577072" cy="731520"/>
          </a:xfrm>
        </p:spPr>
        <p:txBody>
          <a:bodyPr/>
          <a:lstStyle/>
          <a:p>
            <a:pPr lvl="0"/>
            <a:r>
              <a:rPr lang="en-US"/>
              <a:t>Title in </a:t>
            </a:r>
            <a:r>
              <a:rPr lang="en-US" err="1"/>
              <a:t>Raleway</a:t>
            </a:r>
            <a:r>
              <a:rPr lang="en-US"/>
              <a:t> </a:t>
            </a:r>
            <a:r>
              <a:rPr lang="en-US" err="1"/>
              <a:t>SemiBold</a:t>
            </a:r>
            <a:r>
              <a:rPr lang="en-US"/>
              <a:t> 20pt</a:t>
            </a:r>
          </a:p>
        </p:txBody>
      </p:sp>
      <p:sp>
        <p:nvSpPr>
          <p:cNvPr id="4" name="Text Placeholder 4">
            <a:extLst>
              <a:ext uri="{FF2B5EF4-FFF2-40B4-BE49-F238E27FC236}">
                <a16:creationId xmlns:a16="http://schemas.microsoft.com/office/drawing/2014/main" id="{58DF64B4-820E-44CB-84F9-19FBC3D52E9A}"/>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17834427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5AB8-B6EC-4304-ABBB-CA0A4399AC01}"/>
              </a:ext>
            </a:extLst>
          </p:cNvPr>
          <p:cNvSpPr>
            <a:spLocks noGrp="1"/>
          </p:cNvSpPr>
          <p:nvPr>
            <p:ph type="title" hasCustomPrompt="1"/>
          </p:nvPr>
        </p:nvSpPr>
        <p:spPr bwMode="gray">
          <a:xfrm>
            <a:off x="227661" y="123478"/>
            <a:ext cx="8577072" cy="731520"/>
          </a:xfrm>
        </p:spPr>
        <p:txBody>
          <a:bodyPr/>
          <a:lstStyle/>
          <a:p>
            <a:pPr lvl="0"/>
            <a:r>
              <a:rPr lang="en-US"/>
              <a:t>Title in </a:t>
            </a:r>
            <a:r>
              <a:rPr lang="en-US" err="1"/>
              <a:t>Raleway</a:t>
            </a:r>
            <a:r>
              <a:rPr lang="en-US"/>
              <a:t> </a:t>
            </a:r>
            <a:r>
              <a:rPr lang="en-US" err="1"/>
              <a:t>SemiBold</a:t>
            </a:r>
            <a:r>
              <a:rPr lang="en-US"/>
              <a:t> 20pt</a:t>
            </a:r>
          </a:p>
        </p:txBody>
      </p:sp>
      <p:sp>
        <p:nvSpPr>
          <p:cNvPr id="3" name="Text Placeholder 4">
            <a:extLst>
              <a:ext uri="{FF2B5EF4-FFF2-40B4-BE49-F238E27FC236}">
                <a16:creationId xmlns:a16="http://schemas.microsoft.com/office/drawing/2014/main" id="{4FC3B6DC-AAAC-4B11-9BD4-A2E99D2BCBE1}"/>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162954361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420624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gray">
          <a:xfrm>
            <a:off x="4598493" y="987574"/>
            <a:ext cx="420624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C4BDEE2C-DCC8-4415-9CAB-605408617EBD}"/>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5" name="Text Placeholder 4">
            <a:extLst>
              <a:ext uri="{FF2B5EF4-FFF2-40B4-BE49-F238E27FC236}">
                <a16:creationId xmlns:a16="http://schemas.microsoft.com/office/drawing/2014/main" id="{1BBBDA73-A1CA-4046-A0D5-BDDA5C2E2A1F}"/>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46701090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gray">
          <a:xfrm>
            <a:off x="3155450"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8" name="Content Placeholder 2">
            <a:extLst>
              <a:ext uri="{FF2B5EF4-FFF2-40B4-BE49-F238E27FC236}">
                <a16:creationId xmlns:a16="http://schemas.microsoft.com/office/drawing/2014/main" id="{4B9EAFC4-2931-4078-BD56-0615F35AC039}"/>
              </a:ext>
            </a:extLst>
          </p:cNvPr>
          <p:cNvSpPr>
            <a:spLocks noGrp="1"/>
          </p:cNvSpPr>
          <p:nvPr>
            <p:ph idx="12" hasCustomPrompt="1"/>
          </p:nvPr>
        </p:nvSpPr>
        <p:spPr bwMode="gray">
          <a:xfrm>
            <a:off x="6061533"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48B33866-2876-4BF0-9DE2-747710DFDDCB}"/>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7" name="Text Placeholder 4">
            <a:extLst>
              <a:ext uri="{FF2B5EF4-FFF2-40B4-BE49-F238E27FC236}">
                <a16:creationId xmlns:a16="http://schemas.microsoft.com/office/drawing/2014/main" id="{01A60ECB-6EBC-4D73-80BF-8386A8B8CD15}"/>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11540738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with design">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85E858-7277-4523-AC6A-346226C6B618}"/>
              </a:ext>
            </a:extLst>
          </p:cNvPr>
          <p:cNvGrpSpPr/>
          <p:nvPr userDrawn="1"/>
        </p:nvGrpSpPr>
        <p:grpSpPr bwMode="gray">
          <a:xfrm>
            <a:off x="4942429" y="0"/>
            <a:ext cx="4201571" cy="4400550"/>
            <a:chOff x="1271192" y="805323"/>
            <a:chExt cx="4461628" cy="4672922"/>
          </a:xfrm>
        </p:grpSpPr>
        <p:sp>
          <p:nvSpPr>
            <p:cNvPr id="23" name="Freeform: Shape 22">
              <a:extLst>
                <a:ext uri="{FF2B5EF4-FFF2-40B4-BE49-F238E27FC236}">
                  <a16:creationId xmlns:a16="http://schemas.microsoft.com/office/drawing/2014/main" id="{0B2F2D73-3DD3-40BF-8096-F1D0AA2DBD43}"/>
                </a:ext>
              </a:extLst>
            </p:cNvPr>
            <p:cNvSpPr/>
            <p:nvPr userDrawn="1"/>
          </p:nvSpPr>
          <p:spPr bwMode="gray">
            <a:xfrm>
              <a:off x="1271192" y="805324"/>
              <a:ext cx="4461628" cy="4672921"/>
            </a:xfrm>
            <a:custGeom>
              <a:avLst/>
              <a:gdLst>
                <a:gd name="connsiteX0" fmla="*/ 738812 w 4461628"/>
                <a:gd name="connsiteY0" fmla="*/ 0 h 4672921"/>
                <a:gd name="connsiteX1" fmla="*/ 4461628 w 4461628"/>
                <a:gd name="connsiteY1" fmla="*/ 0 h 4672921"/>
                <a:gd name="connsiteX2" fmla="*/ 4461628 w 4461628"/>
                <a:gd name="connsiteY2" fmla="*/ 4110245 h 4672921"/>
                <a:gd name="connsiteX3" fmla="*/ 4345762 w 4461628"/>
                <a:gd name="connsiteY3" fmla="*/ 4196888 h 4672921"/>
                <a:gd name="connsiteX4" fmla="*/ 2787336 w 4461628"/>
                <a:gd name="connsiteY4" fmla="*/ 4672921 h 4672921"/>
                <a:gd name="connsiteX5" fmla="*/ 0 w 4461628"/>
                <a:gd name="connsiteY5" fmla="*/ 1885585 h 4672921"/>
                <a:gd name="connsiteX6" fmla="*/ 636492 w 4461628"/>
                <a:gd name="connsiteY6" fmla="*/ 112581 h 46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28" h="4672921">
                  <a:moveTo>
                    <a:pt x="738812" y="0"/>
                  </a:moveTo>
                  <a:lnTo>
                    <a:pt x="4461628" y="0"/>
                  </a:lnTo>
                  <a:lnTo>
                    <a:pt x="4461628" y="4110245"/>
                  </a:lnTo>
                  <a:lnTo>
                    <a:pt x="4345762" y="4196888"/>
                  </a:lnTo>
                  <a:cubicBezTo>
                    <a:pt x="3900900" y="4497431"/>
                    <a:pt x="3364612" y="4672921"/>
                    <a:pt x="2787336" y="4672921"/>
                  </a:cubicBezTo>
                  <a:cubicBezTo>
                    <a:pt x="1247933" y="4672921"/>
                    <a:pt x="0" y="3424988"/>
                    <a:pt x="0" y="1885585"/>
                  </a:cubicBezTo>
                  <a:cubicBezTo>
                    <a:pt x="0" y="1212096"/>
                    <a:pt x="238862" y="594397"/>
                    <a:pt x="636492" y="112581"/>
                  </a:cubicBezTo>
                  <a:close/>
                </a:path>
              </a:pathLst>
            </a:custGeom>
            <a:gradFill flip="none" rotWithShape="1">
              <a:gsLst>
                <a:gs pos="46000">
                  <a:srgbClr val="039BDA">
                    <a:alpha val="38000"/>
                  </a:srgbClr>
                </a:gs>
                <a:gs pos="0">
                  <a:schemeClr val="accent1"/>
                </a:gs>
                <a:gs pos="100000">
                  <a:schemeClr val="accent1">
                    <a:alpha val="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464B45B-BE47-4C67-90A6-19379D104E55}"/>
                </a:ext>
              </a:extLst>
            </p:cNvPr>
            <p:cNvSpPr/>
            <p:nvPr userDrawn="1"/>
          </p:nvSpPr>
          <p:spPr bwMode="gray">
            <a:xfrm>
              <a:off x="2875525" y="805323"/>
              <a:ext cx="2857295" cy="2998788"/>
            </a:xfrm>
            <a:custGeom>
              <a:avLst/>
              <a:gdLst>
                <a:gd name="connsiteX0" fmla="*/ 43110 w 2857295"/>
                <a:gd name="connsiteY0" fmla="*/ 0 h 2998788"/>
                <a:gd name="connsiteX1" fmla="*/ 2857295 w 2857295"/>
                <a:gd name="connsiteY1" fmla="*/ 0 h 2998788"/>
                <a:gd name="connsiteX2" fmla="*/ 2857295 w 2857295"/>
                <a:gd name="connsiteY2" fmla="*/ 2977273 h 2998788"/>
                <a:gd name="connsiteX3" fmla="*/ 2802326 w 2857295"/>
                <a:gd name="connsiteY3" fmla="*/ 2985662 h 2998788"/>
                <a:gd name="connsiteX4" fmla="*/ 2542382 w 2857295"/>
                <a:gd name="connsiteY4" fmla="*/ 2998788 h 2998788"/>
                <a:gd name="connsiteX5" fmla="*/ 0 w 2857295"/>
                <a:gd name="connsiteY5" fmla="*/ 456406 h 2998788"/>
                <a:gd name="connsiteX6" fmla="*/ 13126 w 2857295"/>
                <a:gd name="connsiteY6" fmla="*/ 196462 h 299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95" h="2998788">
                  <a:moveTo>
                    <a:pt x="43110" y="0"/>
                  </a:moveTo>
                  <a:lnTo>
                    <a:pt x="2857295" y="0"/>
                  </a:lnTo>
                  <a:lnTo>
                    <a:pt x="2857295" y="2977273"/>
                  </a:lnTo>
                  <a:lnTo>
                    <a:pt x="2802326" y="2985662"/>
                  </a:lnTo>
                  <a:cubicBezTo>
                    <a:pt x="2716859" y="2994342"/>
                    <a:pt x="2630140" y="2998788"/>
                    <a:pt x="2542382" y="2998788"/>
                  </a:cubicBezTo>
                  <a:cubicBezTo>
                    <a:pt x="1138263" y="2998788"/>
                    <a:pt x="0" y="1860525"/>
                    <a:pt x="0" y="456406"/>
                  </a:cubicBezTo>
                  <a:cubicBezTo>
                    <a:pt x="0" y="368649"/>
                    <a:pt x="4447" y="281930"/>
                    <a:pt x="13126" y="196462"/>
                  </a:cubicBezTo>
                  <a:close/>
                </a:path>
              </a:pathLst>
            </a:custGeom>
            <a:solidFill>
              <a:schemeClr val="accent2">
                <a:alpha val="2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2">
            <a:extLst>
              <a:ext uri="{FF2B5EF4-FFF2-40B4-BE49-F238E27FC236}">
                <a16:creationId xmlns:a16="http://schemas.microsoft.com/office/drawing/2014/main" id="{6C20DF42-863D-4864-B783-B1EC7CEE7910}"/>
              </a:ext>
            </a:extLst>
          </p:cNvPr>
          <p:cNvSpPr>
            <a:spLocks noGrp="1"/>
          </p:cNvSpPr>
          <p:nvPr>
            <p:ph idx="1" hasCustomPrompt="1"/>
          </p:nvPr>
        </p:nvSpPr>
        <p:spPr bwMode="gray">
          <a:xfrm>
            <a:off x="231233" y="987574"/>
            <a:ext cx="475488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9" name="Content Placeholder 2">
            <a:extLst>
              <a:ext uri="{FF2B5EF4-FFF2-40B4-BE49-F238E27FC236}">
                <a16:creationId xmlns:a16="http://schemas.microsoft.com/office/drawing/2014/main" id="{1DBE6B0A-11C9-4607-AEBB-04B9ED54F675}"/>
              </a:ext>
            </a:extLst>
          </p:cNvPr>
          <p:cNvSpPr>
            <a:spLocks noGrp="1"/>
          </p:cNvSpPr>
          <p:nvPr>
            <p:ph idx="11" hasCustomPrompt="1"/>
          </p:nvPr>
        </p:nvSpPr>
        <p:spPr bwMode="gray">
          <a:xfrm>
            <a:off x="5147133" y="987574"/>
            <a:ext cx="3657600" cy="3584426"/>
          </a:xfrm>
          <a:prstGeom prst="rect">
            <a:avLst/>
          </a:prstGeom>
        </p:spPr>
        <p:txBody>
          <a:bodyPr/>
          <a:lstStyle>
            <a:lvl1pPr>
              <a:lnSpc>
                <a:spcPct val="100000"/>
              </a:lnSpc>
              <a:spcAft>
                <a:spcPts val="400"/>
              </a:spcAft>
              <a:defRPr>
                <a:solidFill>
                  <a:schemeClr val="tx1"/>
                </a:solidFill>
              </a:defRPr>
            </a:lvl1pPr>
            <a:lvl2pPr>
              <a:lnSpc>
                <a:spcPct val="100000"/>
              </a:lnSpc>
              <a:spcAft>
                <a:spcPts val="400"/>
              </a:spcAft>
              <a:defRPr>
                <a:solidFill>
                  <a:schemeClr val="tx1"/>
                </a:solidFill>
              </a:defRPr>
            </a:lvl2pPr>
            <a:lvl3pPr>
              <a:lnSpc>
                <a:spcPct val="100000"/>
              </a:lnSpc>
              <a:spcAft>
                <a:spcPts val="400"/>
              </a:spcAft>
              <a:defRPr>
                <a:solidFill>
                  <a:schemeClr val="tx1"/>
                </a:solidFill>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solidFill>
                  <a:schemeClr val="tx1"/>
                </a:solidFill>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6625216C-BD30-4E0C-98A7-B66CA3B490D4}"/>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8" name="Text Placeholder 4">
            <a:extLst>
              <a:ext uri="{FF2B5EF4-FFF2-40B4-BE49-F238E27FC236}">
                <a16:creationId xmlns:a16="http://schemas.microsoft.com/office/drawing/2014/main" id="{51A3424B-3137-4162-8F0D-DFDAB92C0D28}"/>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95779751"/>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x 3 Table format">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D2044E8-B170-4670-93E7-0D73DE2C2BA1}"/>
              </a:ext>
            </a:extLst>
          </p:cNvPr>
          <p:cNvSpPr/>
          <p:nvPr userDrawn="1"/>
        </p:nvSpPr>
        <p:spPr bwMode="gray">
          <a:xfrm>
            <a:off x="2894197" y="1074738"/>
            <a:ext cx="286734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17" name="Rectangle: Rounded Corners 16">
            <a:extLst>
              <a:ext uri="{FF2B5EF4-FFF2-40B4-BE49-F238E27FC236}">
                <a16:creationId xmlns:a16="http://schemas.microsoft.com/office/drawing/2014/main" id="{60471C9D-9067-4CE4-9B0A-0516F060B6DD}"/>
              </a:ext>
            </a:extLst>
          </p:cNvPr>
          <p:cNvSpPr/>
          <p:nvPr userDrawn="1"/>
        </p:nvSpPr>
        <p:spPr bwMode="gray">
          <a:xfrm>
            <a:off x="5948046" y="1074738"/>
            <a:ext cx="286734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3" name="Rectangle: Rounded Corners 12">
            <a:extLst>
              <a:ext uri="{FF2B5EF4-FFF2-40B4-BE49-F238E27FC236}">
                <a16:creationId xmlns:a16="http://schemas.microsoft.com/office/drawing/2014/main" id="{0AAC43FA-2C17-4310-975D-9F2CC8E8A130}"/>
              </a:ext>
            </a:extLst>
          </p:cNvPr>
          <p:cNvSpPr/>
          <p:nvPr userDrawn="1"/>
        </p:nvSpPr>
        <p:spPr bwMode="gray">
          <a:xfrm>
            <a:off x="323850" y="1748900"/>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4" name="Rectangle: Rounded Corners 13">
            <a:extLst>
              <a:ext uri="{FF2B5EF4-FFF2-40B4-BE49-F238E27FC236}">
                <a16:creationId xmlns:a16="http://schemas.microsoft.com/office/drawing/2014/main" id="{EA29D3CB-04E1-4254-96D2-04A5B8CB64A8}"/>
              </a:ext>
            </a:extLst>
          </p:cNvPr>
          <p:cNvSpPr/>
          <p:nvPr userDrawn="1"/>
        </p:nvSpPr>
        <p:spPr bwMode="gray">
          <a:xfrm>
            <a:off x="323850" y="2747639"/>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5" name="Rectangle: Rounded Corners 14">
            <a:extLst>
              <a:ext uri="{FF2B5EF4-FFF2-40B4-BE49-F238E27FC236}">
                <a16:creationId xmlns:a16="http://schemas.microsoft.com/office/drawing/2014/main" id="{363853CF-3336-48A6-A5C4-BD73780749EA}"/>
              </a:ext>
            </a:extLst>
          </p:cNvPr>
          <p:cNvSpPr/>
          <p:nvPr userDrawn="1"/>
        </p:nvSpPr>
        <p:spPr bwMode="gray">
          <a:xfrm>
            <a:off x="323850" y="3746377"/>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20" name="Text Placeholder 5">
            <a:extLst>
              <a:ext uri="{FF2B5EF4-FFF2-40B4-BE49-F238E27FC236}">
                <a16:creationId xmlns:a16="http://schemas.microsoft.com/office/drawing/2014/main" id="{865DE240-9DED-468B-8408-87FDDC1791EE}"/>
              </a:ext>
            </a:extLst>
          </p:cNvPr>
          <p:cNvSpPr>
            <a:spLocks noGrp="1"/>
          </p:cNvSpPr>
          <p:nvPr>
            <p:ph type="body" sz="quarter" idx="14" hasCustomPrompt="1"/>
          </p:nvPr>
        </p:nvSpPr>
        <p:spPr bwMode="gray">
          <a:xfrm>
            <a:off x="323850" y="1748900"/>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1" name="Text Placeholder 5">
            <a:extLst>
              <a:ext uri="{FF2B5EF4-FFF2-40B4-BE49-F238E27FC236}">
                <a16:creationId xmlns:a16="http://schemas.microsoft.com/office/drawing/2014/main" id="{24221231-F65C-444E-86F3-11E362190CDA}"/>
              </a:ext>
            </a:extLst>
          </p:cNvPr>
          <p:cNvSpPr>
            <a:spLocks noGrp="1"/>
          </p:cNvSpPr>
          <p:nvPr>
            <p:ph type="body" sz="quarter" idx="15" hasCustomPrompt="1"/>
          </p:nvPr>
        </p:nvSpPr>
        <p:spPr bwMode="gray">
          <a:xfrm>
            <a:off x="323850" y="2747639"/>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2" name="Text Placeholder 5">
            <a:extLst>
              <a:ext uri="{FF2B5EF4-FFF2-40B4-BE49-F238E27FC236}">
                <a16:creationId xmlns:a16="http://schemas.microsoft.com/office/drawing/2014/main" id="{2482BD1E-38F6-47D7-BBAC-A70C8E7A28F6}"/>
              </a:ext>
            </a:extLst>
          </p:cNvPr>
          <p:cNvSpPr>
            <a:spLocks noGrp="1"/>
          </p:cNvSpPr>
          <p:nvPr>
            <p:ph type="body" sz="quarter" idx="16" hasCustomPrompt="1"/>
          </p:nvPr>
        </p:nvSpPr>
        <p:spPr bwMode="gray">
          <a:xfrm>
            <a:off x="323850" y="3746377"/>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9" name="Text Placeholder 5">
            <a:extLst>
              <a:ext uri="{FF2B5EF4-FFF2-40B4-BE49-F238E27FC236}">
                <a16:creationId xmlns:a16="http://schemas.microsoft.com/office/drawing/2014/main" id="{DF47391B-86BB-448B-BDAB-35ECA05C01C8}"/>
              </a:ext>
            </a:extLst>
          </p:cNvPr>
          <p:cNvSpPr>
            <a:spLocks noGrp="1"/>
          </p:cNvSpPr>
          <p:nvPr>
            <p:ph type="body" sz="quarter" idx="13" hasCustomPrompt="1"/>
          </p:nvPr>
        </p:nvSpPr>
        <p:spPr bwMode="gray">
          <a:xfrm>
            <a:off x="2894197"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3" name="Text Placeholder 5">
            <a:extLst>
              <a:ext uri="{FF2B5EF4-FFF2-40B4-BE49-F238E27FC236}">
                <a16:creationId xmlns:a16="http://schemas.microsoft.com/office/drawing/2014/main" id="{DFD8F45F-7B56-4332-AF85-2AE6A07C0D23}"/>
              </a:ext>
            </a:extLst>
          </p:cNvPr>
          <p:cNvSpPr>
            <a:spLocks noGrp="1"/>
          </p:cNvSpPr>
          <p:nvPr>
            <p:ph type="body" sz="quarter" idx="17" hasCustomPrompt="1"/>
          </p:nvPr>
        </p:nvSpPr>
        <p:spPr bwMode="gray">
          <a:xfrm>
            <a:off x="2894197"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4" name="Text Placeholder 5">
            <a:extLst>
              <a:ext uri="{FF2B5EF4-FFF2-40B4-BE49-F238E27FC236}">
                <a16:creationId xmlns:a16="http://schemas.microsoft.com/office/drawing/2014/main" id="{CDE47660-6FF5-4273-927F-10B15F30F6BA}"/>
              </a:ext>
            </a:extLst>
          </p:cNvPr>
          <p:cNvSpPr>
            <a:spLocks noGrp="1"/>
          </p:cNvSpPr>
          <p:nvPr>
            <p:ph type="body" sz="quarter" idx="18" hasCustomPrompt="1"/>
          </p:nvPr>
        </p:nvSpPr>
        <p:spPr bwMode="gray">
          <a:xfrm>
            <a:off x="2894197"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5" name="Text Placeholder 5">
            <a:extLst>
              <a:ext uri="{FF2B5EF4-FFF2-40B4-BE49-F238E27FC236}">
                <a16:creationId xmlns:a16="http://schemas.microsoft.com/office/drawing/2014/main" id="{A0B1C8B2-9DC8-4FF8-A533-631CF381CF76}"/>
              </a:ext>
            </a:extLst>
          </p:cNvPr>
          <p:cNvSpPr>
            <a:spLocks noGrp="1"/>
          </p:cNvSpPr>
          <p:nvPr>
            <p:ph type="body" sz="quarter" idx="19" hasCustomPrompt="1"/>
          </p:nvPr>
        </p:nvSpPr>
        <p:spPr bwMode="gray">
          <a:xfrm>
            <a:off x="5948046"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CDB831E6-1489-49ED-9F9D-7DAAC230B4E6}"/>
              </a:ext>
            </a:extLst>
          </p:cNvPr>
          <p:cNvSpPr>
            <a:spLocks noGrp="1"/>
          </p:cNvSpPr>
          <p:nvPr>
            <p:ph type="body" sz="quarter" idx="20" hasCustomPrompt="1"/>
          </p:nvPr>
        </p:nvSpPr>
        <p:spPr bwMode="gray">
          <a:xfrm>
            <a:off x="5948046"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7" name="Text Placeholder 5">
            <a:extLst>
              <a:ext uri="{FF2B5EF4-FFF2-40B4-BE49-F238E27FC236}">
                <a16:creationId xmlns:a16="http://schemas.microsoft.com/office/drawing/2014/main" id="{63D5D76A-D62F-4F95-80F9-A22030B23127}"/>
              </a:ext>
            </a:extLst>
          </p:cNvPr>
          <p:cNvSpPr>
            <a:spLocks noGrp="1"/>
          </p:cNvSpPr>
          <p:nvPr>
            <p:ph type="body" sz="quarter" idx="21" hasCustomPrompt="1"/>
          </p:nvPr>
        </p:nvSpPr>
        <p:spPr bwMode="gray">
          <a:xfrm>
            <a:off x="5948046"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9F96D3A1-11B2-4382-8EB9-8DA25C910034}"/>
              </a:ext>
            </a:extLst>
          </p:cNvPr>
          <p:cNvSpPr>
            <a:spLocks noGrp="1"/>
          </p:cNvSpPr>
          <p:nvPr>
            <p:ph type="body" sz="quarter" idx="22" hasCustomPrompt="1"/>
          </p:nvPr>
        </p:nvSpPr>
        <p:spPr bwMode="gray">
          <a:xfrm>
            <a:off x="2894197" y="1074738"/>
            <a:ext cx="2871216" cy="539496"/>
          </a:xfrm>
        </p:spPr>
        <p:txBody>
          <a:bodyPr lIns="91440" tIns="45720" rIns="91440" bIns="45720" anchor="ctr"/>
          <a:lstStyle>
            <a:lvl1pPr marL="0" indent="0" algn="l">
              <a:buNone/>
              <a:defRPr sz="1400">
                <a:solidFill>
                  <a:schemeClr val="accent1"/>
                </a:solidFill>
                <a:latin typeface="+mj-lt"/>
              </a:defRPr>
            </a:lvl1pPr>
          </a:lstStyle>
          <a:p>
            <a:pPr lvl="0"/>
            <a:r>
              <a:rPr lang="en-US"/>
              <a:t>Title</a:t>
            </a:r>
          </a:p>
        </p:txBody>
      </p:sp>
      <p:sp>
        <p:nvSpPr>
          <p:cNvPr id="29" name="Text Placeholder 5">
            <a:extLst>
              <a:ext uri="{FF2B5EF4-FFF2-40B4-BE49-F238E27FC236}">
                <a16:creationId xmlns:a16="http://schemas.microsoft.com/office/drawing/2014/main" id="{A80A609B-1E9B-43D5-9C67-882D8D8F76A0}"/>
              </a:ext>
            </a:extLst>
          </p:cNvPr>
          <p:cNvSpPr>
            <a:spLocks noGrp="1"/>
          </p:cNvSpPr>
          <p:nvPr>
            <p:ph type="body" sz="quarter" idx="23" hasCustomPrompt="1"/>
          </p:nvPr>
        </p:nvSpPr>
        <p:spPr bwMode="gray">
          <a:xfrm>
            <a:off x="5948046" y="1074738"/>
            <a:ext cx="2871216" cy="539496"/>
          </a:xfrm>
        </p:spPr>
        <p:txBody>
          <a:bodyPr lIns="91440" tIns="45720" rIns="91440" bIns="45720" anchor="ctr"/>
          <a:lstStyle>
            <a:lvl1pPr marL="0" indent="0" algn="l">
              <a:buNone/>
              <a:defRPr sz="1400">
                <a:solidFill>
                  <a:schemeClr val="accent4"/>
                </a:solidFill>
                <a:latin typeface="+mj-lt"/>
              </a:defRPr>
            </a:lvl1pPr>
          </a:lstStyle>
          <a:p>
            <a:pPr lvl="0"/>
            <a:r>
              <a:rPr lang="en-US"/>
              <a:t>Title</a:t>
            </a:r>
          </a:p>
        </p:txBody>
      </p:sp>
    </p:spTree>
    <p:extLst>
      <p:ext uri="{BB962C8B-B14F-4D97-AF65-F5344CB8AC3E}">
        <p14:creationId xmlns:p14="http://schemas.microsoft.com/office/powerpoint/2010/main" val="16036017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CB1D-5947-44F5-AE79-B722F4608754}"/>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3" name="Text Placeholder 4">
            <a:extLst>
              <a:ext uri="{FF2B5EF4-FFF2-40B4-BE49-F238E27FC236}">
                <a16:creationId xmlns:a16="http://schemas.microsoft.com/office/drawing/2014/main" id="{0B5D53C6-A782-4970-ADF1-3F0A38B4951D}"/>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112329574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333375" y="1824673"/>
            <a:ext cx="2075688" cy="2075688"/>
          </a:xfrm>
          <a:prstGeom prst="ellipse">
            <a:avLst/>
          </a:prstGeom>
        </p:spPr>
        <p:txBody>
          <a:bodyPr anchor="ctr"/>
          <a:lstStyle>
            <a:lvl1pPr marL="0" indent="0" algn="l">
              <a:buNone/>
              <a:defRPr sz="900">
                <a:solidFill>
                  <a:schemeClr val="tx1"/>
                </a:solidFill>
              </a:defRPr>
            </a:lvl1pPr>
          </a:lstStyle>
          <a:p>
            <a:r>
              <a:rPr lang="en-US"/>
              <a:t>Step 1: Click icon to add picture</a:t>
            </a:r>
            <a:br>
              <a:rPr lang="en-US"/>
            </a:br>
            <a:r>
              <a:rPr lang="en-US"/>
              <a:t>Step 2: Go to View &gt;&gt; Slide Master and copy the gradient shapes, close the Slide Master and paste the gradient shapes on top of the selected image</a:t>
            </a:r>
          </a:p>
        </p:txBody>
      </p:sp>
      <p:sp>
        <p:nvSpPr>
          <p:cNvPr id="5" name="Oval 4">
            <a:extLst>
              <a:ext uri="{FF2B5EF4-FFF2-40B4-BE49-F238E27FC236}">
                <a16:creationId xmlns:a16="http://schemas.microsoft.com/office/drawing/2014/main" id="{D8BAC6B4-51B9-4B47-8996-D65FBF9EDB5F}"/>
              </a:ext>
            </a:extLst>
          </p:cNvPr>
          <p:cNvSpPr>
            <a:spLocks noChangeAspect="1"/>
          </p:cNvSpPr>
          <p:nvPr userDrawn="1"/>
        </p:nvSpPr>
        <p:spPr>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6D67A50-8F02-4A68-A376-32DC985938EC}"/>
              </a:ext>
            </a:extLst>
          </p:cNvPr>
          <p:cNvSpPr>
            <a:spLocks noChangeAspect="1"/>
          </p:cNvSpPr>
          <p:nvPr/>
        </p:nvSpPr>
        <p:spPr bwMode="gray">
          <a:xfrm>
            <a:off x="1069009" y="1398595"/>
            <a:ext cx="2075687" cy="2075688"/>
          </a:xfrm>
          <a:prstGeom prst="ellipse">
            <a:avLst/>
          </a:prstGeom>
          <a:gradFill flip="none" rotWithShape="1">
            <a:gsLst>
              <a:gs pos="43000">
                <a:schemeClr val="accent4">
                  <a:alpha val="13000"/>
                </a:schemeClr>
              </a:gs>
              <a:gs pos="8000">
                <a:schemeClr val="accent4"/>
              </a:gs>
              <a:gs pos="71000">
                <a:schemeClr val="accent4">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350727" y="1074738"/>
            <a:ext cx="5458968" cy="3493008"/>
          </a:xfrm>
        </p:spPr>
        <p:txBody>
          <a:bodyPr lIns="0" tIns="0" rIns="0" bIns="0" anchor="ctr"/>
          <a:lstStyle>
            <a:lvl1pPr marL="0" indent="0" algn="ctr">
              <a:buNone/>
              <a:defRPr>
                <a:latin typeface="Raleway Light" pitchFamily="2" charset="0"/>
              </a:defRPr>
            </a:lvl1pPr>
          </a:lstStyle>
          <a:p>
            <a:pPr lvl="0"/>
            <a:r>
              <a:rPr lang="en-US"/>
              <a:t>Quote/Introduction text</a:t>
            </a:r>
          </a:p>
        </p:txBody>
      </p:sp>
      <p:sp>
        <p:nvSpPr>
          <p:cNvPr id="7" name="Text Placeholder 4">
            <a:extLst>
              <a:ext uri="{FF2B5EF4-FFF2-40B4-BE49-F238E27FC236}">
                <a16:creationId xmlns:a16="http://schemas.microsoft.com/office/drawing/2014/main" id="{09468FF4-883B-440C-A361-DDE3DFD3EE4E}"/>
              </a:ext>
            </a:extLst>
          </p:cNvPr>
          <p:cNvSpPr>
            <a:spLocks noGrp="1"/>
          </p:cNvSpPr>
          <p:nvPr>
            <p:ph type="body" sz="quarter" idx="1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86524211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ara with des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20674" y="1074738"/>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8" name="Text Placeholder 5">
            <a:extLst>
              <a:ext uri="{FF2B5EF4-FFF2-40B4-BE49-F238E27FC236}">
                <a16:creationId xmlns:a16="http://schemas.microsoft.com/office/drawing/2014/main" id="{D36EF7ED-6900-4FD5-AA62-B93F5B77D31D}"/>
              </a:ext>
            </a:extLst>
          </p:cNvPr>
          <p:cNvSpPr>
            <a:spLocks noGrp="1"/>
          </p:cNvSpPr>
          <p:nvPr>
            <p:ph type="body" sz="quarter" idx="13" hasCustomPrompt="1"/>
          </p:nvPr>
        </p:nvSpPr>
        <p:spPr bwMode="gray">
          <a:xfrm>
            <a:off x="320674" y="2320050"/>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9" name="Text Placeholder 5">
            <a:extLst>
              <a:ext uri="{FF2B5EF4-FFF2-40B4-BE49-F238E27FC236}">
                <a16:creationId xmlns:a16="http://schemas.microsoft.com/office/drawing/2014/main" id="{ED4A2992-ECB4-49A6-8DA5-345891EC76FE}"/>
              </a:ext>
            </a:extLst>
          </p:cNvPr>
          <p:cNvSpPr>
            <a:spLocks noGrp="1"/>
          </p:cNvSpPr>
          <p:nvPr>
            <p:ph type="body" sz="quarter" idx="14" hasCustomPrompt="1"/>
          </p:nvPr>
        </p:nvSpPr>
        <p:spPr bwMode="gray">
          <a:xfrm>
            <a:off x="320674" y="3565362"/>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15" name="Arc 14">
            <a:extLst>
              <a:ext uri="{FF2B5EF4-FFF2-40B4-BE49-F238E27FC236}">
                <a16:creationId xmlns:a16="http://schemas.microsoft.com/office/drawing/2014/main" id="{DAEC8E06-34A8-456E-9A2E-696A684F3B89}"/>
              </a:ext>
            </a:extLst>
          </p:cNvPr>
          <p:cNvSpPr>
            <a:spLocks noChangeAspect="1"/>
          </p:cNvSpPr>
          <p:nvPr userDrawn="1"/>
        </p:nvSpPr>
        <p:spPr bwMode="gray">
          <a:xfrm>
            <a:off x="6539277" y="1276379"/>
            <a:ext cx="3047999" cy="3047999"/>
          </a:xfrm>
          <a:prstGeom prst="arc">
            <a:avLst>
              <a:gd name="adj1" fmla="val 5277044"/>
              <a:gd name="adj2" fmla="val 16275839"/>
            </a:avLst>
          </a:prstGeom>
          <a:ln w="47625">
            <a:gradFill flip="none" rotWithShape="1">
              <a:gsLst>
                <a:gs pos="0">
                  <a:schemeClr val="bg1">
                    <a:alpha val="0"/>
                  </a:schemeClr>
                </a:gs>
                <a:gs pos="50000">
                  <a:schemeClr val="accent6"/>
                </a:gs>
                <a:gs pos="6000">
                  <a:schemeClr val="accent6">
                    <a:lumMod val="25000"/>
                    <a:lumOff val="75000"/>
                  </a:schemeClr>
                </a:gs>
                <a:gs pos="94000">
                  <a:schemeClr val="accent6">
                    <a:lumMod val="25000"/>
                    <a:lumOff val="75000"/>
                  </a:schemeClr>
                </a:gs>
                <a:gs pos="10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FEA2561D-8307-4588-B581-F9B15BE8CF14}"/>
              </a:ext>
            </a:extLst>
          </p:cNvPr>
          <p:cNvSpPr>
            <a:spLocks noChangeAspect="1"/>
          </p:cNvSpPr>
          <p:nvPr userDrawn="1"/>
        </p:nvSpPr>
        <p:spPr bwMode="gray">
          <a:xfrm>
            <a:off x="6850080" y="3660489"/>
            <a:ext cx="886968" cy="886968"/>
          </a:xfrm>
          <a:prstGeom prst="ellipse">
            <a:avLst/>
          </a:prstGeom>
          <a:gradFill flip="none" rotWithShape="1">
            <a:gsLst>
              <a:gs pos="58000">
                <a:srgbClr val="039BDA">
                  <a:alpha val="30000"/>
                </a:srgbClr>
              </a:gs>
              <a:gs pos="9000">
                <a:schemeClr val="accent1"/>
              </a:gs>
              <a:gs pos="84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2EA899-5726-4F3E-A809-0837BD902FD6}"/>
              </a:ext>
            </a:extLst>
          </p:cNvPr>
          <p:cNvSpPr>
            <a:spLocks noChangeAspect="1"/>
          </p:cNvSpPr>
          <p:nvPr userDrawn="1"/>
        </p:nvSpPr>
        <p:spPr bwMode="gray">
          <a:xfrm>
            <a:off x="6850080" y="1089026"/>
            <a:ext cx="886968" cy="886968"/>
          </a:xfrm>
          <a:prstGeom prst="ellipse">
            <a:avLst/>
          </a:prstGeom>
          <a:gradFill flip="none" rotWithShape="1">
            <a:gsLst>
              <a:gs pos="58000">
                <a:srgbClr val="039BDA">
                  <a:alpha val="30000"/>
                </a:srgbClr>
              </a:gs>
              <a:gs pos="9000">
                <a:schemeClr val="accent1"/>
              </a:gs>
              <a:gs pos="89000">
                <a:schemeClr val="accent1">
                  <a:alpha val="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EB26C2-51F4-4065-B6A9-87F434601DAA}"/>
              </a:ext>
            </a:extLst>
          </p:cNvPr>
          <p:cNvSpPr>
            <a:spLocks noChangeAspect="1"/>
          </p:cNvSpPr>
          <p:nvPr userDrawn="1"/>
        </p:nvSpPr>
        <p:spPr bwMode="gray">
          <a:xfrm>
            <a:off x="6181530" y="2392656"/>
            <a:ext cx="886968" cy="886968"/>
          </a:xfrm>
          <a:prstGeom prst="ellipse">
            <a:avLst/>
          </a:prstGeom>
          <a:gradFill flip="none" rotWithShape="1">
            <a:gsLst>
              <a:gs pos="58000">
                <a:srgbClr val="039BDA">
                  <a:alpha val="30000"/>
                </a:srgbClr>
              </a:gs>
              <a:gs pos="9000">
                <a:schemeClr val="accent1"/>
              </a:gs>
              <a:gs pos="98000">
                <a:schemeClr val="accent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2501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images 1">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95F79ED8-DE62-4265-BF98-CA8F3250F44E}"/>
              </a:ext>
            </a:extLst>
          </p:cNvPr>
          <p:cNvSpPr>
            <a:spLocks noGrp="1" noChangeAspect="1"/>
          </p:cNvSpPr>
          <p:nvPr>
            <p:ph type="pic" sz="quarter" idx="15" hasCustomPrompt="1"/>
          </p:nvPr>
        </p:nvSpPr>
        <p:spPr bwMode="gray">
          <a:xfrm>
            <a:off x="320054"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4" name="Picture Placeholder 3">
            <a:extLst>
              <a:ext uri="{FF2B5EF4-FFF2-40B4-BE49-F238E27FC236}">
                <a16:creationId xmlns:a16="http://schemas.microsoft.com/office/drawing/2014/main" id="{23DF603E-3B4A-4E51-8C9E-306B088CC2B0}"/>
              </a:ext>
            </a:extLst>
          </p:cNvPr>
          <p:cNvSpPr>
            <a:spLocks noGrp="1" noChangeAspect="1"/>
          </p:cNvSpPr>
          <p:nvPr>
            <p:ph type="pic" sz="quarter" idx="17" hasCustomPrompt="1"/>
          </p:nvPr>
        </p:nvSpPr>
        <p:spPr bwMode="gray">
          <a:xfrm>
            <a:off x="7610829"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3" name="Picture Placeholder 3">
            <a:extLst>
              <a:ext uri="{FF2B5EF4-FFF2-40B4-BE49-F238E27FC236}">
                <a16:creationId xmlns:a16="http://schemas.microsoft.com/office/drawing/2014/main" id="{8079FDD0-E93A-4BF9-AE06-64395560F12E}"/>
              </a:ext>
            </a:extLst>
          </p:cNvPr>
          <p:cNvSpPr>
            <a:spLocks noGrp="1" noChangeAspect="1"/>
          </p:cNvSpPr>
          <p:nvPr>
            <p:ph type="pic" sz="quarter" idx="16" hasCustomPrompt="1"/>
          </p:nvPr>
        </p:nvSpPr>
        <p:spPr bwMode="gray">
          <a:xfrm>
            <a:off x="7610829" y="13102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320054" y="13131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15" name="Oval 14">
            <a:extLst>
              <a:ext uri="{FF2B5EF4-FFF2-40B4-BE49-F238E27FC236}">
                <a16:creationId xmlns:a16="http://schemas.microsoft.com/office/drawing/2014/main" id="{AD321218-61CD-4A7C-A430-F5A1DDE9AD9B}"/>
              </a:ext>
            </a:extLst>
          </p:cNvPr>
          <p:cNvSpPr>
            <a:spLocks noChangeAspect="1"/>
          </p:cNvSpPr>
          <p:nvPr userDrawn="1"/>
        </p:nvSpPr>
        <p:spPr bwMode="gray">
          <a:xfrm>
            <a:off x="315482" y="1316736"/>
            <a:ext cx="1197864" cy="1197864"/>
          </a:xfrm>
          <a:prstGeom prst="ellipse">
            <a:avLst/>
          </a:prstGeom>
          <a:gradFill flip="none" rotWithShape="1">
            <a:gsLst>
              <a:gs pos="47000">
                <a:schemeClr val="accent1">
                  <a:alpha val="0"/>
                </a:schemeClr>
              </a:gs>
              <a:gs pos="0">
                <a:schemeClr val="accent1"/>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5" name="Oval 24">
            <a:extLst>
              <a:ext uri="{FF2B5EF4-FFF2-40B4-BE49-F238E27FC236}">
                <a16:creationId xmlns:a16="http://schemas.microsoft.com/office/drawing/2014/main" id="{835E1044-5A44-4BFE-89AF-ACDEEA2B4BF2}"/>
              </a:ext>
            </a:extLst>
          </p:cNvPr>
          <p:cNvSpPr>
            <a:spLocks noChangeAspect="1"/>
          </p:cNvSpPr>
          <p:nvPr userDrawn="1"/>
        </p:nvSpPr>
        <p:spPr bwMode="gray">
          <a:xfrm>
            <a:off x="315482" y="3163824"/>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6" name="Oval 25">
            <a:extLst>
              <a:ext uri="{FF2B5EF4-FFF2-40B4-BE49-F238E27FC236}">
                <a16:creationId xmlns:a16="http://schemas.microsoft.com/office/drawing/2014/main" id="{058BCB6D-0CAC-42F5-AA2A-440E5D9D92B4}"/>
              </a:ext>
            </a:extLst>
          </p:cNvPr>
          <p:cNvSpPr>
            <a:spLocks noChangeAspect="1"/>
          </p:cNvSpPr>
          <p:nvPr userDrawn="1"/>
        </p:nvSpPr>
        <p:spPr bwMode="gray">
          <a:xfrm>
            <a:off x="7606257" y="3163824"/>
            <a:ext cx="1197864" cy="1197864"/>
          </a:xfrm>
          <a:prstGeom prst="ellipse">
            <a:avLst/>
          </a:prstGeom>
          <a:gradFill flip="none" rotWithShape="1">
            <a:gsLst>
              <a:gs pos="47000">
                <a:schemeClr val="accent3">
                  <a:alpha val="0"/>
                </a:schemeClr>
              </a:gs>
              <a:gs pos="800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7" name="Oval 26">
            <a:extLst>
              <a:ext uri="{FF2B5EF4-FFF2-40B4-BE49-F238E27FC236}">
                <a16:creationId xmlns:a16="http://schemas.microsoft.com/office/drawing/2014/main" id="{74BE5BC6-9E7F-4FC5-9732-D81384AB690C}"/>
              </a:ext>
            </a:extLst>
          </p:cNvPr>
          <p:cNvSpPr>
            <a:spLocks noChangeAspect="1"/>
          </p:cNvSpPr>
          <p:nvPr userDrawn="1"/>
        </p:nvSpPr>
        <p:spPr bwMode="gray">
          <a:xfrm>
            <a:off x="7606257" y="1305676"/>
            <a:ext cx="1197864" cy="1197864"/>
          </a:xfrm>
          <a:prstGeom prst="ellipse">
            <a:avLst/>
          </a:prstGeom>
          <a:gradFill flip="none" rotWithShape="1">
            <a:gsLst>
              <a:gs pos="47000">
                <a:schemeClr val="accent2">
                  <a:alpha val="0"/>
                </a:schemeClr>
              </a:gs>
              <a:gs pos="1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1676400" y="1083616"/>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19" name="Text Placeholder 5">
            <a:extLst>
              <a:ext uri="{FF2B5EF4-FFF2-40B4-BE49-F238E27FC236}">
                <a16:creationId xmlns:a16="http://schemas.microsoft.com/office/drawing/2014/main" id="{81DB8866-7A09-49FF-8B8F-A2030E186C7D}"/>
              </a:ext>
            </a:extLst>
          </p:cNvPr>
          <p:cNvSpPr>
            <a:spLocks noGrp="1"/>
          </p:cNvSpPr>
          <p:nvPr>
            <p:ph type="body" sz="quarter" idx="12" hasCustomPrompt="1"/>
          </p:nvPr>
        </p:nvSpPr>
        <p:spPr bwMode="gray">
          <a:xfrm>
            <a:off x="1676400" y="2926080"/>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20" name="Text Placeholder 5">
            <a:extLst>
              <a:ext uri="{FF2B5EF4-FFF2-40B4-BE49-F238E27FC236}">
                <a16:creationId xmlns:a16="http://schemas.microsoft.com/office/drawing/2014/main" id="{2E07EB45-86F8-4B7E-B80F-413B61F063C2}"/>
              </a:ext>
            </a:extLst>
          </p:cNvPr>
          <p:cNvSpPr>
            <a:spLocks noGrp="1"/>
          </p:cNvSpPr>
          <p:nvPr>
            <p:ph type="body" sz="quarter" idx="13" hasCustomPrompt="1"/>
          </p:nvPr>
        </p:nvSpPr>
        <p:spPr bwMode="gray">
          <a:xfrm>
            <a:off x="4639408" y="1083616"/>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21" name="Text Placeholder 5">
            <a:extLst>
              <a:ext uri="{FF2B5EF4-FFF2-40B4-BE49-F238E27FC236}">
                <a16:creationId xmlns:a16="http://schemas.microsoft.com/office/drawing/2014/main" id="{3E432386-8EA5-4AD4-BF83-1A3847D5D488}"/>
              </a:ext>
            </a:extLst>
          </p:cNvPr>
          <p:cNvSpPr>
            <a:spLocks noGrp="1"/>
          </p:cNvSpPr>
          <p:nvPr>
            <p:ph type="body" sz="quarter" idx="14" hasCustomPrompt="1"/>
          </p:nvPr>
        </p:nvSpPr>
        <p:spPr bwMode="gray">
          <a:xfrm>
            <a:off x="4639408" y="2926080"/>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16" name="Text Placeholder 4">
            <a:extLst>
              <a:ext uri="{FF2B5EF4-FFF2-40B4-BE49-F238E27FC236}">
                <a16:creationId xmlns:a16="http://schemas.microsoft.com/office/drawing/2014/main" id="{7322B76E-A710-4C85-816A-763EBC340C21}"/>
              </a:ext>
            </a:extLst>
          </p:cNvPr>
          <p:cNvSpPr>
            <a:spLocks noGrp="1"/>
          </p:cNvSpPr>
          <p:nvPr>
            <p:ph type="body" sz="quarter" idx="18"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03997499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images 2">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87ECCD5F-585C-4256-9B5B-49C97CB57375}"/>
              </a:ext>
            </a:extLst>
          </p:cNvPr>
          <p:cNvSpPr>
            <a:spLocks noGrp="1" noChangeAspect="1"/>
          </p:cNvSpPr>
          <p:nvPr>
            <p:ph type="pic" sz="quarter" idx="21" hasCustomPrompt="1"/>
          </p:nvPr>
        </p:nvSpPr>
        <p:spPr bwMode="gray">
          <a:xfrm>
            <a:off x="72339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1" name="Picture Placeholder 3">
            <a:extLst>
              <a:ext uri="{FF2B5EF4-FFF2-40B4-BE49-F238E27FC236}">
                <a16:creationId xmlns:a16="http://schemas.microsoft.com/office/drawing/2014/main" id="{B21D74B9-8621-4C24-8533-7BE723A60770}"/>
              </a:ext>
            </a:extLst>
          </p:cNvPr>
          <p:cNvSpPr>
            <a:spLocks noGrp="1" noChangeAspect="1"/>
          </p:cNvSpPr>
          <p:nvPr>
            <p:ph type="pic" sz="quarter" idx="20" hasCustomPrompt="1"/>
          </p:nvPr>
        </p:nvSpPr>
        <p:spPr bwMode="gray">
          <a:xfrm>
            <a:off x="5073164"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0" name="Picture Placeholder 3">
            <a:extLst>
              <a:ext uri="{FF2B5EF4-FFF2-40B4-BE49-F238E27FC236}">
                <a16:creationId xmlns:a16="http://schemas.microsoft.com/office/drawing/2014/main" id="{0084BE70-235A-4A84-BDB3-2A7C9EDFF3D1}"/>
              </a:ext>
            </a:extLst>
          </p:cNvPr>
          <p:cNvSpPr>
            <a:spLocks noGrp="1" noChangeAspect="1"/>
          </p:cNvSpPr>
          <p:nvPr>
            <p:ph type="pic" sz="quarter" idx="19" hasCustomPrompt="1"/>
          </p:nvPr>
        </p:nvSpPr>
        <p:spPr bwMode="gray">
          <a:xfrm>
            <a:off x="2865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706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 name="Oval 4">
            <a:extLst>
              <a:ext uri="{FF2B5EF4-FFF2-40B4-BE49-F238E27FC236}">
                <a16:creationId xmlns:a16="http://schemas.microsoft.com/office/drawing/2014/main" id="{9525D430-C43C-4729-86E5-DEA9E9E60E43}"/>
              </a:ext>
            </a:extLst>
          </p:cNvPr>
          <p:cNvSpPr>
            <a:spLocks noChangeAspect="1"/>
          </p:cNvSpPr>
          <p:nvPr userDrawn="1"/>
        </p:nvSpPr>
        <p:spPr>
          <a:xfrm>
            <a:off x="704088" y="1078992"/>
            <a:ext cx="1197864" cy="1197864"/>
          </a:xfrm>
          <a:prstGeom prst="ellipse">
            <a:avLst/>
          </a:prstGeom>
          <a:gradFill>
            <a:gsLst>
              <a:gs pos="47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D6F98B-7844-403D-B366-D998D999F999}"/>
              </a:ext>
            </a:extLst>
          </p:cNvPr>
          <p:cNvSpPr>
            <a:spLocks noChangeAspect="1"/>
          </p:cNvSpPr>
          <p:nvPr userDrawn="1"/>
        </p:nvSpPr>
        <p:spPr>
          <a:xfrm>
            <a:off x="5074920" y="1078992"/>
            <a:ext cx="1197864" cy="1197864"/>
          </a:xfrm>
          <a:prstGeom prst="ellipse">
            <a:avLst/>
          </a:prstGeom>
          <a:gradFill>
            <a:gsLst>
              <a:gs pos="47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68B072-953A-47FF-A114-8E7D56DE298E}"/>
              </a:ext>
            </a:extLst>
          </p:cNvPr>
          <p:cNvSpPr>
            <a:spLocks noChangeAspect="1"/>
          </p:cNvSpPr>
          <p:nvPr userDrawn="1"/>
        </p:nvSpPr>
        <p:spPr>
          <a:xfrm>
            <a:off x="7232904" y="1078992"/>
            <a:ext cx="1197864" cy="1197864"/>
          </a:xfrm>
          <a:prstGeom prst="ellipse">
            <a:avLst/>
          </a:prstGeom>
          <a:gradFill>
            <a:gsLst>
              <a:gs pos="47000">
                <a:schemeClr val="accent3">
                  <a:alpha val="0"/>
                </a:schemeClr>
              </a:gs>
              <a:gs pos="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232DF0-A5F7-42CE-A8B7-B50478ADC87D}"/>
              </a:ext>
            </a:extLst>
          </p:cNvPr>
          <p:cNvSpPr>
            <a:spLocks noChangeAspect="1"/>
          </p:cNvSpPr>
          <p:nvPr userDrawn="1"/>
        </p:nvSpPr>
        <p:spPr>
          <a:xfrm>
            <a:off x="2862072" y="1078992"/>
            <a:ext cx="1197864" cy="1197864"/>
          </a:xfrm>
          <a:prstGeom prst="ellipse">
            <a:avLst/>
          </a:prstGeom>
          <a:gradFill>
            <a:gsLst>
              <a:gs pos="47000">
                <a:schemeClr val="accent4">
                  <a:alpha val="0"/>
                </a:schemeClr>
              </a:gs>
              <a:gs pos="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userDrawn="1">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userDrawn="1">
            <p:ph type="body" sz="quarter" idx="11" hasCustomPrompt="1"/>
          </p:nvPr>
        </p:nvSpPr>
        <p:spPr bwMode="gray">
          <a:xfrm>
            <a:off x="33325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userDrawn="1">
            <p:ph type="body" sz="quarter" idx="12" hasCustomPrompt="1"/>
          </p:nvPr>
        </p:nvSpPr>
        <p:spPr bwMode="gray">
          <a:xfrm>
            <a:off x="333252" y="2373924"/>
            <a:ext cx="1956816" cy="274320"/>
          </a:xfrm>
        </p:spPr>
        <p:txBody>
          <a:bodyPr lIns="0" tIns="0" rIns="0" bIns="0" anchor="ctr"/>
          <a:lstStyle>
            <a:lvl1pPr marL="0" indent="0" algn="ctr">
              <a:buNone/>
              <a:defRPr sz="1200">
                <a:solidFill>
                  <a:schemeClr val="accent1"/>
                </a:solidFill>
                <a:latin typeface="+mj-lt"/>
              </a:defRPr>
            </a:lvl1pPr>
          </a:lstStyle>
          <a:p>
            <a:pPr lvl="0"/>
            <a:r>
              <a:rPr lang="en-US"/>
              <a:t>Text or Name</a:t>
            </a:r>
          </a:p>
        </p:txBody>
      </p:sp>
      <p:sp>
        <p:nvSpPr>
          <p:cNvPr id="16" name="Text Placeholder 5">
            <a:extLst>
              <a:ext uri="{FF2B5EF4-FFF2-40B4-BE49-F238E27FC236}">
                <a16:creationId xmlns:a16="http://schemas.microsoft.com/office/drawing/2014/main" id="{ACD32266-B506-4017-85D4-6D3B7BFD84BB}"/>
              </a:ext>
            </a:extLst>
          </p:cNvPr>
          <p:cNvSpPr>
            <a:spLocks noGrp="1"/>
          </p:cNvSpPr>
          <p:nvPr userDrawn="1">
            <p:ph type="body" sz="quarter" idx="13" hasCustomPrompt="1"/>
          </p:nvPr>
        </p:nvSpPr>
        <p:spPr bwMode="gray">
          <a:xfrm>
            <a:off x="2504899"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7" name="Text Placeholder 5">
            <a:extLst>
              <a:ext uri="{FF2B5EF4-FFF2-40B4-BE49-F238E27FC236}">
                <a16:creationId xmlns:a16="http://schemas.microsoft.com/office/drawing/2014/main" id="{EF3D9A09-E93B-484F-B386-63D774A061AD}"/>
              </a:ext>
            </a:extLst>
          </p:cNvPr>
          <p:cNvSpPr>
            <a:spLocks noGrp="1"/>
          </p:cNvSpPr>
          <p:nvPr userDrawn="1">
            <p:ph type="body" sz="quarter" idx="14" hasCustomPrompt="1"/>
          </p:nvPr>
        </p:nvSpPr>
        <p:spPr bwMode="gray">
          <a:xfrm>
            <a:off x="2504899" y="2373924"/>
            <a:ext cx="1956816" cy="274320"/>
          </a:xfrm>
        </p:spPr>
        <p:txBody>
          <a:bodyPr lIns="0" tIns="0" rIns="0" bIns="0" anchor="ctr"/>
          <a:lstStyle>
            <a:lvl1pPr marL="0" indent="0" algn="ctr">
              <a:buNone/>
              <a:defRPr sz="1200">
                <a:solidFill>
                  <a:schemeClr val="accent4"/>
                </a:solidFill>
                <a:latin typeface="+mj-lt"/>
              </a:defRPr>
            </a:lvl1pPr>
          </a:lstStyle>
          <a:p>
            <a:pPr lvl="0"/>
            <a:r>
              <a:rPr lang="en-US"/>
              <a:t>Text or Name</a:t>
            </a:r>
          </a:p>
        </p:txBody>
      </p:sp>
      <p:sp>
        <p:nvSpPr>
          <p:cNvPr id="18" name="Text Placeholder 5">
            <a:extLst>
              <a:ext uri="{FF2B5EF4-FFF2-40B4-BE49-F238E27FC236}">
                <a16:creationId xmlns:a16="http://schemas.microsoft.com/office/drawing/2014/main" id="{9643D738-DC84-4B6E-8D85-DB4008829909}"/>
              </a:ext>
            </a:extLst>
          </p:cNvPr>
          <p:cNvSpPr>
            <a:spLocks noGrp="1"/>
          </p:cNvSpPr>
          <p:nvPr userDrawn="1">
            <p:ph type="body" sz="quarter" idx="15" hasCustomPrompt="1"/>
          </p:nvPr>
        </p:nvSpPr>
        <p:spPr bwMode="gray">
          <a:xfrm>
            <a:off x="4676546"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5" name="Text Placeholder 5">
            <a:extLst>
              <a:ext uri="{FF2B5EF4-FFF2-40B4-BE49-F238E27FC236}">
                <a16:creationId xmlns:a16="http://schemas.microsoft.com/office/drawing/2014/main" id="{C69CB2B6-4B44-44E8-8312-78C8DCE900DC}"/>
              </a:ext>
            </a:extLst>
          </p:cNvPr>
          <p:cNvSpPr>
            <a:spLocks noGrp="1"/>
          </p:cNvSpPr>
          <p:nvPr userDrawn="1">
            <p:ph type="body" sz="quarter" idx="16" hasCustomPrompt="1"/>
          </p:nvPr>
        </p:nvSpPr>
        <p:spPr bwMode="gray">
          <a:xfrm>
            <a:off x="4676546" y="2373924"/>
            <a:ext cx="1956816" cy="274320"/>
          </a:xfrm>
        </p:spPr>
        <p:txBody>
          <a:bodyPr lIns="0" tIns="0" rIns="0" bIns="0" anchor="ctr"/>
          <a:lstStyle>
            <a:lvl1pPr marL="0" indent="0" algn="ctr">
              <a:buNone/>
              <a:defRPr sz="1200">
                <a:solidFill>
                  <a:schemeClr val="accent2"/>
                </a:solidFill>
                <a:latin typeface="+mj-lt"/>
              </a:defRPr>
            </a:lvl1pPr>
          </a:lstStyle>
          <a:p>
            <a:pPr lvl="0"/>
            <a:r>
              <a:rPr lang="en-US"/>
              <a:t>Text or Name</a:t>
            </a:r>
          </a:p>
        </p:txBody>
      </p:sp>
      <p:sp>
        <p:nvSpPr>
          <p:cNvPr id="26" name="Text Placeholder 5">
            <a:extLst>
              <a:ext uri="{FF2B5EF4-FFF2-40B4-BE49-F238E27FC236}">
                <a16:creationId xmlns:a16="http://schemas.microsoft.com/office/drawing/2014/main" id="{F6ACF818-5DC5-469C-BD9D-38C2BED2F786}"/>
              </a:ext>
            </a:extLst>
          </p:cNvPr>
          <p:cNvSpPr>
            <a:spLocks noGrp="1"/>
          </p:cNvSpPr>
          <p:nvPr userDrawn="1">
            <p:ph type="body" sz="quarter" idx="17" hasCustomPrompt="1"/>
          </p:nvPr>
        </p:nvSpPr>
        <p:spPr bwMode="gray">
          <a:xfrm>
            <a:off x="684819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7" name="Text Placeholder 5">
            <a:extLst>
              <a:ext uri="{FF2B5EF4-FFF2-40B4-BE49-F238E27FC236}">
                <a16:creationId xmlns:a16="http://schemas.microsoft.com/office/drawing/2014/main" id="{52343530-9785-4BA5-AB3D-ED1A31D4EC71}"/>
              </a:ext>
            </a:extLst>
          </p:cNvPr>
          <p:cNvSpPr>
            <a:spLocks noGrp="1"/>
          </p:cNvSpPr>
          <p:nvPr userDrawn="1">
            <p:ph type="body" sz="quarter" idx="18" hasCustomPrompt="1"/>
          </p:nvPr>
        </p:nvSpPr>
        <p:spPr bwMode="gray">
          <a:xfrm>
            <a:off x="6848192" y="2373924"/>
            <a:ext cx="1956816" cy="274320"/>
          </a:xfrm>
        </p:spPr>
        <p:txBody>
          <a:bodyPr lIns="0" tIns="0" rIns="0" bIns="0" anchor="ctr"/>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A1F4DD1D-EEF5-4369-86E6-771BD1D13B72}"/>
              </a:ext>
            </a:extLst>
          </p:cNvPr>
          <p:cNvSpPr>
            <a:spLocks noGrp="1"/>
          </p:cNvSpPr>
          <p:nvPr>
            <p:ph type="body" sz="quarter" idx="2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41719389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images 3">
    <p:spTree>
      <p:nvGrpSpPr>
        <p:cNvPr id="1" name=""/>
        <p:cNvGrpSpPr/>
        <p:nvPr/>
      </p:nvGrpSpPr>
      <p:grpSpPr>
        <a:xfrm>
          <a:off x="0" y="0"/>
          <a:ext cx="0" cy="0"/>
          <a:chOff x="0" y="0"/>
          <a:chExt cx="0" cy="0"/>
        </a:xfrm>
      </p:grpSpPr>
      <p:sp>
        <p:nvSpPr>
          <p:cNvPr id="63" name="Picture Placeholder 3">
            <a:extLst>
              <a:ext uri="{FF2B5EF4-FFF2-40B4-BE49-F238E27FC236}">
                <a16:creationId xmlns:a16="http://schemas.microsoft.com/office/drawing/2014/main" id="{878B2F4C-301A-408C-8855-A7AF9EB8E00F}"/>
              </a:ext>
            </a:extLst>
          </p:cNvPr>
          <p:cNvSpPr>
            <a:spLocks noGrp="1" noChangeAspect="1"/>
          </p:cNvSpPr>
          <p:nvPr>
            <p:ph type="pic" sz="quarter" idx="21" hasCustomPrompt="1"/>
          </p:nvPr>
        </p:nvSpPr>
        <p:spPr bwMode="gray">
          <a:xfrm>
            <a:off x="7227668"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1" name="Picture Placeholder 3">
            <a:extLst>
              <a:ext uri="{FF2B5EF4-FFF2-40B4-BE49-F238E27FC236}">
                <a16:creationId xmlns:a16="http://schemas.microsoft.com/office/drawing/2014/main" id="{77537E8F-8975-4A18-9813-D10B75751278}"/>
              </a:ext>
            </a:extLst>
          </p:cNvPr>
          <p:cNvSpPr>
            <a:spLocks noGrp="1" noChangeAspect="1"/>
          </p:cNvSpPr>
          <p:nvPr>
            <p:ph type="pic" sz="quarter" idx="19" hasCustomPrompt="1"/>
          </p:nvPr>
        </p:nvSpPr>
        <p:spPr bwMode="gray">
          <a:xfrm>
            <a:off x="2884375"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2" name="Picture Placeholder 3">
            <a:extLst>
              <a:ext uri="{FF2B5EF4-FFF2-40B4-BE49-F238E27FC236}">
                <a16:creationId xmlns:a16="http://schemas.microsoft.com/office/drawing/2014/main" id="{427954B6-42E4-49AC-A8CC-2B56F6B24301}"/>
              </a:ext>
            </a:extLst>
          </p:cNvPr>
          <p:cNvSpPr>
            <a:spLocks noGrp="1" noChangeAspect="1"/>
          </p:cNvSpPr>
          <p:nvPr>
            <p:ph type="pic" sz="quarter" idx="20" hasCustomPrompt="1"/>
          </p:nvPr>
        </p:nvSpPr>
        <p:spPr bwMode="gray">
          <a:xfrm>
            <a:off x="5056022"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712728"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8" name="Oval 57">
            <a:extLst>
              <a:ext uri="{FF2B5EF4-FFF2-40B4-BE49-F238E27FC236}">
                <a16:creationId xmlns:a16="http://schemas.microsoft.com/office/drawing/2014/main" id="{B59C02B8-89D8-479B-9609-A61307C54B5F}"/>
              </a:ext>
            </a:extLst>
          </p:cNvPr>
          <p:cNvSpPr>
            <a:spLocks noChangeAspect="1"/>
          </p:cNvSpPr>
          <p:nvPr/>
        </p:nvSpPr>
        <p:spPr bwMode="gray">
          <a:xfrm>
            <a:off x="7223096" y="3058256"/>
            <a:ext cx="1197864" cy="1197864"/>
          </a:xfrm>
          <a:prstGeom prst="ellipse">
            <a:avLst/>
          </a:prstGeom>
          <a:gradFill flip="none" rotWithShape="1">
            <a:gsLst>
              <a:gs pos="47000">
                <a:schemeClr val="accent3">
                  <a:alpha val="0"/>
                </a:schemeClr>
              </a:gs>
              <a:gs pos="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0" name="Oval 49">
            <a:extLst>
              <a:ext uri="{FF2B5EF4-FFF2-40B4-BE49-F238E27FC236}">
                <a16:creationId xmlns:a16="http://schemas.microsoft.com/office/drawing/2014/main" id="{8CFCD3AC-BC13-484A-9DB6-0687ADDFA522}"/>
              </a:ext>
            </a:extLst>
          </p:cNvPr>
          <p:cNvSpPr>
            <a:spLocks noChangeAspect="1"/>
          </p:cNvSpPr>
          <p:nvPr/>
        </p:nvSpPr>
        <p:spPr bwMode="gray">
          <a:xfrm>
            <a:off x="5056632" y="1389888"/>
            <a:ext cx="1197864" cy="1197864"/>
          </a:xfrm>
          <a:prstGeom prst="ellipse">
            <a:avLst/>
          </a:prstGeom>
          <a:gradFill flip="none" rotWithShape="1">
            <a:gsLst>
              <a:gs pos="47000">
                <a:schemeClr val="accent2">
                  <a:alpha val="0"/>
                </a:schemeClr>
              </a:gs>
              <a:gs pos="0">
                <a:schemeClr val="accent2"/>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4" name="Oval 53">
            <a:extLst>
              <a:ext uri="{FF2B5EF4-FFF2-40B4-BE49-F238E27FC236}">
                <a16:creationId xmlns:a16="http://schemas.microsoft.com/office/drawing/2014/main" id="{A0257437-5EEA-4AFD-AFBD-4160FDF4BBC1}"/>
              </a:ext>
            </a:extLst>
          </p:cNvPr>
          <p:cNvSpPr>
            <a:spLocks noChangeAspect="1"/>
          </p:cNvSpPr>
          <p:nvPr/>
        </p:nvSpPr>
        <p:spPr bwMode="gray">
          <a:xfrm>
            <a:off x="2879803" y="3058256"/>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12" name="Oval 11">
            <a:extLst>
              <a:ext uri="{FF2B5EF4-FFF2-40B4-BE49-F238E27FC236}">
                <a16:creationId xmlns:a16="http://schemas.microsoft.com/office/drawing/2014/main" id="{ADACA83E-D11F-4623-9756-E043FFD2354A}"/>
              </a:ext>
            </a:extLst>
          </p:cNvPr>
          <p:cNvSpPr>
            <a:spLocks noChangeAspect="1"/>
          </p:cNvSpPr>
          <p:nvPr/>
        </p:nvSpPr>
        <p:spPr bwMode="gray">
          <a:xfrm>
            <a:off x="713232" y="1389888"/>
            <a:ext cx="1197864" cy="1197864"/>
          </a:xfrm>
          <a:prstGeom prst="ellipse">
            <a:avLst/>
          </a:prstGeom>
          <a:gradFill flip="none" rotWithShape="1">
            <a:gsLst>
              <a:gs pos="47000">
                <a:schemeClr val="accent1">
                  <a:alpha val="0"/>
                </a:schemeClr>
              </a:gs>
              <a:gs pos="0">
                <a:schemeClr val="accent1"/>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33252"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p:ph type="body" sz="quarter" idx="12" hasCustomPrompt="1"/>
          </p:nvPr>
        </p:nvSpPr>
        <p:spPr bwMode="gray">
          <a:xfrm>
            <a:off x="333252" y="1074738"/>
            <a:ext cx="1956816" cy="228600"/>
          </a:xfrm>
        </p:spPr>
        <p:txBody>
          <a:bodyPr lIns="0" tIns="0" rIns="0" bIns="0" anchor="t"/>
          <a:lstStyle>
            <a:lvl1pPr marL="0" indent="0" algn="ctr">
              <a:buNone/>
              <a:defRPr sz="1200">
                <a:solidFill>
                  <a:schemeClr val="accent1"/>
                </a:solidFill>
                <a:latin typeface="+mj-lt"/>
              </a:defRPr>
            </a:lvl1pPr>
          </a:lstStyle>
          <a:p>
            <a:pPr lvl="0"/>
            <a:r>
              <a:rPr lang="en-US"/>
              <a:t>Text or Name</a:t>
            </a:r>
          </a:p>
        </p:txBody>
      </p:sp>
      <p:sp>
        <p:nvSpPr>
          <p:cNvPr id="43" name="Text Placeholder 5">
            <a:extLst>
              <a:ext uri="{FF2B5EF4-FFF2-40B4-BE49-F238E27FC236}">
                <a16:creationId xmlns:a16="http://schemas.microsoft.com/office/drawing/2014/main" id="{0E1A69AA-BB08-47ED-8A27-3EBD2285D3D0}"/>
              </a:ext>
            </a:extLst>
          </p:cNvPr>
          <p:cNvSpPr>
            <a:spLocks noGrp="1"/>
          </p:cNvSpPr>
          <p:nvPr>
            <p:ph type="body" sz="quarter" idx="13" hasCustomPrompt="1"/>
          </p:nvPr>
        </p:nvSpPr>
        <p:spPr bwMode="gray">
          <a:xfrm>
            <a:off x="2504899"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4" name="Text Placeholder 5">
            <a:extLst>
              <a:ext uri="{FF2B5EF4-FFF2-40B4-BE49-F238E27FC236}">
                <a16:creationId xmlns:a16="http://schemas.microsoft.com/office/drawing/2014/main" id="{E568E458-ED09-4594-BF03-6E7B9E566220}"/>
              </a:ext>
            </a:extLst>
          </p:cNvPr>
          <p:cNvSpPr>
            <a:spLocks noGrp="1"/>
          </p:cNvSpPr>
          <p:nvPr>
            <p:ph type="body" sz="quarter" idx="14" hasCustomPrompt="1"/>
          </p:nvPr>
        </p:nvSpPr>
        <p:spPr bwMode="gray">
          <a:xfrm>
            <a:off x="4676546"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45" name="Text Placeholder 5">
            <a:extLst>
              <a:ext uri="{FF2B5EF4-FFF2-40B4-BE49-F238E27FC236}">
                <a16:creationId xmlns:a16="http://schemas.microsoft.com/office/drawing/2014/main" id="{B164CC54-F8A7-4852-B819-D7C108DCD290}"/>
              </a:ext>
            </a:extLst>
          </p:cNvPr>
          <p:cNvSpPr>
            <a:spLocks noGrp="1"/>
          </p:cNvSpPr>
          <p:nvPr>
            <p:ph type="body" sz="quarter" idx="15" hasCustomPrompt="1"/>
          </p:nvPr>
        </p:nvSpPr>
        <p:spPr bwMode="gray">
          <a:xfrm>
            <a:off x="6848192"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6" name="Text Placeholder 5">
            <a:extLst>
              <a:ext uri="{FF2B5EF4-FFF2-40B4-BE49-F238E27FC236}">
                <a16:creationId xmlns:a16="http://schemas.microsoft.com/office/drawing/2014/main" id="{1E3A88E7-988D-47C0-8A7F-409F5119B7F5}"/>
              </a:ext>
            </a:extLst>
          </p:cNvPr>
          <p:cNvSpPr>
            <a:spLocks noGrp="1"/>
          </p:cNvSpPr>
          <p:nvPr>
            <p:ph type="body" sz="quarter" idx="16" hasCustomPrompt="1"/>
          </p:nvPr>
        </p:nvSpPr>
        <p:spPr bwMode="gray">
          <a:xfrm>
            <a:off x="2504899" y="4342012"/>
            <a:ext cx="1956816" cy="228600"/>
          </a:xfrm>
        </p:spPr>
        <p:txBody>
          <a:bodyPr lIns="0" tIns="0" rIns="0" bIns="0" anchor="b"/>
          <a:lstStyle>
            <a:lvl1pPr marL="0" indent="0" algn="ctr">
              <a:buNone/>
              <a:defRPr sz="1200">
                <a:solidFill>
                  <a:schemeClr val="accent4"/>
                </a:solidFill>
                <a:latin typeface="+mj-lt"/>
              </a:defRPr>
            </a:lvl1pPr>
          </a:lstStyle>
          <a:p>
            <a:pPr lvl="0"/>
            <a:r>
              <a:rPr lang="en-US"/>
              <a:t>Text or Name</a:t>
            </a:r>
          </a:p>
        </p:txBody>
      </p:sp>
      <p:sp>
        <p:nvSpPr>
          <p:cNvPr id="47" name="Text Placeholder 5">
            <a:extLst>
              <a:ext uri="{FF2B5EF4-FFF2-40B4-BE49-F238E27FC236}">
                <a16:creationId xmlns:a16="http://schemas.microsoft.com/office/drawing/2014/main" id="{1FBC6CF9-7E8C-4DC5-9B67-468A5F82C02E}"/>
              </a:ext>
            </a:extLst>
          </p:cNvPr>
          <p:cNvSpPr>
            <a:spLocks noGrp="1"/>
          </p:cNvSpPr>
          <p:nvPr>
            <p:ph type="body" sz="quarter" idx="17" hasCustomPrompt="1"/>
          </p:nvPr>
        </p:nvSpPr>
        <p:spPr bwMode="gray">
          <a:xfrm>
            <a:off x="4676546" y="1074738"/>
            <a:ext cx="1956816" cy="228600"/>
          </a:xfrm>
        </p:spPr>
        <p:txBody>
          <a:bodyPr lIns="0" tIns="0" rIns="0" bIns="0" anchor="t"/>
          <a:lstStyle>
            <a:lvl1pPr marL="0" indent="0" algn="ctr">
              <a:buNone/>
              <a:defRPr sz="1200">
                <a:solidFill>
                  <a:schemeClr val="accent2"/>
                </a:solidFill>
                <a:latin typeface="+mj-lt"/>
              </a:defRPr>
            </a:lvl1pPr>
          </a:lstStyle>
          <a:p>
            <a:pPr lvl="0"/>
            <a:r>
              <a:rPr lang="en-US"/>
              <a:t>Text or Name</a:t>
            </a:r>
          </a:p>
        </p:txBody>
      </p:sp>
      <p:sp>
        <p:nvSpPr>
          <p:cNvPr id="48" name="Text Placeholder 5">
            <a:extLst>
              <a:ext uri="{FF2B5EF4-FFF2-40B4-BE49-F238E27FC236}">
                <a16:creationId xmlns:a16="http://schemas.microsoft.com/office/drawing/2014/main" id="{2C3C7B8A-741D-49C0-B7FB-F8BF4C55FBD5}"/>
              </a:ext>
            </a:extLst>
          </p:cNvPr>
          <p:cNvSpPr>
            <a:spLocks noGrp="1"/>
          </p:cNvSpPr>
          <p:nvPr>
            <p:ph type="body" sz="quarter" idx="18" hasCustomPrompt="1"/>
          </p:nvPr>
        </p:nvSpPr>
        <p:spPr bwMode="gray">
          <a:xfrm>
            <a:off x="6848192" y="4342012"/>
            <a:ext cx="1956816" cy="228600"/>
          </a:xfrm>
        </p:spPr>
        <p:txBody>
          <a:bodyPr lIns="0" tIns="0" rIns="0" bIns="0" anchor="b"/>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B12C8930-4036-4586-BFA3-861A9E0E2D94}"/>
              </a:ext>
            </a:extLst>
          </p:cNvPr>
          <p:cNvSpPr>
            <a:spLocks noGrp="1"/>
          </p:cNvSpPr>
          <p:nvPr>
            <p:ph type="body" sz="quarter" idx="2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984171808"/>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3 column">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6080096"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3200386"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2724912"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3200386" y="1074738"/>
            <a:ext cx="2724912"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6080096" y="1074738"/>
            <a:ext cx="2724912"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320038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A4016478-8F60-49D5-810D-2850AB8FF90C}"/>
              </a:ext>
            </a:extLst>
          </p:cNvPr>
          <p:cNvSpPr>
            <a:spLocks noGrp="1"/>
          </p:cNvSpPr>
          <p:nvPr>
            <p:ph type="body" sz="quarter" idx="28" hasCustomPrompt="1"/>
          </p:nvPr>
        </p:nvSpPr>
        <p:spPr bwMode="gray">
          <a:xfrm>
            <a:off x="608009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Tree>
    <p:extLst>
      <p:ext uri="{BB962C8B-B14F-4D97-AF65-F5344CB8AC3E}">
        <p14:creationId xmlns:p14="http://schemas.microsoft.com/office/powerpoint/2010/main" val="146474570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ith 4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2472130"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4623585"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gray">
          <a:xfrm>
            <a:off x="6775040"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2029968"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472130" y="1074738"/>
            <a:ext cx="2029968"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4623585" y="1074738"/>
            <a:ext cx="2029968"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6775040" y="1074738"/>
            <a:ext cx="2029968"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247213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gray">
          <a:xfrm>
            <a:off x="462358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8" name="Text Placeholder 5">
            <a:extLst>
              <a:ext uri="{FF2B5EF4-FFF2-40B4-BE49-F238E27FC236}">
                <a16:creationId xmlns:a16="http://schemas.microsoft.com/office/drawing/2014/main" id="{30E329C1-D403-47DC-9799-C5143A308349}"/>
              </a:ext>
            </a:extLst>
          </p:cNvPr>
          <p:cNvSpPr>
            <a:spLocks noGrp="1"/>
          </p:cNvSpPr>
          <p:nvPr>
            <p:ph type="body" sz="quarter" idx="31" hasCustomPrompt="1"/>
          </p:nvPr>
        </p:nvSpPr>
        <p:spPr bwMode="gray">
          <a:xfrm>
            <a:off x="677504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Tree>
    <p:extLst>
      <p:ext uri="{BB962C8B-B14F-4D97-AF65-F5344CB8AC3E}">
        <p14:creationId xmlns:p14="http://schemas.microsoft.com/office/powerpoint/2010/main" val="389805694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5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1609344"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3758169"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2039422"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gray">
          <a:xfrm>
            <a:off x="7195664"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89A430DB-9AC6-4124-9F1D-3E09ED198280}"/>
              </a:ext>
            </a:extLst>
          </p:cNvPr>
          <p:cNvSpPr/>
          <p:nvPr userDrawn="1"/>
        </p:nvSpPr>
        <p:spPr bwMode="gray">
          <a:xfrm>
            <a:off x="5476916"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039422" y="1074738"/>
            <a:ext cx="1609344"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3758169" y="1074738"/>
            <a:ext cx="1609344"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5476916" y="1074738"/>
            <a:ext cx="1609344"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gray">
          <a:xfrm>
            <a:off x="7195664" y="1074738"/>
            <a:ext cx="1609344" cy="539496"/>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2039422"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gray">
          <a:xfrm>
            <a:off x="3758169"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4" name="Text Placeholder 5">
            <a:extLst>
              <a:ext uri="{FF2B5EF4-FFF2-40B4-BE49-F238E27FC236}">
                <a16:creationId xmlns:a16="http://schemas.microsoft.com/office/drawing/2014/main" id="{E55A2A1D-3F56-4503-9059-B511BC314172}"/>
              </a:ext>
            </a:extLst>
          </p:cNvPr>
          <p:cNvSpPr>
            <a:spLocks noGrp="1"/>
          </p:cNvSpPr>
          <p:nvPr>
            <p:ph type="body" sz="quarter" idx="33" hasCustomPrompt="1"/>
          </p:nvPr>
        </p:nvSpPr>
        <p:spPr bwMode="gray">
          <a:xfrm>
            <a:off x="5476916"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2E545EB7-8306-4D99-9657-FBCB23C098F2}"/>
              </a:ext>
            </a:extLst>
          </p:cNvPr>
          <p:cNvSpPr>
            <a:spLocks noGrp="1"/>
          </p:cNvSpPr>
          <p:nvPr>
            <p:ph type="body" sz="quarter" idx="34" hasCustomPrompt="1"/>
          </p:nvPr>
        </p:nvSpPr>
        <p:spPr bwMode="gray">
          <a:xfrm>
            <a:off x="7195664"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Tree>
    <p:extLst>
      <p:ext uri="{BB962C8B-B14F-4D97-AF65-F5344CB8AC3E}">
        <p14:creationId xmlns:p14="http://schemas.microsoft.com/office/powerpoint/2010/main" val="202772181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ve pointers">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126CDE0-1019-4C6A-A885-33A29BC441DE}"/>
              </a:ext>
            </a:extLst>
          </p:cNvPr>
          <p:cNvSpPr>
            <a:spLocks/>
          </p:cNvSpPr>
          <p:nvPr userDrawn="1"/>
        </p:nvSpPr>
        <p:spPr bwMode="gray">
          <a:xfrm>
            <a:off x="2423690" y="3544641"/>
            <a:ext cx="6381317"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43" name="Rectangle: Rounded Corners 42">
            <a:extLst>
              <a:ext uri="{FF2B5EF4-FFF2-40B4-BE49-F238E27FC236}">
                <a16:creationId xmlns:a16="http://schemas.microsoft.com/office/drawing/2014/main" id="{48DC1592-6D6A-44FC-BEE8-54ACFA33F527}"/>
              </a:ext>
            </a:extLst>
          </p:cNvPr>
          <p:cNvSpPr>
            <a:spLocks/>
          </p:cNvSpPr>
          <p:nvPr userDrawn="1"/>
        </p:nvSpPr>
        <p:spPr bwMode="gray">
          <a:xfrm>
            <a:off x="3329212" y="2890144"/>
            <a:ext cx="5475795"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2"/>
              </a:solidFill>
              <a:latin typeface="+mj-lt"/>
            </a:endParaRPr>
          </a:p>
        </p:txBody>
      </p:sp>
      <p:sp>
        <p:nvSpPr>
          <p:cNvPr id="44" name="Rectangle: Rounded Corners 43">
            <a:extLst>
              <a:ext uri="{FF2B5EF4-FFF2-40B4-BE49-F238E27FC236}">
                <a16:creationId xmlns:a16="http://schemas.microsoft.com/office/drawing/2014/main" id="{6055CC8A-A8C2-4330-804C-8514561E0CC7}"/>
              </a:ext>
            </a:extLst>
          </p:cNvPr>
          <p:cNvSpPr>
            <a:spLocks/>
          </p:cNvSpPr>
          <p:nvPr userDrawn="1"/>
        </p:nvSpPr>
        <p:spPr bwMode="gray">
          <a:xfrm>
            <a:off x="4261367" y="2235647"/>
            <a:ext cx="4543640"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3"/>
              </a:solidFill>
              <a:latin typeface="+mj-lt"/>
            </a:endParaRPr>
          </a:p>
        </p:txBody>
      </p:sp>
      <p:sp>
        <p:nvSpPr>
          <p:cNvPr id="45" name="Rectangle: Rounded Corners 44">
            <a:extLst>
              <a:ext uri="{FF2B5EF4-FFF2-40B4-BE49-F238E27FC236}">
                <a16:creationId xmlns:a16="http://schemas.microsoft.com/office/drawing/2014/main" id="{A76F0322-7273-4B4B-827B-1CFB479D1C12}"/>
              </a:ext>
            </a:extLst>
          </p:cNvPr>
          <p:cNvSpPr>
            <a:spLocks/>
          </p:cNvSpPr>
          <p:nvPr userDrawn="1"/>
        </p:nvSpPr>
        <p:spPr bwMode="gray">
          <a:xfrm>
            <a:off x="5178844" y="1581150"/>
            <a:ext cx="3626163"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5"/>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423690" y="3544641"/>
            <a:ext cx="6381317" cy="372861"/>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3329212" y="2890144"/>
            <a:ext cx="5475795" cy="372861"/>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4261367" y="2235647"/>
            <a:ext cx="4543640" cy="372861"/>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gray">
          <a:xfrm>
            <a:off x="5178844" y="1581150"/>
            <a:ext cx="3626163" cy="372861"/>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41" name="Rectangle: Rounded Corners 40">
            <a:extLst>
              <a:ext uri="{FF2B5EF4-FFF2-40B4-BE49-F238E27FC236}">
                <a16:creationId xmlns:a16="http://schemas.microsoft.com/office/drawing/2014/main" id="{0E24CE73-EE80-44BF-BEE2-FD200652961F}"/>
              </a:ext>
            </a:extLst>
          </p:cNvPr>
          <p:cNvSpPr>
            <a:spLocks/>
          </p:cNvSpPr>
          <p:nvPr userDrawn="1"/>
        </p:nvSpPr>
        <p:spPr bwMode="gray">
          <a:xfrm>
            <a:off x="1500412" y="4199137"/>
            <a:ext cx="7304595"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1500412" y="4199137"/>
            <a:ext cx="7304595" cy="372861"/>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Oval 19">
            <a:extLst>
              <a:ext uri="{FF2B5EF4-FFF2-40B4-BE49-F238E27FC236}">
                <a16:creationId xmlns:a16="http://schemas.microsoft.com/office/drawing/2014/main" id="{A7C0A67C-066C-49DC-8DF6-DAA330603A48}"/>
              </a:ext>
            </a:extLst>
          </p:cNvPr>
          <p:cNvSpPr>
            <a:spLocks noChangeAspect="1"/>
          </p:cNvSpPr>
          <p:nvPr userDrawn="1"/>
        </p:nvSpPr>
        <p:spPr bwMode="gray">
          <a:xfrm>
            <a:off x="323850" y="3648456"/>
            <a:ext cx="923544" cy="923544"/>
          </a:xfrm>
          <a:prstGeom prst="ellipse">
            <a:avLst/>
          </a:pr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2" name="Oval 31">
            <a:extLst>
              <a:ext uri="{FF2B5EF4-FFF2-40B4-BE49-F238E27FC236}">
                <a16:creationId xmlns:a16="http://schemas.microsoft.com/office/drawing/2014/main" id="{5A438331-C85F-48AF-A24C-E2C430632BA0}"/>
              </a:ext>
            </a:extLst>
          </p:cNvPr>
          <p:cNvSpPr>
            <a:spLocks noChangeAspect="1"/>
          </p:cNvSpPr>
          <p:nvPr userDrawn="1"/>
        </p:nvSpPr>
        <p:spPr bwMode="gray">
          <a:xfrm>
            <a:off x="3990977" y="1067595"/>
            <a:ext cx="923544" cy="923544"/>
          </a:xfrm>
          <a:prstGeom prst="ellipse">
            <a:avLst/>
          </a:prstGeom>
          <a:gradFill flip="none" rotWithShape="1">
            <a:gsLst>
              <a:gs pos="49000">
                <a:schemeClr val="accent5">
                  <a:alpha val="30000"/>
                </a:schemeClr>
              </a:gs>
              <a:gs pos="10000">
                <a:schemeClr val="accent5"/>
              </a:gs>
              <a:gs pos="79000">
                <a:schemeClr val="accent5">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3" name="Oval 32">
            <a:extLst>
              <a:ext uri="{FF2B5EF4-FFF2-40B4-BE49-F238E27FC236}">
                <a16:creationId xmlns:a16="http://schemas.microsoft.com/office/drawing/2014/main" id="{CDED2A66-82D5-4890-B5B8-CCEB31BA74E9}"/>
              </a:ext>
            </a:extLst>
          </p:cNvPr>
          <p:cNvSpPr>
            <a:spLocks noChangeAspect="1"/>
          </p:cNvSpPr>
          <p:nvPr userDrawn="1"/>
        </p:nvSpPr>
        <p:spPr bwMode="gray">
          <a:xfrm>
            <a:off x="3074196" y="1712810"/>
            <a:ext cx="923544" cy="923544"/>
          </a:xfrm>
          <a:prstGeom prst="ellipse">
            <a:avLst/>
          </a:prstGeom>
          <a:gradFill flip="none" rotWithShape="1">
            <a:gsLst>
              <a:gs pos="49000">
                <a:schemeClr val="accent3">
                  <a:alpha val="30000"/>
                </a:schemeClr>
              </a:gs>
              <a:gs pos="10000">
                <a:schemeClr val="accent3"/>
              </a:gs>
              <a:gs pos="79000">
                <a:schemeClr val="accent3">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4" name="Oval 33">
            <a:extLst>
              <a:ext uri="{FF2B5EF4-FFF2-40B4-BE49-F238E27FC236}">
                <a16:creationId xmlns:a16="http://schemas.microsoft.com/office/drawing/2014/main" id="{B05863E1-0514-4EDC-A051-23EF69D0327D}"/>
              </a:ext>
            </a:extLst>
          </p:cNvPr>
          <p:cNvSpPr>
            <a:spLocks noChangeAspect="1"/>
          </p:cNvSpPr>
          <p:nvPr userDrawn="1"/>
        </p:nvSpPr>
        <p:spPr bwMode="gray">
          <a:xfrm>
            <a:off x="2157414" y="2358025"/>
            <a:ext cx="923544" cy="923544"/>
          </a:xfrm>
          <a:prstGeom prst="ellipse">
            <a:avLst/>
          </a:prstGeom>
          <a:gradFill flip="none" rotWithShape="1">
            <a:gsLst>
              <a:gs pos="49000">
                <a:schemeClr val="accent2">
                  <a:alpha val="30000"/>
                </a:schemeClr>
              </a:gs>
              <a:gs pos="10000">
                <a:schemeClr val="accent2"/>
              </a:gs>
              <a:gs pos="79000">
                <a:schemeClr val="accent2">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5" name="Oval 34">
            <a:extLst>
              <a:ext uri="{FF2B5EF4-FFF2-40B4-BE49-F238E27FC236}">
                <a16:creationId xmlns:a16="http://schemas.microsoft.com/office/drawing/2014/main" id="{EFF42376-58D1-4153-ADFE-E0F2635F3518}"/>
              </a:ext>
            </a:extLst>
          </p:cNvPr>
          <p:cNvSpPr>
            <a:spLocks noChangeAspect="1"/>
          </p:cNvSpPr>
          <p:nvPr userDrawn="1"/>
        </p:nvSpPr>
        <p:spPr bwMode="gray">
          <a:xfrm>
            <a:off x="1240632" y="3003240"/>
            <a:ext cx="923544" cy="923544"/>
          </a:xfrm>
          <a:prstGeom prst="ellipse">
            <a:avLst/>
          </a:prstGeom>
          <a:gradFill flip="none" rotWithShape="1">
            <a:gsLst>
              <a:gs pos="49000">
                <a:schemeClr val="accent4">
                  <a:alpha val="30000"/>
                </a:schemeClr>
              </a:gs>
              <a:gs pos="10000">
                <a:schemeClr val="accent4"/>
              </a:gs>
              <a:gs pos="79000">
                <a:schemeClr val="accent4">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6" name="Text Placeholder 5">
            <a:extLst>
              <a:ext uri="{FF2B5EF4-FFF2-40B4-BE49-F238E27FC236}">
                <a16:creationId xmlns:a16="http://schemas.microsoft.com/office/drawing/2014/main" id="{BA553ED2-1D0F-4A21-AC19-AD21E2B808D0}"/>
              </a:ext>
            </a:extLst>
          </p:cNvPr>
          <p:cNvSpPr>
            <a:spLocks noGrp="1"/>
          </p:cNvSpPr>
          <p:nvPr>
            <p:ph type="body" sz="quarter" idx="32" hasCustomPrompt="1"/>
          </p:nvPr>
        </p:nvSpPr>
        <p:spPr bwMode="gray">
          <a:xfrm>
            <a:off x="713487" y="3925562"/>
            <a:ext cx="144270"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1</a:t>
            </a:r>
          </a:p>
        </p:txBody>
      </p:sp>
      <p:sp>
        <p:nvSpPr>
          <p:cNvPr id="37" name="Text Placeholder 5">
            <a:extLst>
              <a:ext uri="{FF2B5EF4-FFF2-40B4-BE49-F238E27FC236}">
                <a16:creationId xmlns:a16="http://schemas.microsoft.com/office/drawing/2014/main" id="{2DF333ED-9AC6-4BF6-B310-813AD8D5D37A}"/>
              </a:ext>
            </a:extLst>
          </p:cNvPr>
          <p:cNvSpPr>
            <a:spLocks noGrp="1"/>
          </p:cNvSpPr>
          <p:nvPr>
            <p:ph type="body" sz="quarter" idx="33" hasCustomPrompt="1"/>
          </p:nvPr>
        </p:nvSpPr>
        <p:spPr bwMode="gray">
          <a:xfrm>
            <a:off x="1613373" y="324339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2</a:t>
            </a:r>
          </a:p>
        </p:txBody>
      </p:sp>
      <p:sp>
        <p:nvSpPr>
          <p:cNvPr id="38" name="Text Placeholder 5">
            <a:extLst>
              <a:ext uri="{FF2B5EF4-FFF2-40B4-BE49-F238E27FC236}">
                <a16:creationId xmlns:a16="http://schemas.microsoft.com/office/drawing/2014/main" id="{209A6F68-8C0A-41BD-AC98-FC9BDC36C3C3}"/>
              </a:ext>
            </a:extLst>
          </p:cNvPr>
          <p:cNvSpPr>
            <a:spLocks noGrp="1"/>
          </p:cNvSpPr>
          <p:nvPr>
            <p:ph type="body" sz="quarter" idx="34" hasCustomPrompt="1"/>
          </p:nvPr>
        </p:nvSpPr>
        <p:spPr bwMode="gray">
          <a:xfrm>
            <a:off x="2547051" y="263513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3</a:t>
            </a:r>
          </a:p>
        </p:txBody>
      </p:sp>
      <p:sp>
        <p:nvSpPr>
          <p:cNvPr id="39" name="Text Placeholder 5">
            <a:extLst>
              <a:ext uri="{FF2B5EF4-FFF2-40B4-BE49-F238E27FC236}">
                <a16:creationId xmlns:a16="http://schemas.microsoft.com/office/drawing/2014/main" id="{8F393371-8C00-4B19-BB4B-D34D077027D3}"/>
              </a:ext>
            </a:extLst>
          </p:cNvPr>
          <p:cNvSpPr>
            <a:spLocks noGrp="1"/>
          </p:cNvSpPr>
          <p:nvPr>
            <p:ph type="body" sz="quarter" idx="35" hasCustomPrompt="1"/>
          </p:nvPr>
        </p:nvSpPr>
        <p:spPr bwMode="gray">
          <a:xfrm>
            <a:off x="3463833" y="1989916"/>
            <a:ext cx="173124"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4</a:t>
            </a:r>
          </a:p>
        </p:txBody>
      </p:sp>
      <p:sp>
        <p:nvSpPr>
          <p:cNvPr id="40" name="Text Placeholder 5">
            <a:extLst>
              <a:ext uri="{FF2B5EF4-FFF2-40B4-BE49-F238E27FC236}">
                <a16:creationId xmlns:a16="http://schemas.microsoft.com/office/drawing/2014/main" id="{792273FE-E1E9-4FF4-AD6F-174466E8E357}"/>
              </a:ext>
            </a:extLst>
          </p:cNvPr>
          <p:cNvSpPr>
            <a:spLocks noGrp="1"/>
          </p:cNvSpPr>
          <p:nvPr>
            <p:ph type="body" sz="quarter" idx="36" hasCustomPrompt="1"/>
          </p:nvPr>
        </p:nvSpPr>
        <p:spPr bwMode="gray">
          <a:xfrm>
            <a:off x="4380614" y="1344701"/>
            <a:ext cx="169918"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5</a:t>
            </a:r>
          </a:p>
        </p:txBody>
      </p:sp>
    </p:spTree>
    <p:extLst>
      <p:ext uri="{BB962C8B-B14F-4D97-AF65-F5344CB8AC3E}">
        <p14:creationId xmlns:p14="http://schemas.microsoft.com/office/powerpoint/2010/main" val="110692686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6 column">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7FAC3D9-3CB7-44BC-8BD3-ED8D16B9C396}"/>
              </a:ext>
            </a:extLst>
          </p:cNvPr>
          <p:cNvSpPr/>
          <p:nvPr userDrawn="1"/>
        </p:nvSpPr>
        <p:spPr bwMode="gray">
          <a:xfrm>
            <a:off x="320675"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9" name="Rectangle: Rounded Corners 28">
            <a:extLst>
              <a:ext uri="{FF2B5EF4-FFF2-40B4-BE49-F238E27FC236}">
                <a16:creationId xmlns:a16="http://schemas.microsoft.com/office/drawing/2014/main" id="{EB0CDC1D-F65F-4E0F-A42A-B1115FC45140}"/>
              </a:ext>
            </a:extLst>
          </p:cNvPr>
          <p:cNvSpPr/>
          <p:nvPr userDrawn="1"/>
        </p:nvSpPr>
        <p:spPr bwMode="gray">
          <a:xfrm>
            <a:off x="6061808"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1550A7E0-AA27-4593-906F-628101D0865C}"/>
              </a:ext>
            </a:extLst>
          </p:cNvPr>
          <p:cNvSpPr/>
          <p:nvPr userDrawn="1"/>
        </p:nvSpPr>
        <p:spPr bwMode="gray">
          <a:xfrm>
            <a:off x="3191242"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gray">
          <a:xfrm>
            <a:off x="320675"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gray">
          <a:xfrm>
            <a:off x="3191241"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gray">
          <a:xfrm>
            <a:off x="6061808"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3191241"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061808"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7" name="Rectangle: Rounded Corners 56">
            <a:extLst>
              <a:ext uri="{FF2B5EF4-FFF2-40B4-BE49-F238E27FC236}">
                <a16:creationId xmlns:a16="http://schemas.microsoft.com/office/drawing/2014/main" id="{439D8311-5867-4392-930D-CDDC27F9CC03}"/>
              </a:ext>
            </a:extLst>
          </p:cNvPr>
          <p:cNvSpPr/>
          <p:nvPr userDrawn="1"/>
        </p:nvSpPr>
        <p:spPr bwMode="gray">
          <a:xfrm>
            <a:off x="320675"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58" name="Rectangle: Rounded Corners 57">
            <a:extLst>
              <a:ext uri="{FF2B5EF4-FFF2-40B4-BE49-F238E27FC236}">
                <a16:creationId xmlns:a16="http://schemas.microsoft.com/office/drawing/2014/main" id="{841A6125-46B5-4F19-95FE-773C0281ADE4}"/>
              </a:ext>
            </a:extLst>
          </p:cNvPr>
          <p:cNvSpPr/>
          <p:nvPr userDrawn="1"/>
        </p:nvSpPr>
        <p:spPr bwMode="gray">
          <a:xfrm>
            <a:off x="6061808"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59" name="Rectangle: Rounded Corners 58">
            <a:extLst>
              <a:ext uri="{FF2B5EF4-FFF2-40B4-BE49-F238E27FC236}">
                <a16:creationId xmlns:a16="http://schemas.microsoft.com/office/drawing/2014/main" id="{C1A3F742-8DE5-4547-B40F-23DB2591AE39}"/>
              </a:ext>
            </a:extLst>
          </p:cNvPr>
          <p:cNvSpPr/>
          <p:nvPr userDrawn="1"/>
        </p:nvSpPr>
        <p:spPr bwMode="gray">
          <a:xfrm>
            <a:off x="3191242"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60" name="Text Placeholder 5">
            <a:extLst>
              <a:ext uri="{FF2B5EF4-FFF2-40B4-BE49-F238E27FC236}">
                <a16:creationId xmlns:a16="http://schemas.microsoft.com/office/drawing/2014/main" id="{E4F73AE4-3ACA-46DF-A2F8-51C9D276C6C9}"/>
              </a:ext>
            </a:extLst>
          </p:cNvPr>
          <p:cNvSpPr>
            <a:spLocks noGrp="1"/>
          </p:cNvSpPr>
          <p:nvPr>
            <p:ph type="body" sz="quarter" idx="29" hasCustomPrompt="1"/>
          </p:nvPr>
        </p:nvSpPr>
        <p:spPr bwMode="gray">
          <a:xfrm>
            <a:off x="320675"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1" name="Text Placeholder 5">
            <a:extLst>
              <a:ext uri="{FF2B5EF4-FFF2-40B4-BE49-F238E27FC236}">
                <a16:creationId xmlns:a16="http://schemas.microsoft.com/office/drawing/2014/main" id="{C9D745B1-AB1E-4086-9CC3-3D525FF05E7C}"/>
              </a:ext>
            </a:extLst>
          </p:cNvPr>
          <p:cNvSpPr>
            <a:spLocks noGrp="1"/>
          </p:cNvSpPr>
          <p:nvPr>
            <p:ph type="body" sz="quarter" idx="30" hasCustomPrompt="1"/>
          </p:nvPr>
        </p:nvSpPr>
        <p:spPr bwMode="gray">
          <a:xfrm>
            <a:off x="3191241"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2" name="Text Placeholder 5">
            <a:extLst>
              <a:ext uri="{FF2B5EF4-FFF2-40B4-BE49-F238E27FC236}">
                <a16:creationId xmlns:a16="http://schemas.microsoft.com/office/drawing/2014/main" id="{33140BFA-0167-4E3B-9ACB-DF7E0D61B0EA}"/>
              </a:ext>
            </a:extLst>
          </p:cNvPr>
          <p:cNvSpPr>
            <a:spLocks noGrp="1"/>
          </p:cNvSpPr>
          <p:nvPr>
            <p:ph type="body" sz="quarter" idx="31" hasCustomPrompt="1"/>
          </p:nvPr>
        </p:nvSpPr>
        <p:spPr bwMode="gray">
          <a:xfrm>
            <a:off x="6061808"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320675"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3191241"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gray">
          <a:xfrm>
            <a:off x="6061808"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Tree>
    <p:extLst>
      <p:ext uri="{BB962C8B-B14F-4D97-AF65-F5344CB8AC3E}">
        <p14:creationId xmlns:p14="http://schemas.microsoft.com/office/powerpoint/2010/main" val="18704650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420624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invGray">
          <a:xfrm>
            <a:off x="4598493" y="987574"/>
            <a:ext cx="420624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F4096816-C8D8-4D33-ADC6-A0DDE3C6E31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3792927240"/>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title">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gray">
          <a:xfrm>
            <a:off x="320675"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gray">
          <a:xfrm>
            <a:off x="3191241"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gray">
          <a:xfrm>
            <a:off x="6061808"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3191241"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061808"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C965112B-F066-4167-AA5D-CEB0B5B9A4A3}"/>
              </a:ext>
            </a:extLst>
          </p:cNvPr>
          <p:cNvCxnSpPr/>
          <p:nvPr userDrawn="1"/>
        </p:nvCxnSpPr>
        <p:spPr bwMode="gray">
          <a:xfrm>
            <a:off x="320675"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D21243-3478-49BC-8C0E-62AF89B2F788}"/>
              </a:ext>
            </a:extLst>
          </p:cNvPr>
          <p:cNvCxnSpPr/>
          <p:nvPr userDrawn="1"/>
        </p:nvCxnSpPr>
        <p:spPr bwMode="gray">
          <a:xfrm>
            <a:off x="3191241"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C89826-6E78-4C61-BAD8-BA75866F53A0}"/>
              </a:ext>
            </a:extLst>
          </p:cNvPr>
          <p:cNvCxnSpPr/>
          <p:nvPr userDrawn="1"/>
        </p:nvCxnSpPr>
        <p:spPr bwMode="gray">
          <a:xfrm>
            <a:off x="6061808"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77081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 high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4FA160-A88D-4C57-9737-BA9733A36AAD}"/>
              </a:ext>
            </a:extLst>
          </p:cNvPr>
          <p:cNvSpPr/>
          <p:nvPr userDrawn="1"/>
        </p:nvSpPr>
        <p:spPr bwMode="gray">
          <a:xfrm>
            <a:off x="315058" y="1074738"/>
            <a:ext cx="2148840" cy="3497262"/>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endParaRPr lang="en-IN">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15058" y="1074738"/>
            <a:ext cx="2146788" cy="3493008"/>
          </a:xfrm>
        </p:spPr>
        <p:txBody>
          <a:bodyPr lIns="91440" tIns="45720" rIns="91440" bIns="45720" anchor="t"/>
          <a:lstStyle>
            <a:lvl1pPr marL="0" indent="0" algn="l">
              <a:buFont typeface="Arial" panose="020B0604020202020204" pitchFamily="34" charset="0"/>
              <a:buNone/>
              <a:defRPr sz="1800">
                <a:latin typeface="+mj-lt"/>
              </a:defRPr>
            </a:lvl1pPr>
          </a:lstStyle>
          <a:p>
            <a:pPr lvl="0"/>
            <a:r>
              <a:rPr lang="en-US"/>
              <a:t>Title</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691245" y="1074738"/>
            <a:ext cx="6113763" cy="3493008"/>
          </a:xfrm>
        </p:spPr>
        <p:txBody>
          <a:bodyPr lIns="91440" tIns="45720" rIns="91440" bIns="45720" anchor="t"/>
          <a:lstStyle>
            <a:lvl1pPr marL="182880" indent="-182880" algn="l">
              <a:buFont typeface="Arial" panose="020B0604020202020204" pitchFamily="34" charset="0"/>
              <a:buChar char="•"/>
              <a:defRPr sz="1400">
                <a:latin typeface="+mn-lt"/>
              </a:defRPr>
            </a:lvl1pPr>
          </a:lstStyle>
          <a:p>
            <a:pPr lvl="0"/>
            <a:r>
              <a:rPr lang="en-US"/>
              <a:t>Text</a:t>
            </a:r>
          </a:p>
        </p:txBody>
      </p:sp>
    </p:spTree>
    <p:extLst>
      <p:ext uri="{BB962C8B-B14F-4D97-AF65-F5344CB8AC3E}">
        <p14:creationId xmlns:p14="http://schemas.microsoft.com/office/powerpoint/2010/main" val="12288709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790F297-B43F-4106-820A-ECCE583544FE}"/>
              </a:ext>
            </a:extLst>
          </p:cNvPr>
          <p:cNvPicPr>
            <a:picLocks noChangeAspect="1"/>
          </p:cNvPicPr>
          <p:nvPr userDrawn="1"/>
        </p:nvPicPr>
        <p:blipFill rotWithShape="1">
          <a:blip r:embed="rId2"/>
          <a:srcRect t="35201" r="27260"/>
          <a:stretch/>
        </p:blipFill>
        <p:spPr bwMode="gray">
          <a:xfrm>
            <a:off x="3995401" y="0"/>
            <a:ext cx="5148599" cy="4586513"/>
          </a:xfrm>
          <a:prstGeom prst="rect">
            <a:avLst/>
          </a:prstGeom>
        </p:spPr>
      </p:pic>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4389120" cy="3493008"/>
          </a:xfrm>
        </p:spPr>
        <p:txBody>
          <a:bodyPr lIns="0" tIns="0" rIns="0" bIns="0" anchor="t"/>
          <a:lstStyle>
            <a:lvl1pPr marL="0" indent="0" algn="l">
              <a:buFont typeface="Arial" panose="020B0604020202020204" pitchFamily="34" charset="0"/>
              <a:buNone/>
              <a:defRPr sz="18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4853355" y="1074736"/>
            <a:ext cx="3951653" cy="3493008"/>
          </a:xfrm>
        </p:spPr>
        <p:txBody>
          <a:bodyPr lIns="0" tIns="0" rIns="0" bIns="0" anchor="t"/>
          <a:lstStyle>
            <a:lvl1pPr marL="0" indent="0" algn="r">
              <a:buFont typeface="Arial" panose="020B0604020202020204" pitchFamily="34" charset="0"/>
              <a:buNone/>
              <a:defRPr sz="1800">
                <a:latin typeface="+mn-lt"/>
              </a:defRPr>
            </a:lvl1pPr>
          </a:lstStyle>
          <a:p>
            <a:pPr lvl="0"/>
            <a:r>
              <a:rPr lang="en-US"/>
              <a:t>Key highlight points</a:t>
            </a:r>
          </a:p>
        </p:txBody>
      </p:sp>
    </p:spTree>
    <p:extLst>
      <p:ext uri="{BB962C8B-B14F-4D97-AF65-F5344CB8AC3E}">
        <p14:creationId xmlns:p14="http://schemas.microsoft.com/office/powerpoint/2010/main" val="23743634"/>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490417"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829904"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75E64FA6-F473-4A30-B276-B4630E307355}"/>
              </a:ext>
            </a:extLst>
          </p:cNvPr>
          <p:cNvCxnSpPr/>
          <p:nvPr userDrawn="1"/>
        </p:nvCxnSpPr>
        <p:spPr bwMode="gray">
          <a:xfrm>
            <a:off x="2393098"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0BBC1D-6A56-4B4D-9FCC-B5FD2DA8FE0A}"/>
              </a:ext>
            </a:extLst>
          </p:cNvPr>
          <p:cNvCxnSpPr/>
          <p:nvPr userDrawn="1"/>
        </p:nvCxnSpPr>
        <p:spPr bwMode="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C3338C-CABF-4D14-8545-BBD18F911B01}"/>
              </a:ext>
            </a:extLst>
          </p:cNvPr>
          <p:cNvCxnSpPr/>
          <p:nvPr userDrawn="1"/>
        </p:nvCxnSpPr>
        <p:spPr bwMode="gray">
          <a:xfrm>
            <a:off x="6732583"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5656678E-EDE5-4D8F-A429-5F02485F11C7}"/>
              </a:ext>
            </a:extLst>
          </p:cNvPr>
          <p:cNvSpPr>
            <a:spLocks noGrp="1"/>
          </p:cNvSpPr>
          <p:nvPr>
            <p:ph type="body" sz="quarter" idx="30" hasCustomPrompt="1"/>
          </p:nvPr>
        </p:nvSpPr>
        <p:spPr bwMode="gray">
          <a:xfrm>
            <a:off x="4660159"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Tree>
    <p:extLst>
      <p:ext uri="{BB962C8B-B14F-4D97-AF65-F5344CB8AC3E}">
        <p14:creationId xmlns:p14="http://schemas.microsoft.com/office/powerpoint/2010/main" val="317135719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F578A6-0CF5-4E17-910B-7C67E58AB278}"/>
              </a:ext>
            </a:extLst>
          </p:cNvPr>
          <p:cNvSpPr/>
          <p:nvPr userDrawn="1"/>
        </p:nvSpPr>
        <p:spPr bwMode="gray">
          <a:xfrm>
            <a:off x="332728" y="1120458"/>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B4A69D49-88CA-4168-827B-076392BB2441}"/>
              </a:ext>
            </a:extLst>
          </p:cNvPr>
          <p:cNvSpPr/>
          <p:nvPr userDrawn="1"/>
        </p:nvSpPr>
        <p:spPr bwMode="gray">
          <a:xfrm>
            <a:off x="332728" y="2363529"/>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6008EED8-CF13-4BA3-9ABC-B01B8D81F6D5}"/>
              </a:ext>
            </a:extLst>
          </p:cNvPr>
          <p:cNvSpPr/>
          <p:nvPr userDrawn="1"/>
        </p:nvSpPr>
        <p:spPr bwMode="gray">
          <a:xfrm>
            <a:off x="332728" y="3606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1402125" y="1074738"/>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1402125" y="2317809"/>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1402125" y="3560880"/>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F80B1E3F-4EBE-460F-9AB0-4C8CFFE5BEDE}"/>
              </a:ext>
            </a:extLst>
          </p:cNvPr>
          <p:cNvSpPr>
            <a:spLocks noGrp="1"/>
          </p:cNvSpPr>
          <p:nvPr>
            <p:ph type="body" sz="quarter" idx="35" hasCustomPrompt="1"/>
          </p:nvPr>
        </p:nvSpPr>
        <p:spPr bwMode="gray">
          <a:xfrm>
            <a:off x="704969" y="1362215"/>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28" name="Text Placeholder 5">
            <a:extLst>
              <a:ext uri="{FF2B5EF4-FFF2-40B4-BE49-F238E27FC236}">
                <a16:creationId xmlns:a16="http://schemas.microsoft.com/office/drawing/2014/main" id="{4701CB5E-364C-4C21-BFA4-7310E2F21E11}"/>
              </a:ext>
            </a:extLst>
          </p:cNvPr>
          <p:cNvSpPr>
            <a:spLocks noGrp="1"/>
          </p:cNvSpPr>
          <p:nvPr>
            <p:ph type="body" sz="quarter" idx="36" hasCustomPrompt="1"/>
          </p:nvPr>
        </p:nvSpPr>
        <p:spPr bwMode="gray">
          <a:xfrm>
            <a:off x="691343" y="2605286"/>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1" name="Text Placeholder 5">
            <a:extLst>
              <a:ext uri="{FF2B5EF4-FFF2-40B4-BE49-F238E27FC236}">
                <a16:creationId xmlns:a16="http://schemas.microsoft.com/office/drawing/2014/main" id="{5661BFBD-5CAA-4C36-A3D0-3A86A9BCFCD5}"/>
              </a:ext>
            </a:extLst>
          </p:cNvPr>
          <p:cNvSpPr>
            <a:spLocks noGrp="1"/>
          </p:cNvSpPr>
          <p:nvPr>
            <p:ph type="body" sz="quarter" idx="37" hasCustomPrompt="1"/>
          </p:nvPr>
        </p:nvSpPr>
        <p:spPr bwMode="gray">
          <a:xfrm>
            <a:off x="691343" y="3848357"/>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Tree>
    <p:extLst>
      <p:ext uri="{BB962C8B-B14F-4D97-AF65-F5344CB8AC3E}">
        <p14:creationId xmlns:p14="http://schemas.microsoft.com/office/powerpoint/2010/main" val="4171810576"/>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CA5578-48F8-48F0-B63A-6207C42776B7}"/>
              </a:ext>
            </a:extLst>
          </p:cNvPr>
          <p:cNvSpPr/>
          <p:nvPr userDrawn="1"/>
        </p:nvSpPr>
        <p:spPr bwMode="gray">
          <a:xfrm>
            <a:off x="332728" y="282057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5A7ECD16-5800-4004-A2E1-80FD33B55E31}"/>
              </a:ext>
            </a:extLst>
          </p:cNvPr>
          <p:cNvSpPr/>
          <p:nvPr userDrawn="1"/>
        </p:nvSpPr>
        <p:spPr bwMode="gray">
          <a:xfrm>
            <a:off x="4656154" y="2820574"/>
            <a:ext cx="914400" cy="914400"/>
          </a:xfrm>
          <a:prstGeom prst="ellipse">
            <a:avLst/>
          </a:prstGeom>
          <a:gradFill flip="none" rotWithShape="1">
            <a:gsLst>
              <a:gs pos="25000">
                <a:schemeClr val="accent4">
                  <a:alpha val="0"/>
                </a:schemeClr>
              </a:gs>
              <a:gs pos="100000">
                <a:schemeClr val="accent4"/>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E46CDADF-D8FC-4F51-804A-F053CD8807F3}"/>
              </a:ext>
            </a:extLst>
          </p:cNvPr>
          <p:cNvSpPr/>
          <p:nvPr userDrawn="1"/>
        </p:nvSpPr>
        <p:spPr bwMode="gray">
          <a:xfrm>
            <a:off x="4656154" y="969234"/>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6" name="Oval 25">
            <a:extLst>
              <a:ext uri="{FF2B5EF4-FFF2-40B4-BE49-F238E27FC236}">
                <a16:creationId xmlns:a16="http://schemas.microsoft.com/office/drawing/2014/main" id="{9077E065-72E5-4934-9A50-2319553E0BD6}"/>
              </a:ext>
            </a:extLst>
          </p:cNvPr>
          <p:cNvSpPr/>
          <p:nvPr userDrawn="1"/>
        </p:nvSpPr>
        <p:spPr bwMode="gray">
          <a:xfrm>
            <a:off x="332728" y="969234"/>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1349373"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5692529"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1349373"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5692529"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7D219C71-7DFD-48A6-947F-3615F84EA79D}"/>
              </a:ext>
            </a:extLst>
          </p:cNvPr>
          <p:cNvSpPr>
            <a:spLocks noGrp="1"/>
          </p:cNvSpPr>
          <p:nvPr>
            <p:ph type="body" sz="quarter" idx="35" hasCustomPrompt="1"/>
          </p:nvPr>
        </p:nvSpPr>
        <p:spPr bwMode="gray">
          <a:xfrm>
            <a:off x="704969" y="1210991"/>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AFEC8A96-BE1D-46F4-B8D3-623534550827}"/>
              </a:ext>
            </a:extLst>
          </p:cNvPr>
          <p:cNvSpPr>
            <a:spLocks noGrp="1"/>
          </p:cNvSpPr>
          <p:nvPr>
            <p:ph type="body" sz="quarter" idx="36" hasCustomPrompt="1"/>
          </p:nvPr>
        </p:nvSpPr>
        <p:spPr bwMode="gray">
          <a:xfrm>
            <a:off x="691343" y="306233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AD18C644-4CF1-429A-9B90-F7ED19A34A93}"/>
              </a:ext>
            </a:extLst>
          </p:cNvPr>
          <p:cNvSpPr>
            <a:spLocks noGrp="1"/>
          </p:cNvSpPr>
          <p:nvPr>
            <p:ph type="body" sz="quarter" idx="37" hasCustomPrompt="1"/>
          </p:nvPr>
        </p:nvSpPr>
        <p:spPr bwMode="gray">
          <a:xfrm>
            <a:off x="5014769" y="121099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77BF248C-7C12-48A0-9663-31D29549B2F1}"/>
              </a:ext>
            </a:extLst>
          </p:cNvPr>
          <p:cNvSpPr>
            <a:spLocks noGrp="1"/>
          </p:cNvSpPr>
          <p:nvPr>
            <p:ph type="body" sz="quarter" idx="38" hasCustomPrompt="1"/>
          </p:nvPr>
        </p:nvSpPr>
        <p:spPr bwMode="gray">
          <a:xfrm>
            <a:off x="5012365" y="3062331"/>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Tree>
    <p:extLst>
      <p:ext uri="{BB962C8B-B14F-4D97-AF65-F5344CB8AC3E}">
        <p14:creationId xmlns:p14="http://schemas.microsoft.com/office/powerpoint/2010/main" val="181344768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pointers 2">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8B69CA36-CE59-4393-97E4-CD163469E8A7}"/>
              </a:ext>
            </a:extLst>
          </p:cNvPr>
          <p:cNvSpPr/>
          <p:nvPr userDrawn="1"/>
        </p:nvSpPr>
        <p:spPr bwMode="gray">
          <a:xfrm>
            <a:off x="332728" y="1984877"/>
            <a:ext cx="779099" cy="779099"/>
          </a:xfrm>
          <a:prstGeom prst="ellipse">
            <a:avLst/>
          </a:prstGeom>
          <a:gradFill flip="none" rotWithShape="1">
            <a:gsLst>
              <a:gs pos="39800">
                <a:schemeClr val="bg1">
                  <a:alpha val="12000"/>
                </a:schemeClr>
              </a:gs>
              <a:gs pos="0">
                <a:schemeClr val="bg1"/>
              </a:gs>
              <a:gs pos="77000">
                <a:schemeClr val="accent2"/>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39" name="Oval 38">
            <a:extLst>
              <a:ext uri="{FF2B5EF4-FFF2-40B4-BE49-F238E27FC236}">
                <a16:creationId xmlns:a16="http://schemas.microsoft.com/office/drawing/2014/main" id="{99A51914-D29A-48D3-A5EB-AB68A7A3F9D9}"/>
              </a:ext>
            </a:extLst>
          </p:cNvPr>
          <p:cNvSpPr/>
          <p:nvPr userDrawn="1"/>
        </p:nvSpPr>
        <p:spPr bwMode="gray">
          <a:xfrm>
            <a:off x="332728" y="3792901"/>
            <a:ext cx="779099" cy="779099"/>
          </a:xfrm>
          <a:prstGeom prst="ellipse">
            <a:avLst/>
          </a:prstGeom>
          <a:gradFill flip="none" rotWithShape="1">
            <a:gsLst>
              <a:gs pos="39800">
                <a:schemeClr val="bg1">
                  <a:alpha val="12000"/>
                </a:schemeClr>
              </a:gs>
              <a:gs pos="0">
                <a:schemeClr val="bg1"/>
              </a:gs>
              <a:gs pos="77000">
                <a:schemeClr val="accent4"/>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40" name="Oval 39">
            <a:extLst>
              <a:ext uri="{FF2B5EF4-FFF2-40B4-BE49-F238E27FC236}">
                <a16:creationId xmlns:a16="http://schemas.microsoft.com/office/drawing/2014/main" id="{34D19F3C-CD6E-4A54-9827-D89932A9E806}"/>
              </a:ext>
            </a:extLst>
          </p:cNvPr>
          <p:cNvSpPr/>
          <p:nvPr userDrawn="1"/>
        </p:nvSpPr>
        <p:spPr bwMode="gray">
          <a:xfrm>
            <a:off x="332728" y="2888889"/>
            <a:ext cx="779099" cy="779099"/>
          </a:xfrm>
          <a:prstGeom prst="ellipse">
            <a:avLst/>
          </a:prstGeom>
          <a:gradFill flip="none" rotWithShape="1">
            <a:gsLst>
              <a:gs pos="39800">
                <a:schemeClr val="bg1">
                  <a:alpha val="12000"/>
                </a:schemeClr>
              </a:gs>
              <a:gs pos="0">
                <a:schemeClr val="bg1"/>
              </a:gs>
              <a:gs pos="77000">
                <a:schemeClr val="accent3"/>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7C88163-9478-4FC6-9CAA-991EE3808E7B}"/>
              </a:ext>
            </a:extLst>
          </p:cNvPr>
          <p:cNvSpPr/>
          <p:nvPr userDrawn="1"/>
        </p:nvSpPr>
        <p:spPr bwMode="gray">
          <a:xfrm>
            <a:off x="332728" y="1077802"/>
            <a:ext cx="779099" cy="779099"/>
          </a:xfrm>
          <a:prstGeom prst="ellipse">
            <a:avLst/>
          </a:prstGeom>
          <a:gradFill flip="none" rotWithShape="1">
            <a:gsLst>
              <a:gs pos="40000">
                <a:schemeClr val="bg1">
                  <a:alpha val="12000"/>
                </a:schemeClr>
              </a:gs>
              <a:gs pos="0">
                <a:schemeClr val="bg1"/>
              </a:gs>
              <a:gs pos="77000">
                <a:schemeClr val="accent1"/>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8" name="Text Placeholder 5">
            <a:extLst>
              <a:ext uri="{FF2B5EF4-FFF2-40B4-BE49-F238E27FC236}">
                <a16:creationId xmlns:a16="http://schemas.microsoft.com/office/drawing/2014/main" id="{15D7A6A0-17BF-4668-B1DB-1152BB7616D4}"/>
              </a:ext>
            </a:extLst>
          </p:cNvPr>
          <p:cNvSpPr>
            <a:spLocks noGrp="1"/>
          </p:cNvSpPr>
          <p:nvPr>
            <p:ph type="body" sz="quarter" idx="35" hasCustomPrompt="1"/>
          </p:nvPr>
        </p:nvSpPr>
        <p:spPr bwMode="gray">
          <a:xfrm>
            <a:off x="637318" y="1251908"/>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DEC47592-CDD0-4868-BD9F-72EDB7CC8322}"/>
              </a:ext>
            </a:extLst>
          </p:cNvPr>
          <p:cNvSpPr>
            <a:spLocks noGrp="1"/>
          </p:cNvSpPr>
          <p:nvPr>
            <p:ph type="body" sz="quarter" idx="36" hasCustomPrompt="1"/>
          </p:nvPr>
        </p:nvSpPr>
        <p:spPr bwMode="gray">
          <a:xfrm>
            <a:off x="623692" y="2158983"/>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5C7B62DC-86F4-4502-9466-F3A722AEC63E}"/>
              </a:ext>
            </a:extLst>
          </p:cNvPr>
          <p:cNvSpPr>
            <a:spLocks noGrp="1"/>
          </p:cNvSpPr>
          <p:nvPr>
            <p:ph type="body" sz="quarter" idx="37" hasCustomPrompt="1"/>
          </p:nvPr>
        </p:nvSpPr>
        <p:spPr bwMode="gray">
          <a:xfrm>
            <a:off x="623692" y="3062995"/>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D27B0307-EDD1-461D-87F5-849AAABA7B18}"/>
              </a:ext>
            </a:extLst>
          </p:cNvPr>
          <p:cNvSpPr>
            <a:spLocks noGrp="1"/>
          </p:cNvSpPr>
          <p:nvPr>
            <p:ph type="body" sz="quarter" idx="38" hasCustomPrompt="1"/>
          </p:nvPr>
        </p:nvSpPr>
        <p:spPr bwMode="gray">
          <a:xfrm>
            <a:off x="621288" y="3967007"/>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
        <p:nvSpPr>
          <p:cNvPr id="34" name="Text Placeholder 5">
            <a:extLst>
              <a:ext uri="{FF2B5EF4-FFF2-40B4-BE49-F238E27FC236}">
                <a16:creationId xmlns:a16="http://schemas.microsoft.com/office/drawing/2014/main" id="{1F762FAA-9C21-4066-9192-FC1DE4FEAB09}"/>
              </a:ext>
            </a:extLst>
          </p:cNvPr>
          <p:cNvSpPr>
            <a:spLocks noGrp="1"/>
          </p:cNvSpPr>
          <p:nvPr>
            <p:ph type="body" sz="quarter" idx="13" hasCustomPrompt="1"/>
          </p:nvPr>
        </p:nvSpPr>
        <p:spPr bwMode="gray">
          <a:xfrm>
            <a:off x="1266092" y="1078731"/>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2EFFB73-47C6-4A28-BD0B-C885575AE15C}"/>
              </a:ext>
            </a:extLst>
          </p:cNvPr>
          <p:cNvSpPr>
            <a:spLocks noGrp="1"/>
          </p:cNvSpPr>
          <p:nvPr>
            <p:ph type="body" sz="quarter" idx="39" hasCustomPrompt="1"/>
          </p:nvPr>
        </p:nvSpPr>
        <p:spPr bwMode="gray">
          <a:xfrm>
            <a:off x="1266092" y="1984074"/>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6" name="Text Placeholder 5">
            <a:extLst>
              <a:ext uri="{FF2B5EF4-FFF2-40B4-BE49-F238E27FC236}">
                <a16:creationId xmlns:a16="http://schemas.microsoft.com/office/drawing/2014/main" id="{B03CF380-C024-4E2C-8056-0E78DD8C9318}"/>
              </a:ext>
            </a:extLst>
          </p:cNvPr>
          <p:cNvSpPr>
            <a:spLocks noGrp="1"/>
          </p:cNvSpPr>
          <p:nvPr>
            <p:ph type="body" sz="quarter" idx="40" hasCustomPrompt="1"/>
          </p:nvPr>
        </p:nvSpPr>
        <p:spPr bwMode="gray">
          <a:xfrm>
            <a:off x="1266092" y="2889417"/>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7" name="Text Placeholder 5">
            <a:extLst>
              <a:ext uri="{FF2B5EF4-FFF2-40B4-BE49-F238E27FC236}">
                <a16:creationId xmlns:a16="http://schemas.microsoft.com/office/drawing/2014/main" id="{53462861-EF4E-4EFC-8601-5C62CE30AB66}"/>
              </a:ext>
            </a:extLst>
          </p:cNvPr>
          <p:cNvSpPr>
            <a:spLocks noGrp="1"/>
          </p:cNvSpPr>
          <p:nvPr>
            <p:ph type="body" sz="quarter" idx="41" hasCustomPrompt="1"/>
          </p:nvPr>
        </p:nvSpPr>
        <p:spPr bwMode="gray">
          <a:xfrm>
            <a:off x="1266092" y="3793830"/>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Tree>
    <p:extLst>
      <p:ext uri="{BB962C8B-B14F-4D97-AF65-F5344CB8AC3E}">
        <p14:creationId xmlns:p14="http://schemas.microsoft.com/office/powerpoint/2010/main" val="7096511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title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63FB3A0-AAAC-4191-B457-22FBE9D6EC4E}"/>
              </a:ext>
            </a:extLst>
          </p:cNvPr>
          <p:cNvSpPr txBox="1"/>
          <p:nvPr userDrawn="1"/>
        </p:nvSpPr>
        <p:spPr bwMode="gray">
          <a:xfrm>
            <a:off x="323851" y="1080468"/>
            <a:ext cx="4160520" cy="548640"/>
          </a:xfrm>
          <a:prstGeom prst="rect">
            <a:avLst/>
          </a:prstGeom>
          <a:gradFill flip="none" rotWithShape="1">
            <a:gsLst>
              <a:gs pos="0">
                <a:schemeClr val="accent1">
                  <a:alpha val="0"/>
                </a:schemeClr>
              </a:gs>
              <a:gs pos="100000">
                <a:schemeClr val="accent1"/>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8" name="TextBox 27">
            <a:extLst>
              <a:ext uri="{FF2B5EF4-FFF2-40B4-BE49-F238E27FC236}">
                <a16:creationId xmlns:a16="http://schemas.microsoft.com/office/drawing/2014/main" id="{88644FCC-2D7D-4A92-A351-05D1EECE4B58}"/>
              </a:ext>
            </a:extLst>
          </p:cNvPr>
          <p:cNvSpPr txBox="1"/>
          <p:nvPr userDrawn="1"/>
        </p:nvSpPr>
        <p:spPr bwMode="gray">
          <a:xfrm>
            <a:off x="4644488" y="1080468"/>
            <a:ext cx="4160520" cy="548640"/>
          </a:xfrm>
          <a:prstGeom prst="rect">
            <a:avLst/>
          </a:prstGeom>
          <a:gradFill flip="none" rotWithShape="1">
            <a:gsLst>
              <a:gs pos="0">
                <a:schemeClr val="accent4">
                  <a:alpha val="0"/>
                </a:schemeClr>
              </a:gs>
              <a:gs pos="100000">
                <a:schemeClr val="accent4"/>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6" name="Text Placeholder 5">
            <a:extLst>
              <a:ext uri="{FF2B5EF4-FFF2-40B4-BE49-F238E27FC236}">
                <a16:creationId xmlns:a16="http://schemas.microsoft.com/office/drawing/2014/main" id="{DED1562F-7727-42AD-B83F-B500F206D106}"/>
              </a:ext>
            </a:extLst>
          </p:cNvPr>
          <p:cNvSpPr>
            <a:spLocks noGrp="1"/>
          </p:cNvSpPr>
          <p:nvPr>
            <p:ph type="body" sz="quarter" idx="27" hasCustomPrompt="1"/>
          </p:nvPr>
        </p:nvSpPr>
        <p:spPr bwMode="gray">
          <a:xfrm>
            <a:off x="4644488"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5" name="Text Placeholder 5">
            <a:extLst>
              <a:ext uri="{FF2B5EF4-FFF2-40B4-BE49-F238E27FC236}">
                <a16:creationId xmlns:a16="http://schemas.microsoft.com/office/drawing/2014/main" id="{1AD75614-E53F-4AA5-8BD7-EF0EB52F42D3}"/>
              </a:ext>
            </a:extLst>
          </p:cNvPr>
          <p:cNvSpPr>
            <a:spLocks noGrp="1"/>
          </p:cNvSpPr>
          <p:nvPr>
            <p:ph type="body" sz="quarter" idx="23" hasCustomPrompt="1"/>
          </p:nvPr>
        </p:nvSpPr>
        <p:spPr bwMode="gray">
          <a:xfrm>
            <a:off x="323851"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4644488"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Tree>
    <p:extLst>
      <p:ext uri="{BB962C8B-B14F-4D97-AF65-F5344CB8AC3E}">
        <p14:creationId xmlns:p14="http://schemas.microsoft.com/office/powerpoint/2010/main" val="414458217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492926B3-0432-465B-B08E-8EBDD7F5CD8C}"/>
              </a:ext>
            </a:extLst>
          </p:cNvPr>
          <p:cNvSpPr/>
          <p:nvPr userDrawn="1"/>
        </p:nvSpPr>
        <p:spPr bwMode="gray">
          <a:xfrm>
            <a:off x="332728" y="1074383"/>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 name="Oval 22">
            <a:extLst>
              <a:ext uri="{FF2B5EF4-FFF2-40B4-BE49-F238E27FC236}">
                <a16:creationId xmlns:a16="http://schemas.microsoft.com/office/drawing/2014/main" id="{3C01C190-F20E-4DD7-928E-DBC8A845999E}"/>
              </a:ext>
            </a:extLst>
          </p:cNvPr>
          <p:cNvSpPr/>
          <p:nvPr userDrawn="1"/>
        </p:nvSpPr>
        <p:spPr bwMode="gray">
          <a:xfrm>
            <a:off x="4659329" y="1074738"/>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mn-lt"/>
            </a:endParaRPr>
          </a:p>
        </p:txBody>
      </p:sp>
      <p:sp>
        <p:nvSpPr>
          <p:cNvPr id="25" name="Text Placeholder 5">
            <a:extLst>
              <a:ext uri="{FF2B5EF4-FFF2-40B4-BE49-F238E27FC236}">
                <a16:creationId xmlns:a16="http://schemas.microsoft.com/office/drawing/2014/main" id="{A3E71761-1385-4F8B-99E0-968B9C3EC323}"/>
              </a:ext>
            </a:extLst>
          </p:cNvPr>
          <p:cNvSpPr>
            <a:spLocks noGrp="1"/>
          </p:cNvSpPr>
          <p:nvPr>
            <p:ph type="body" sz="quarter" idx="13" hasCustomPrompt="1"/>
          </p:nvPr>
        </p:nvSpPr>
        <p:spPr bwMode="gray">
          <a:xfrm>
            <a:off x="1402129"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26" name="Text Placeholder 5">
            <a:extLst>
              <a:ext uri="{FF2B5EF4-FFF2-40B4-BE49-F238E27FC236}">
                <a16:creationId xmlns:a16="http://schemas.microsoft.com/office/drawing/2014/main" id="{B78D1D2F-1CF6-41FD-9735-9990D3D90235}"/>
              </a:ext>
            </a:extLst>
          </p:cNvPr>
          <p:cNvSpPr>
            <a:spLocks noGrp="1"/>
          </p:cNvSpPr>
          <p:nvPr>
            <p:ph type="body" sz="quarter" idx="49" hasCustomPrompt="1"/>
          </p:nvPr>
        </p:nvSpPr>
        <p:spPr bwMode="gray">
          <a:xfrm>
            <a:off x="1402129" y="1074737"/>
            <a:ext cx="3072384" cy="507877"/>
          </a:xfrm>
        </p:spPr>
        <p:txBody>
          <a:bodyPr lIns="0" tIns="0" rIns="0" bIns="0" anchor="ctr"/>
          <a:lstStyle>
            <a:lvl1pPr marL="0" indent="0" algn="l">
              <a:buFont typeface="Arial" panose="020B0604020202020204" pitchFamily="34" charset="0"/>
              <a:buNone/>
              <a:defRPr sz="1600">
                <a:solidFill>
                  <a:schemeClr val="accent1"/>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05C714B7-D051-4A10-9F71-625D90671EBC}"/>
              </a:ext>
            </a:extLst>
          </p:cNvPr>
          <p:cNvSpPr>
            <a:spLocks noGrp="1"/>
          </p:cNvSpPr>
          <p:nvPr>
            <p:ph type="body" sz="quarter" idx="50" hasCustomPrompt="1"/>
          </p:nvPr>
        </p:nvSpPr>
        <p:spPr bwMode="gray">
          <a:xfrm>
            <a:off x="5731216"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31" name="Text Placeholder 5">
            <a:extLst>
              <a:ext uri="{FF2B5EF4-FFF2-40B4-BE49-F238E27FC236}">
                <a16:creationId xmlns:a16="http://schemas.microsoft.com/office/drawing/2014/main" id="{4E246567-4A4A-470F-B439-18388B24BB96}"/>
              </a:ext>
            </a:extLst>
          </p:cNvPr>
          <p:cNvSpPr>
            <a:spLocks noGrp="1"/>
          </p:cNvSpPr>
          <p:nvPr>
            <p:ph type="body" sz="quarter" idx="51" hasCustomPrompt="1"/>
          </p:nvPr>
        </p:nvSpPr>
        <p:spPr bwMode="gray">
          <a:xfrm>
            <a:off x="5731216" y="1074737"/>
            <a:ext cx="3072384" cy="507877"/>
          </a:xfrm>
        </p:spPr>
        <p:txBody>
          <a:bodyPr lIns="0" tIns="0" rIns="0" bIns="0" anchor="ctr"/>
          <a:lstStyle>
            <a:lvl1pPr marL="0" indent="0" algn="l">
              <a:buFont typeface="Arial" panose="020B0604020202020204" pitchFamily="34" charset="0"/>
              <a:buNone/>
              <a:defRPr sz="1600">
                <a:solidFill>
                  <a:schemeClr val="accent2"/>
                </a:solidFill>
                <a:latin typeface="+mj-lt"/>
              </a:defRPr>
            </a:lvl1pPr>
          </a:lstStyle>
          <a:p>
            <a:pPr lvl="0"/>
            <a:r>
              <a:rPr lang="en-US"/>
              <a:t>Title</a:t>
            </a:r>
          </a:p>
        </p:txBody>
      </p:sp>
      <p:sp>
        <p:nvSpPr>
          <p:cNvPr id="32" name="Text Placeholder 5">
            <a:extLst>
              <a:ext uri="{FF2B5EF4-FFF2-40B4-BE49-F238E27FC236}">
                <a16:creationId xmlns:a16="http://schemas.microsoft.com/office/drawing/2014/main" id="{1431687D-F746-4CC0-A749-0A90B9472E6D}"/>
              </a:ext>
            </a:extLst>
          </p:cNvPr>
          <p:cNvSpPr>
            <a:spLocks noGrp="1"/>
          </p:cNvSpPr>
          <p:nvPr>
            <p:ph type="body" sz="quarter" idx="35" hasCustomPrompt="1"/>
          </p:nvPr>
        </p:nvSpPr>
        <p:spPr bwMode="gray">
          <a:xfrm>
            <a:off x="640047" y="1439250"/>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3" name="Text Placeholder 5">
            <a:extLst>
              <a:ext uri="{FF2B5EF4-FFF2-40B4-BE49-F238E27FC236}">
                <a16:creationId xmlns:a16="http://schemas.microsoft.com/office/drawing/2014/main" id="{20883FF7-9702-4473-8FF2-A940DC42E300}"/>
              </a:ext>
            </a:extLst>
          </p:cNvPr>
          <p:cNvSpPr>
            <a:spLocks noGrp="1"/>
          </p:cNvSpPr>
          <p:nvPr>
            <p:ph type="body" sz="quarter" idx="52" hasCustomPrompt="1"/>
          </p:nvPr>
        </p:nvSpPr>
        <p:spPr bwMode="gray">
          <a:xfrm>
            <a:off x="4966648" y="1439605"/>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Tree>
    <p:extLst>
      <p:ext uri="{BB962C8B-B14F-4D97-AF65-F5344CB8AC3E}">
        <p14:creationId xmlns:p14="http://schemas.microsoft.com/office/powerpoint/2010/main" val="227264878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x 3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CBA39B7-A27E-460A-A6B5-9655C6FFF37E}"/>
              </a:ext>
            </a:extLst>
          </p:cNvPr>
          <p:cNvSpPr/>
          <p:nvPr userDrawn="1"/>
        </p:nvSpPr>
        <p:spPr bwMode="gray">
          <a:xfrm>
            <a:off x="323850"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3" name="Oval 22">
            <a:extLst>
              <a:ext uri="{FF2B5EF4-FFF2-40B4-BE49-F238E27FC236}">
                <a16:creationId xmlns:a16="http://schemas.microsoft.com/office/drawing/2014/main" id="{5FC3F0C6-F095-4B53-B6C1-F06866F554AC}"/>
              </a:ext>
            </a:extLst>
          </p:cNvPr>
          <p:cNvSpPr/>
          <p:nvPr userDrawn="1"/>
        </p:nvSpPr>
        <p:spPr bwMode="gray">
          <a:xfrm>
            <a:off x="323850"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Oval 24">
            <a:extLst>
              <a:ext uri="{FF2B5EF4-FFF2-40B4-BE49-F238E27FC236}">
                <a16:creationId xmlns:a16="http://schemas.microsoft.com/office/drawing/2014/main" id="{5482D622-AAA7-4A97-BDC5-77F70D964AD9}"/>
              </a:ext>
            </a:extLst>
          </p:cNvPr>
          <p:cNvSpPr/>
          <p:nvPr userDrawn="1"/>
        </p:nvSpPr>
        <p:spPr bwMode="gray">
          <a:xfrm>
            <a:off x="323850"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 name="Text Placeholder 5">
            <a:extLst>
              <a:ext uri="{FF2B5EF4-FFF2-40B4-BE49-F238E27FC236}">
                <a16:creationId xmlns:a16="http://schemas.microsoft.com/office/drawing/2014/main" id="{A928ED84-7A49-4862-BEAE-26655C61FF1A}"/>
              </a:ext>
            </a:extLst>
          </p:cNvPr>
          <p:cNvSpPr>
            <a:spLocks noGrp="1"/>
          </p:cNvSpPr>
          <p:nvPr>
            <p:ph type="body" sz="quarter" idx="35" hasCustomPrompt="1"/>
          </p:nvPr>
        </p:nvSpPr>
        <p:spPr bwMode="gray">
          <a:xfrm>
            <a:off x="631169"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28" name="Text Placeholder 5">
            <a:extLst>
              <a:ext uri="{FF2B5EF4-FFF2-40B4-BE49-F238E27FC236}">
                <a16:creationId xmlns:a16="http://schemas.microsoft.com/office/drawing/2014/main" id="{AD86F44B-927D-45F9-B0F8-129711914423}"/>
              </a:ext>
            </a:extLst>
          </p:cNvPr>
          <p:cNvSpPr>
            <a:spLocks noGrp="1"/>
          </p:cNvSpPr>
          <p:nvPr>
            <p:ph type="body" sz="quarter" idx="36" hasCustomPrompt="1"/>
          </p:nvPr>
        </p:nvSpPr>
        <p:spPr bwMode="gray">
          <a:xfrm>
            <a:off x="631169"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1" name="Text Placeholder 5">
            <a:extLst>
              <a:ext uri="{FF2B5EF4-FFF2-40B4-BE49-F238E27FC236}">
                <a16:creationId xmlns:a16="http://schemas.microsoft.com/office/drawing/2014/main" id="{3D4CCDE1-9A12-4E71-91A0-C086E94A12C6}"/>
              </a:ext>
            </a:extLst>
          </p:cNvPr>
          <p:cNvSpPr>
            <a:spLocks noGrp="1"/>
          </p:cNvSpPr>
          <p:nvPr>
            <p:ph type="body" sz="quarter" idx="37" hasCustomPrompt="1"/>
          </p:nvPr>
        </p:nvSpPr>
        <p:spPr bwMode="gray">
          <a:xfrm>
            <a:off x="631169"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2" name="Text Placeholder 5">
            <a:extLst>
              <a:ext uri="{FF2B5EF4-FFF2-40B4-BE49-F238E27FC236}">
                <a16:creationId xmlns:a16="http://schemas.microsoft.com/office/drawing/2014/main" id="{5CFD6443-4873-4FD2-A44B-75D2F65DFEBB}"/>
              </a:ext>
            </a:extLst>
          </p:cNvPr>
          <p:cNvSpPr>
            <a:spLocks noGrp="1"/>
          </p:cNvSpPr>
          <p:nvPr>
            <p:ph type="body" sz="quarter" idx="23" hasCustomPrompt="1"/>
          </p:nvPr>
        </p:nvSpPr>
        <p:spPr bwMode="gray">
          <a:xfrm>
            <a:off x="1380392" y="1080468"/>
            <a:ext cx="3108960" cy="457200"/>
          </a:xfrm>
        </p:spPr>
        <p:txBody>
          <a:bodyPr lIns="0" tIns="0" rIns="0" bIns="0" anchor="t"/>
          <a:lstStyle>
            <a:lvl1pPr marL="0" indent="0" algn="l">
              <a:buNone/>
              <a:defRPr sz="1600">
                <a:solidFill>
                  <a:schemeClr val="accent1"/>
                </a:solidFill>
                <a:latin typeface="+mj-lt"/>
              </a:defRPr>
            </a:lvl1pPr>
          </a:lstStyle>
          <a:p>
            <a:pPr lvl="0"/>
            <a:r>
              <a:rPr lang="en-US"/>
              <a:t>Title</a:t>
            </a:r>
          </a:p>
        </p:txBody>
      </p:sp>
      <p:sp>
        <p:nvSpPr>
          <p:cNvPr id="33" name="Text Placeholder 5">
            <a:extLst>
              <a:ext uri="{FF2B5EF4-FFF2-40B4-BE49-F238E27FC236}">
                <a16:creationId xmlns:a16="http://schemas.microsoft.com/office/drawing/2014/main" id="{6465BC5F-0FDA-4FAF-B829-BE36F8384D4F}"/>
              </a:ext>
            </a:extLst>
          </p:cNvPr>
          <p:cNvSpPr>
            <a:spLocks noGrp="1"/>
          </p:cNvSpPr>
          <p:nvPr>
            <p:ph type="body" sz="quarter" idx="13" hasCustomPrompt="1"/>
          </p:nvPr>
        </p:nvSpPr>
        <p:spPr bwMode="gray">
          <a:xfrm>
            <a:off x="1377216"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4" name="Text Placeholder 5">
            <a:extLst>
              <a:ext uri="{FF2B5EF4-FFF2-40B4-BE49-F238E27FC236}">
                <a16:creationId xmlns:a16="http://schemas.microsoft.com/office/drawing/2014/main" id="{72B57244-34E1-4D4E-BC3F-DA97EE6A0C7A}"/>
              </a:ext>
            </a:extLst>
          </p:cNvPr>
          <p:cNvSpPr>
            <a:spLocks noGrp="1"/>
          </p:cNvSpPr>
          <p:nvPr>
            <p:ph type="body" sz="quarter" idx="38" hasCustomPrompt="1"/>
          </p:nvPr>
        </p:nvSpPr>
        <p:spPr bwMode="gray">
          <a:xfrm>
            <a:off x="1377216"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A9BD519-8AC3-4B0A-A46D-CA604EED86F0}"/>
              </a:ext>
            </a:extLst>
          </p:cNvPr>
          <p:cNvSpPr>
            <a:spLocks noGrp="1"/>
          </p:cNvSpPr>
          <p:nvPr>
            <p:ph type="body" sz="quarter" idx="39" hasCustomPrompt="1"/>
          </p:nvPr>
        </p:nvSpPr>
        <p:spPr bwMode="gray">
          <a:xfrm>
            <a:off x="1377216"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6" name="Oval 35">
            <a:extLst>
              <a:ext uri="{FF2B5EF4-FFF2-40B4-BE49-F238E27FC236}">
                <a16:creationId xmlns:a16="http://schemas.microsoft.com/office/drawing/2014/main" id="{653C653F-6252-473E-B62E-C6A5150C1DFA}"/>
              </a:ext>
            </a:extLst>
          </p:cNvPr>
          <p:cNvSpPr/>
          <p:nvPr userDrawn="1"/>
        </p:nvSpPr>
        <p:spPr bwMode="gray">
          <a:xfrm>
            <a:off x="4639506"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Oval 36">
            <a:extLst>
              <a:ext uri="{FF2B5EF4-FFF2-40B4-BE49-F238E27FC236}">
                <a16:creationId xmlns:a16="http://schemas.microsoft.com/office/drawing/2014/main" id="{CD69C3EE-16E1-49C9-8B87-2E9502AEBCC8}"/>
              </a:ext>
            </a:extLst>
          </p:cNvPr>
          <p:cNvSpPr/>
          <p:nvPr userDrawn="1"/>
        </p:nvSpPr>
        <p:spPr bwMode="gray">
          <a:xfrm>
            <a:off x="4639506"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 name="Oval 37">
            <a:extLst>
              <a:ext uri="{FF2B5EF4-FFF2-40B4-BE49-F238E27FC236}">
                <a16:creationId xmlns:a16="http://schemas.microsoft.com/office/drawing/2014/main" id="{D7241A9D-9908-43FA-8421-ED87D89C5FB8}"/>
              </a:ext>
            </a:extLst>
          </p:cNvPr>
          <p:cNvSpPr/>
          <p:nvPr userDrawn="1"/>
        </p:nvSpPr>
        <p:spPr bwMode="gray">
          <a:xfrm>
            <a:off x="4639506"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9" name="Text Placeholder 5">
            <a:extLst>
              <a:ext uri="{FF2B5EF4-FFF2-40B4-BE49-F238E27FC236}">
                <a16:creationId xmlns:a16="http://schemas.microsoft.com/office/drawing/2014/main" id="{097B0B3E-3C6C-4A63-86FE-2CD17083A07D}"/>
              </a:ext>
            </a:extLst>
          </p:cNvPr>
          <p:cNvSpPr>
            <a:spLocks noGrp="1"/>
          </p:cNvSpPr>
          <p:nvPr>
            <p:ph type="body" sz="quarter" idx="40" hasCustomPrompt="1"/>
          </p:nvPr>
        </p:nvSpPr>
        <p:spPr bwMode="gray">
          <a:xfrm>
            <a:off x="4946825"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0" name="Text Placeholder 5">
            <a:extLst>
              <a:ext uri="{FF2B5EF4-FFF2-40B4-BE49-F238E27FC236}">
                <a16:creationId xmlns:a16="http://schemas.microsoft.com/office/drawing/2014/main" id="{B401FB5F-38F7-49F3-9FC5-121C5D58D572}"/>
              </a:ext>
            </a:extLst>
          </p:cNvPr>
          <p:cNvSpPr>
            <a:spLocks noGrp="1"/>
          </p:cNvSpPr>
          <p:nvPr>
            <p:ph type="body" sz="quarter" idx="41" hasCustomPrompt="1"/>
          </p:nvPr>
        </p:nvSpPr>
        <p:spPr bwMode="gray">
          <a:xfrm>
            <a:off x="4946825"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1" name="Text Placeholder 5">
            <a:extLst>
              <a:ext uri="{FF2B5EF4-FFF2-40B4-BE49-F238E27FC236}">
                <a16:creationId xmlns:a16="http://schemas.microsoft.com/office/drawing/2014/main" id="{2A463556-916F-4946-B18E-76F98E8B7407}"/>
              </a:ext>
            </a:extLst>
          </p:cNvPr>
          <p:cNvSpPr>
            <a:spLocks noGrp="1"/>
          </p:cNvSpPr>
          <p:nvPr>
            <p:ph type="body" sz="quarter" idx="42" hasCustomPrompt="1"/>
          </p:nvPr>
        </p:nvSpPr>
        <p:spPr bwMode="gray">
          <a:xfrm>
            <a:off x="4946825"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2" name="Text Placeholder 5">
            <a:extLst>
              <a:ext uri="{FF2B5EF4-FFF2-40B4-BE49-F238E27FC236}">
                <a16:creationId xmlns:a16="http://schemas.microsoft.com/office/drawing/2014/main" id="{7550C26B-0501-4388-9887-63FDE0D22CF5}"/>
              </a:ext>
            </a:extLst>
          </p:cNvPr>
          <p:cNvSpPr>
            <a:spLocks noGrp="1"/>
          </p:cNvSpPr>
          <p:nvPr>
            <p:ph type="body" sz="quarter" idx="43" hasCustomPrompt="1"/>
          </p:nvPr>
        </p:nvSpPr>
        <p:spPr bwMode="gray">
          <a:xfrm>
            <a:off x="5696048" y="1080468"/>
            <a:ext cx="3108960" cy="457200"/>
          </a:xfrm>
        </p:spPr>
        <p:txBody>
          <a:bodyPr lIns="0" tIns="0" rIns="0" bIns="0" anchor="t"/>
          <a:lstStyle>
            <a:lvl1pPr marL="0" indent="0" algn="l">
              <a:buNone/>
              <a:defRPr sz="1600">
                <a:solidFill>
                  <a:schemeClr val="accent4"/>
                </a:solidFill>
                <a:latin typeface="+mj-lt"/>
              </a:defRPr>
            </a:lvl1pPr>
          </a:lstStyle>
          <a:p>
            <a:pPr lvl="0"/>
            <a:r>
              <a:rPr lang="en-US"/>
              <a:t>Title</a:t>
            </a:r>
          </a:p>
        </p:txBody>
      </p:sp>
      <p:sp>
        <p:nvSpPr>
          <p:cNvPr id="43" name="Text Placeholder 5">
            <a:extLst>
              <a:ext uri="{FF2B5EF4-FFF2-40B4-BE49-F238E27FC236}">
                <a16:creationId xmlns:a16="http://schemas.microsoft.com/office/drawing/2014/main" id="{0521E56C-E85D-4D25-AEEA-02E586184A73}"/>
              </a:ext>
            </a:extLst>
          </p:cNvPr>
          <p:cNvSpPr>
            <a:spLocks noGrp="1"/>
          </p:cNvSpPr>
          <p:nvPr>
            <p:ph type="body" sz="quarter" idx="44" hasCustomPrompt="1"/>
          </p:nvPr>
        </p:nvSpPr>
        <p:spPr bwMode="gray">
          <a:xfrm>
            <a:off x="5692872"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4" name="Text Placeholder 5">
            <a:extLst>
              <a:ext uri="{FF2B5EF4-FFF2-40B4-BE49-F238E27FC236}">
                <a16:creationId xmlns:a16="http://schemas.microsoft.com/office/drawing/2014/main" id="{C955E9A9-80A2-4F02-B594-AADA02FE063E}"/>
              </a:ext>
            </a:extLst>
          </p:cNvPr>
          <p:cNvSpPr>
            <a:spLocks noGrp="1"/>
          </p:cNvSpPr>
          <p:nvPr>
            <p:ph type="body" sz="quarter" idx="45" hasCustomPrompt="1"/>
          </p:nvPr>
        </p:nvSpPr>
        <p:spPr bwMode="gray">
          <a:xfrm>
            <a:off x="5692872"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C1F76ED5-4BF3-46CC-A650-BC77DB17084A}"/>
              </a:ext>
            </a:extLst>
          </p:cNvPr>
          <p:cNvSpPr>
            <a:spLocks noGrp="1"/>
          </p:cNvSpPr>
          <p:nvPr>
            <p:ph type="body" sz="quarter" idx="46" hasCustomPrompt="1"/>
          </p:nvPr>
        </p:nvSpPr>
        <p:spPr bwMode="gray">
          <a:xfrm>
            <a:off x="5692872"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Tree>
    <p:extLst>
      <p:ext uri="{BB962C8B-B14F-4D97-AF65-F5344CB8AC3E}">
        <p14:creationId xmlns:p14="http://schemas.microsoft.com/office/powerpoint/2010/main" val="24820589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invGray">
          <a:xfrm>
            <a:off x="3155450"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8" name="Content Placeholder 2">
            <a:extLst>
              <a:ext uri="{FF2B5EF4-FFF2-40B4-BE49-F238E27FC236}">
                <a16:creationId xmlns:a16="http://schemas.microsoft.com/office/drawing/2014/main" id="{4B9EAFC4-2931-4078-BD56-0615F35AC039}"/>
              </a:ext>
            </a:extLst>
          </p:cNvPr>
          <p:cNvSpPr>
            <a:spLocks noGrp="1"/>
          </p:cNvSpPr>
          <p:nvPr>
            <p:ph idx="12" hasCustomPrompt="1"/>
          </p:nvPr>
        </p:nvSpPr>
        <p:spPr bwMode="invGray">
          <a:xfrm>
            <a:off x="6061533"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ED056BDA-97F4-488A-9616-412A550DD63F}"/>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7" name="Text Placeholder 4">
            <a:extLst>
              <a:ext uri="{FF2B5EF4-FFF2-40B4-BE49-F238E27FC236}">
                <a16:creationId xmlns:a16="http://schemas.microsoft.com/office/drawing/2014/main" id="{69080211-5C81-4EF6-8A99-584EB4FC63A1}"/>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1368091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titles with numbers">
    <p:spTree>
      <p:nvGrpSpPr>
        <p:cNvPr id="1" name=""/>
        <p:cNvGrpSpPr/>
        <p:nvPr/>
      </p:nvGrpSpPr>
      <p:grpSpPr>
        <a:xfrm>
          <a:off x="0" y="0"/>
          <a:ext cx="0" cy="0"/>
          <a:chOff x="0" y="0"/>
          <a:chExt cx="0" cy="0"/>
        </a:xfrm>
      </p:grpSpPr>
      <p:sp>
        <p:nvSpPr>
          <p:cNvPr id="28" name="Diamond 27">
            <a:extLst>
              <a:ext uri="{FF2B5EF4-FFF2-40B4-BE49-F238E27FC236}">
                <a16:creationId xmlns:a16="http://schemas.microsoft.com/office/drawing/2014/main" id="{D647EE49-82E3-4DA9-BA5D-DF952F6318D3}"/>
              </a:ext>
            </a:extLst>
          </p:cNvPr>
          <p:cNvSpPr/>
          <p:nvPr userDrawn="1"/>
        </p:nvSpPr>
        <p:spPr bwMode="gray">
          <a:xfrm>
            <a:off x="3717528" y="1986368"/>
            <a:ext cx="1686758" cy="1686758"/>
          </a:xfrm>
          <a:prstGeom prst="diamond">
            <a:avLst/>
          </a:prstGeom>
          <a:noFill/>
          <a:ln w="1905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2F259ADB-D31C-4678-B56E-8C1A040D3936}"/>
              </a:ext>
            </a:extLst>
          </p:cNvPr>
          <p:cNvSpPr/>
          <p:nvPr userDrawn="1"/>
        </p:nvSpPr>
        <p:spPr bwMode="gray">
          <a:xfrm rot="5400000">
            <a:off x="4544847" y="2807727"/>
            <a:ext cx="1068720" cy="1068720"/>
          </a:xfrm>
          <a:prstGeom prst="ellipse">
            <a:avLst/>
          </a:prstGeom>
          <a:gradFill>
            <a:gsLst>
              <a:gs pos="0">
                <a:schemeClr val="accent2"/>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8ED4925-A51C-41FB-B448-144821E0E698}"/>
              </a:ext>
            </a:extLst>
          </p:cNvPr>
          <p:cNvSpPr/>
          <p:nvPr userDrawn="1"/>
        </p:nvSpPr>
        <p:spPr bwMode="gray">
          <a:xfrm>
            <a:off x="4540083" y="1781965"/>
            <a:ext cx="1068720" cy="1068720"/>
          </a:xfrm>
          <a:prstGeom prst="ellipse">
            <a:avLst/>
          </a:prstGeom>
          <a:gradFill>
            <a:gsLst>
              <a:gs pos="0">
                <a:schemeClr val="accent1"/>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E02FE3-DCC2-4DAB-BB88-F5E7B81E86EF}"/>
              </a:ext>
            </a:extLst>
          </p:cNvPr>
          <p:cNvSpPr/>
          <p:nvPr userDrawn="1"/>
        </p:nvSpPr>
        <p:spPr bwMode="gray">
          <a:xfrm rot="16200000" flipH="1">
            <a:off x="3518529" y="2802965"/>
            <a:ext cx="1068720" cy="1068720"/>
          </a:xfrm>
          <a:prstGeom prst="ellipse">
            <a:avLst/>
          </a:prstGeom>
          <a:gradFill>
            <a:gsLst>
              <a:gs pos="0">
                <a:schemeClr val="accent3"/>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08E8DB-73F0-4E36-BB08-D76CD25BDE19}"/>
              </a:ext>
            </a:extLst>
          </p:cNvPr>
          <p:cNvSpPr/>
          <p:nvPr userDrawn="1"/>
        </p:nvSpPr>
        <p:spPr bwMode="gray">
          <a:xfrm flipH="1">
            <a:off x="3530436" y="1789108"/>
            <a:ext cx="1068720" cy="1068720"/>
          </a:xfrm>
          <a:prstGeom prst="ellipse">
            <a:avLst/>
          </a:prstGeom>
          <a:gradFill>
            <a:gsLst>
              <a:gs pos="0">
                <a:schemeClr val="accent4"/>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5">
            <a:extLst>
              <a:ext uri="{FF2B5EF4-FFF2-40B4-BE49-F238E27FC236}">
                <a16:creationId xmlns:a16="http://schemas.microsoft.com/office/drawing/2014/main" id="{D686D3A1-D555-4836-BDB4-AA547069B54A}"/>
              </a:ext>
            </a:extLst>
          </p:cNvPr>
          <p:cNvSpPr>
            <a:spLocks noGrp="1"/>
          </p:cNvSpPr>
          <p:nvPr>
            <p:ph type="body" sz="quarter" idx="35" hasCustomPrompt="1"/>
          </p:nvPr>
        </p:nvSpPr>
        <p:spPr bwMode="gray">
          <a:xfrm>
            <a:off x="3833428" y="1953945"/>
            <a:ext cx="173124"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4</a:t>
            </a:r>
          </a:p>
        </p:txBody>
      </p:sp>
      <p:sp>
        <p:nvSpPr>
          <p:cNvPr id="32" name="Text Placeholder 5">
            <a:extLst>
              <a:ext uri="{FF2B5EF4-FFF2-40B4-BE49-F238E27FC236}">
                <a16:creationId xmlns:a16="http://schemas.microsoft.com/office/drawing/2014/main" id="{DE9DF25D-2CC5-43CE-8BB0-FF8BA97B2636}"/>
              </a:ext>
            </a:extLst>
          </p:cNvPr>
          <p:cNvSpPr>
            <a:spLocks noGrp="1"/>
          </p:cNvSpPr>
          <p:nvPr>
            <p:ph type="body" sz="quarter" idx="36" hasCustomPrompt="1"/>
          </p:nvPr>
        </p:nvSpPr>
        <p:spPr bwMode="gray">
          <a:xfrm>
            <a:off x="3973750" y="2473366"/>
            <a:ext cx="1174314" cy="660010"/>
          </a:xfrm>
        </p:spPr>
        <p:txBody>
          <a:bodyPr wrap="none" lIns="0" tIns="0" rIns="0" bIns="0" anchor="ctr">
            <a:noAutofit/>
          </a:bodyPr>
          <a:lstStyle>
            <a:lvl1pPr marL="0" indent="0" algn="ctr">
              <a:buNone/>
              <a:defRPr sz="1800">
                <a:solidFill>
                  <a:schemeClr val="tx1"/>
                </a:solidFill>
                <a:latin typeface="+mj-lt"/>
              </a:defRPr>
            </a:lvl1pPr>
          </a:lstStyle>
          <a:p>
            <a:pPr lvl="0"/>
            <a:r>
              <a:rPr lang="en-US"/>
              <a:t>Text</a:t>
            </a:r>
          </a:p>
        </p:txBody>
      </p:sp>
      <p:sp>
        <p:nvSpPr>
          <p:cNvPr id="33" name="Text Placeholder 5">
            <a:extLst>
              <a:ext uri="{FF2B5EF4-FFF2-40B4-BE49-F238E27FC236}">
                <a16:creationId xmlns:a16="http://schemas.microsoft.com/office/drawing/2014/main" id="{B04C66A7-2AC5-4BB4-AA67-9FEE4F390519}"/>
              </a:ext>
            </a:extLst>
          </p:cNvPr>
          <p:cNvSpPr>
            <a:spLocks noGrp="1"/>
          </p:cNvSpPr>
          <p:nvPr>
            <p:ph type="body" sz="quarter" idx="37" hasCustomPrompt="1"/>
          </p:nvPr>
        </p:nvSpPr>
        <p:spPr bwMode="gray">
          <a:xfrm>
            <a:off x="3835833"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3</a:t>
            </a:r>
          </a:p>
        </p:txBody>
      </p:sp>
      <p:sp>
        <p:nvSpPr>
          <p:cNvPr id="34" name="Text Placeholder 5">
            <a:extLst>
              <a:ext uri="{FF2B5EF4-FFF2-40B4-BE49-F238E27FC236}">
                <a16:creationId xmlns:a16="http://schemas.microsoft.com/office/drawing/2014/main" id="{2ADA71F5-7129-400C-B0DF-AC357FF32F31}"/>
              </a:ext>
            </a:extLst>
          </p:cNvPr>
          <p:cNvSpPr>
            <a:spLocks noGrp="1"/>
          </p:cNvSpPr>
          <p:nvPr>
            <p:ph type="body" sz="quarter" idx="38" hasCustomPrompt="1"/>
          </p:nvPr>
        </p:nvSpPr>
        <p:spPr bwMode="gray">
          <a:xfrm>
            <a:off x="5188282" y="1953945"/>
            <a:ext cx="144270"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1</a:t>
            </a:r>
          </a:p>
        </p:txBody>
      </p:sp>
      <p:sp>
        <p:nvSpPr>
          <p:cNvPr id="35" name="Text Placeholder 5">
            <a:extLst>
              <a:ext uri="{FF2B5EF4-FFF2-40B4-BE49-F238E27FC236}">
                <a16:creationId xmlns:a16="http://schemas.microsoft.com/office/drawing/2014/main" id="{9728EC26-22D9-446A-858E-1380646BEC8D}"/>
              </a:ext>
            </a:extLst>
          </p:cNvPr>
          <p:cNvSpPr>
            <a:spLocks noGrp="1"/>
          </p:cNvSpPr>
          <p:nvPr>
            <p:ph type="body" sz="quarter" idx="39" hasCustomPrompt="1"/>
          </p:nvPr>
        </p:nvSpPr>
        <p:spPr bwMode="gray">
          <a:xfrm>
            <a:off x="5176260"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2</a:t>
            </a:r>
          </a:p>
        </p:txBody>
      </p:sp>
      <p:sp>
        <p:nvSpPr>
          <p:cNvPr id="44" name="Text Placeholder 5">
            <a:extLst>
              <a:ext uri="{FF2B5EF4-FFF2-40B4-BE49-F238E27FC236}">
                <a16:creationId xmlns:a16="http://schemas.microsoft.com/office/drawing/2014/main" id="{B228C6B8-C454-4F13-B085-2826A647087E}"/>
              </a:ext>
            </a:extLst>
          </p:cNvPr>
          <p:cNvSpPr>
            <a:spLocks noGrp="1"/>
          </p:cNvSpPr>
          <p:nvPr>
            <p:ph type="body" sz="quarter" idx="13" hasCustomPrompt="1"/>
          </p:nvPr>
        </p:nvSpPr>
        <p:spPr bwMode="gray">
          <a:xfrm>
            <a:off x="320675" y="1441938"/>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59DE835B-E0E7-4904-B71F-7A45A531F3E4}"/>
              </a:ext>
            </a:extLst>
          </p:cNvPr>
          <p:cNvSpPr>
            <a:spLocks noGrp="1"/>
          </p:cNvSpPr>
          <p:nvPr>
            <p:ph type="body" sz="quarter" idx="49" hasCustomPrompt="1"/>
          </p:nvPr>
        </p:nvSpPr>
        <p:spPr bwMode="gray">
          <a:xfrm>
            <a:off x="320675" y="1074738"/>
            <a:ext cx="3017520" cy="349616"/>
          </a:xfrm>
        </p:spPr>
        <p:txBody>
          <a:bodyPr lIns="0" tIns="0" rIns="0" bIns="0" anchor="ctr"/>
          <a:lstStyle>
            <a:lvl1pPr marL="0" indent="0" algn="l">
              <a:buFont typeface="Arial" panose="020B0604020202020204" pitchFamily="34" charset="0"/>
              <a:buNone/>
              <a:defRPr sz="1400">
                <a:solidFill>
                  <a:schemeClr val="accent4"/>
                </a:solidFill>
                <a:latin typeface="+mj-lt"/>
              </a:defRPr>
            </a:lvl1pPr>
          </a:lstStyle>
          <a:p>
            <a:pPr lvl="0"/>
            <a:r>
              <a:rPr lang="en-US"/>
              <a:t>Title</a:t>
            </a:r>
          </a:p>
        </p:txBody>
      </p:sp>
      <p:sp>
        <p:nvSpPr>
          <p:cNvPr id="46" name="Text Placeholder 5">
            <a:extLst>
              <a:ext uri="{FF2B5EF4-FFF2-40B4-BE49-F238E27FC236}">
                <a16:creationId xmlns:a16="http://schemas.microsoft.com/office/drawing/2014/main" id="{FFE36F5A-6540-404B-BAC3-45490143A4BB}"/>
              </a:ext>
            </a:extLst>
          </p:cNvPr>
          <p:cNvSpPr>
            <a:spLocks noGrp="1"/>
          </p:cNvSpPr>
          <p:nvPr>
            <p:ph type="body" sz="quarter" idx="50" hasCustomPrompt="1"/>
          </p:nvPr>
        </p:nvSpPr>
        <p:spPr bwMode="gray">
          <a:xfrm>
            <a:off x="320675" y="3253153"/>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9" name="Text Placeholder 5">
            <a:extLst>
              <a:ext uri="{FF2B5EF4-FFF2-40B4-BE49-F238E27FC236}">
                <a16:creationId xmlns:a16="http://schemas.microsoft.com/office/drawing/2014/main" id="{37E674A5-D356-4589-8349-70F08635D01D}"/>
              </a:ext>
            </a:extLst>
          </p:cNvPr>
          <p:cNvSpPr>
            <a:spLocks noGrp="1"/>
          </p:cNvSpPr>
          <p:nvPr>
            <p:ph type="body" sz="quarter" idx="51" hasCustomPrompt="1"/>
          </p:nvPr>
        </p:nvSpPr>
        <p:spPr bwMode="gray">
          <a:xfrm>
            <a:off x="320675" y="2885953"/>
            <a:ext cx="3017520" cy="349616"/>
          </a:xfrm>
        </p:spPr>
        <p:txBody>
          <a:bodyPr lIns="0" tIns="0" rIns="0" bIns="0" anchor="ctr"/>
          <a:lstStyle>
            <a:lvl1pPr marL="0" marR="0" indent="0" algn="l" defTabSz="914400" rtl="0" eaLnBrk="1" fontAlgn="auto" latinLnBrk="0" hangingPunct="1">
              <a:lnSpc>
                <a:spcPct val="100000"/>
              </a:lnSpc>
              <a:spcBef>
                <a:spcPts val="0"/>
              </a:spcBef>
              <a:spcAft>
                <a:spcPts val="400"/>
              </a:spcAft>
              <a:buClr>
                <a:srgbClr val="FFFFFF"/>
              </a:buClr>
              <a:buSzPct val="100000"/>
              <a:buFont typeface="Arial" panose="020B0604020202020204" pitchFamily="34" charset="0"/>
              <a:buNone/>
              <a:tabLst/>
              <a:defRPr sz="1400">
                <a:solidFill>
                  <a:schemeClr val="accent3"/>
                </a:solidFill>
                <a:latin typeface="+mj-lt"/>
              </a:defRPr>
            </a:lvl1pPr>
          </a:lstStyle>
          <a:p>
            <a:pPr lvl="0"/>
            <a:r>
              <a:rPr lang="en-US"/>
              <a:t>Title</a:t>
            </a:r>
          </a:p>
        </p:txBody>
      </p:sp>
      <p:sp>
        <p:nvSpPr>
          <p:cNvPr id="50" name="Text Placeholder 5">
            <a:extLst>
              <a:ext uri="{FF2B5EF4-FFF2-40B4-BE49-F238E27FC236}">
                <a16:creationId xmlns:a16="http://schemas.microsoft.com/office/drawing/2014/main" id="{C34FA53B-F531-4886-B345-0ECF29DACF5A}"/>
              </a:ext>
            </a:extLst>
          </p:cNvPr>
          <p:cNvSpPr>
            <a:spLocks noGrp="1"/>
          </p:cNvSpPr>
          <p:nvPr>
            <p:ph type="body" sz="quarter" idx="52" hasCustomPrompt="1"/>
          </p:nvPr>
        </p:nvSpPr>
        <p:spPr bwMode="gray">
          <a:xfrm>
            <a:off x="5787488" y="1441938"/>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4" name="Text Placeholder 5">
            <a:extLst>
              <a:ext uri="{FF2B5EF4-FFF2-40B4-BE49-F238E27FC236}">
                <a16:creationId xmlns:a16="http://schemas.microsoft.com/office/drawing/2014/main" id="{94B3C364-5411-4916-A935-D899A61821A4}"/>
              </a:ext>
            </a:extLst>
          </p:cNvPr>
          <p:cNvSpPr>
            <a:spLocks noGrp="1"/>
          </p:cNvSpPr>
          <p:nvPr>
            <p:ph type="body" sz="quarter" idx="53" hasCustomPrompt="1"/>
          </p:nvPr>
        </p:nvSpPr>
        <p:spPr bwMode="gray">
          <a:xfrm>
            <a:off x="5787488" y="1074738"/>
            <a:ext cx="3017520" cy="349616"/>
          </a:xfrm>
        </p:spPr>
        <p:txBody>
          <a:bodyPr lIns="0" tIns="0" rIns="0" bIns="0" anchor="ctr"/>
          <a:lstStyle>
            <a:lvl1pPr marL="0" indent="0" algn="r">
              <a:buFont typeface="Arial" panose="020B0604020202020204" pitchFamily="34" charset="0"/>
              <a:buNone/>
              <a:defRPr sz="1400">
                <a:solidFill>
                  <a:schemeClr val="accent1"/>
                </a:solidFill>
                <a:latin typeface="+mj-lt"/>
              </a:defRPr>
            </a:lvl1pPr>
          </a:lstStyle>
          <a:p>
            <a:pPr lvl="0"/>
            <a:r>
              <a:rPr lang="en-US"/>
              <a:t>Title</a:t>
            </a:r>
          </a:p>
        </p:txBody>
      </p:sp>
      <p:sp>
        <p:nvSpPr>
          <p:cNvPr id="55" name="Text Placeholder 5">
            <a:extLst>
              <a:ext uri="{FF2B5EF4-FFF2-40B4-BE49-F238E27FC236}">
                <a16:creationId xmlns:a16="http://schemas.microsoft.com/office/drawing/2014/main" id="{6704B853-92BC-4755-8429-4E8BF0F67255}"/>
              </a:ext>
            </a:extLst>
          </p:cNvPr>
          <p:cNvSpPr>
            <a:spLocks noGrp="1"/>
          </p:cNvSpPr>
          <p:nvPr>
            <p:ph type="body" sz="quarter" idx="54" hasCustomPrompt="1"/>
          </p:nvPr>
        </p:nvSpPr>
        <p:spPr bwMode="gray">
          <a:xfrm>
            <a:off x="5787488" y="3253153"/>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6" name="Text Placeholder 5">
            <a:extLst>
              <a:ext uri="{FF2B5EF4-FFF2-40B4-BE49-F238E27FC236}">
                <a16:creationId xmlns:a16="http://schemas.microsoft.com/office/drawing/2014/main" id="{10F7BB3B-070D-44D0-8532-22A766ECACC4}"/>
              </a:ext>
            </a:extLst>
          </p:cNvPr>
          <p:cNvSpPr>
            <a:spLocks noGrp="1"/>
          </p:cNvSpPr>
          <p:nvPr>
            <p:ph type="body" sz="quarter" idx="55" hasCustomPrompt="1"/>
          </p:nvPr>
        </p:nvSpPr>
        <p:spPr bwMode="gray">
          <a:xfrm>
            <a:off x="5787488" y="2885953"/>
            <a:ext cx="3017520" cy="349616"/>
          </a:xfrm>
        </p:spPr>
        <p:txBody>
          <a:bodyPr lIns="0" tIns="0" rIns="0" bIns="0" anchor="ctr"/>
          <a:lstStyle>
            <a:lvl1pPr marL="0" indent="0" algn="r">
              <a:buFont typeface="Arial" panose="020B0604020202020204" pitchFamily="34" charset="0"/>
              <a:buNone/>
              <a:defRPr sz="1400">
                <a:solidFill>
                  <a:schemeClr val="accent2"/>
                </a:solidFill>
                <a:latin typeface="+mj-lt"/>
              </a:defRPr>
            </a:lvl1pPr>
          </a:lstStyle>
          <a:p>
            <a:pPr lvl="0"/>
            <a:r>
              <a:rPr lang="en-US"/>
              <a:t>Title</a:t>
            </a:r>
          </a:p>
        </p:txBody>
      </p:sp>
    </p:spTree>
    <p:extLst>
      <p:ext uri="{BB962C8B-B14F-4D97-AF65-F5344CB8AC3E}">
        <p14:creationId xmlns:p14="http://schemas.microsoft.com/office/powerpoint/2010/main" val="85145422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ight title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60A106C-7E83-4E97-8AE0-90E2885456BF}"/>
              </a:ext>
            </a:extLst>
          </p:cNvPr>
          <p:cNvCxnSpPr>
            <a:cxnSpLocks/>
          </p:cNvCxnSpPr>
          <p:nvPr userDrawn="1"/>
        </p:nvCxnSpPr>
        <p:spPr bwMode="gray">
          <a:xfrm flipV="1">
            <a:off x="320675" y="2824162"/>
            <a:ext cx="8493125" cy="1"/>
          </a:xfrm>
          <a:prstGeom prst="line">
            <a:avLst/>
          </a:prstGeom>
          <a:ln>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A45B7-0313-483B-AE78-7E39674CD89A}"/>
              </a:ext>
            </a:extLst>
          </p:cNvPr>
          <p:cNvCxnSpPr/>
          <p:nvPr userDrawn="1"/>
        </p:nvCxnSpPr>
        <p:spPr bwMode="gray">
          <a:xfrm>
            <a:off x="2399194"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F9E84B-B0C7-4FEB-B8C8-B5137DF9BA2F}"/>
              </a:ext>
            </a:extLst>
          </p:cNvPr>
          <p:cNvCxnSpPr/>
          <p:nvPr userDrawn="1"/>
        </p:nvCxnSpPr>
        <p:spPr bwMode="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746778-1213-402F-A56D-B7A31D93C456}"/>
              </a:ext>
            </a:extLst>
          </p:cNvPr>
          <p:cNvCxnSpPr/>
          <p:nvPr userDrawn="1"/>
        </p:nvCxnSpPr>
        <p:spPr bwMode="gray">
          <a:xfrm>
            <a:off x="6726487"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484321"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4647967"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320675"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2484322"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gray">
          <a:xfrm>
            <a:off x="4647969"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28" name="Text Placeholder 5">
            <a:extLst>
              <a:ext uri="{FF2B5EF4-FFF2-40B4-BE49-F238E27FC236}">
                <a16:creationId xmlns:a16="http://schemas.microsoft.com/office/drawing/2014/main" id="{04D45D0F-ACD9-4F42-B26B-D669974F0A30}"/>
              </a:ext>
            </a:extLst>
          </p:cNvPr>
          <p:cNvSpPr>
            <a:spLocks noGrp="1"/>
          </p:cNvSpPr>
          <p:nvPr>
            <p:ph type="body" sz="quarter" idx="35" hasCustomPrompt="1"/>
          </p:nvPr>
        </p:nvSpPr>
        <p:spPr bwMode="gray">
          <a:xfrm>
            <a:off x="6811616"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EC0D2291-4990-48EB-AB3C-41113664CF1A}"/>
              </a:ext>
            </a:extLst>
          </p:cNvPr>
          <p:cNvSpPr>
            <a:spLocks noGrp="1"/>
          </p:cNvSpPr>
          <p:nvPr>
            <p:ph type="body" sz="quarter" idx="36" hasCustomPrompt="1"/>
          </p:nvPr>
        </p:nvSpPr>
        <p:spPr bwMode="gray">
          <a:xfrm>
            <a:off x="6811616"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Tree>
    <p:extLst>
      <p:ext uri="{BB962C8B-B14F-4D97-AF65-F5344CB8AC3E}">
        <p14:creationId xmlns:p14="http://schemas.microsoft.com/office/powerpoint/2010/main" val="164479104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68077" cy="430887"/>
          </a:xfrm>
        </p:spPr>
        <p:txBody>
          <a:bodyPr wrap="none" lIns="0" tIns="0" rIns="0" bIns="0">
            <a:spAutoFit/>
          </a:bodyPr>
          <a:lstStyle>
            <a:lvl1pPr marL="0" indent="0">
              <a:buNone/>
              <a:defRPr sz="2800">
                <a:solidFill>
                  <a:schemeClr val="accent1"/>
                </a:solidFill>
                <a:latin typeface="+mj-lt"/>
              </a:defRPr>
            </a:lvl1pPr>
          </a:lstStyle>
          <a:p>
            <a:pPr lvl="0"/>
            <a:r>
              <a:rPr lang="en-US"/>
              <a:t>01.</a:t>
            </a:r>
          </a:p>
        </p:txBody>
      </p:sp>
      <p:grpSp>
        <p:nvGrpSpPr>
          <p:cNvPr id="11" name="Group 10">
            <a:extLst>
              <a:ext uri="{FF2B5EF4-FFF2-40B4-BE49-F238E27FC236}">
                <a16:creationId xmlns:a16="http://schemas.microsoft.com/office/drawing/2014/main" id="{C845FAF1-F041-48CD-A27E-2318C80FEE14}"/>
              </a:ext>
            </a:extLst>
          </p:cNvPr>
          <p:cNvGrpSpPr/>
          <p:nvPr userDrawn="1"/>
        </p:nvGrpSpPr>
        <p:grpSpPr bwMode="gray">
          <a:xfrm>
            <a:off x="4648200" y="699958"/>
            <a:ext cx="4007391" cy="3442714"/>
            <a:chOff x="6531873" y="1076325"/>
            <a:chExt cx="2283515" cy="1961747"/>
          </a:xfrm>
        </p:grpSpPr>
        <p:sp>
          <p:nvSpPr>
            <p:cNvPr id="12" name="Oval 11">
              <a:extLst>
                <a:ext uri="{FF2B5EF4-FFF2-40B4-BE49-F238E27FC236}">
                  <a16:creationId xmlns:a16="http://schemas.microsoft.com/office/drawing/2014/main" id="{6DFB59F3-B6F9-4201-8EBA-C5BFF3AC8E64}"/>
                </a:ext>
              </a:extLst>
            </p:cNvPr>
            <p:cNvSpPr/>
            <p:nvPr/>
          </p:nvSpPr>
          <p:spPr bwMode="gray">
            <a:xfrm>
              <a:off x="7320724" y="1076325"/>
              <a:ext cx="1494664" cy="1494664"/>
            </a:xfrm>
            <a:prstGeom prst="ellipse">
              <a:avLst/>
            </a:prstGeom>
            <a:gradFill flip="none" rotWithShape="1">
              <a:gsLst>
                <a:gs pos="0">
                  <a:schemeClr val="accent4"/>
                </a:gs>
                <a:gs pos="100000">
                  <a:schemeClr val="accent4">
                    <a:alpha val="7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B0092C-A810-4877-ACCC-9DACCDF6D711}"/>
                </a:ext>
              </a:extLst>
            </p:cNvPr>
            <p:cNvSpPr/>
            <p:nvPr/>
          </p:nvSpPr>
          <p:spPr bwMode="gray">
            <a:xfrm>
              <a:off x="6531873" y="1543408"/>
              <a:ext cx="1494664" cy="1494664"/>
            </a:xfrm>
            <a:prstGeom prst="ellipse">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BBC279C8-0AC1-4152-A13A-BB32EFA76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82680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4A2CECD-DF9C-46E7-8FF7-E521FE00101A}"/>
              </a:ext>
            </a:extLst>
          </p:cNvPr>
          <p:cNvGrpSpPr/>
          <p:nvPr userDrawn="1"/>
        </p:nvGrpSpPr>
        <p:grpSpPr bwMode="gray">
          <a:xfrm>
            <a:off x="4800600" y="666750"/>
            <a:ext cx="3576641" cy="3615332"/>
            <a:chOff x="-2814641" y="-2652717"/>
            <a:chExt cx="3962974" cy="4005844"/>
          </a:xfrm>
        </p:grpSpPr>
        <p:sp>
          <p:nvSpPr>
            <p:cNvPr id="27" name="Oval 26">
              <a:extLst>
                <a:ext uri="{FF2B5EF4-FFF2-40B4-BE49-F238E27FC236}">
                  <a16:creationId xmlns:a16="http://schemas.microsoft.com/office/drawing/2014/main" id="{122EBD42-E9BF-4D4B-A66A-6892393E54BC}"/>
                </a:ext>
              </a:extLst>
            </p:cNvPr>
            <p:cNvSpPr>
              <a:spLocks noChangeAspect="1"/>
            </p:cNvSpPr>
            <p:nvPr userDrawn="1"/>
          </p:nvSpPr>
          <p:spPr bwMode="gray">
            <a:xfrm>
              <a:off x="-2814641" y="-2097727"/>
              <a:ext cx="2386583" cy="2386584"/>
            </a:xfrm>
            <a:prstGeom prst="ellipse">
              <a:avLst/>
            </a:prstGeom>
            <a:gradFill flip="none" rotWithShape="1">
              <a:gsLst>
                <a:gs pos="57000">
                  <a:srgbClr val="A375FF">
                    <a:alpha val="11000"/>
                  </a:srgbClr>
                </a:gs>
                <a:gs pos="10000">
                  <a:schemeClr val="accent2"/>
                </a:gs>
                <a:gs pos="100000">
                  <a:schemeClr val="accent2">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1EC3E41-A8A2-4AC0-A47A-58D117B31C1E}"/>
                </a:ext>
              </a:extLst>
            </p:cNvPr>
            <p:cNvSpPr>
              <a:spLocks noChangeAspect="1"/>
            </p:cNvSpPr>
            <p:nvPr userDrawn="1"/>
          </p:nvSpPr>
          <p:spPr bwMode="gray">
            <a:xfrm>
              <a:off x="-1238250" y="-1592466"/>
              <a:ext cx="2386583" cy="2386584"/>
            </a:xfrm>
            <a:prstGeom prst="ellipse">
              <a:avLst/>
            </a:prstGeom>
            <a:gradFill flip="none" rotWithShape="1">
              <a:gsLst>
                <a:gs pos="61000">
                  <a:schemeClr val="accent5">
                    <a:alpha val="13000"/>
                  </a:schemeClr>
                </a:gs>
                <a:gs pos="8000">
                  <a:schemeClr val="accent5"/>
                </a:gs>
                <a:gs pos="77000">
                  <a:schemeClr val="accent5">
                    <a:alpha val="0"/>
                  </a:schemeClr>
                </a:gs>
              </a:gsLst>
              <a:lin ang="14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8237F5-8C88-4492-B905-87F177AB52C1}"/>
                </a:ext>
              </a:extLst>
            </p:cNvPr>
            <p:cNvSpPr>
              <a:spLocks noChangeAspect="1"/>
            </p:cNvSpPr>
            <p:nvPr userDrawn="1"/>
          </p:nvSpPr>
          <p:spPr bwMode="gray">
            <a:xfrm>
              <a:off x="-1776415" y="-2652717"/>
              <a:ext cx="2386583" cy="2386584"/>
            </a:xfrm>
            <a:prstGeom prst="ellipse">
              <a:avLst/>
            </a:prstGeom>
            <a:gradFill flip="none" rotWithShape="1">
              <a:gsLst>
                <a:gs pos="68000">
                  <a:srgbClr val="039BDA">
                    <a:alpha val="13000"/>
                  </a:srgbClr>
                </a:gs>
                <a:gs pos="0">
                  <a:schemeClr val="accent1"/>
                </a:gs>
                <a:gs pos="100000">
                  <a:schemeClr val="accent4">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8C512B5-5971-4523-AF98-6872DBD353D9}"/>
                </a:ext>
              </a:extLst>
            </p:cNvPr>
            <p:cNvSpPr>
              <a:spLocks noChangeAspect="1"/>
            </p:cNvSpPr>
            <p:nvPr userDrawn="1"/>
          </p:nvSpPr>
          <p:spPr bwMode="gray">
            <a:xfrm>
              <a:off x="-2276474" y="-1033457"/>
              <a:ext cx="2386583" cy="2386584"/>
            </a:xfrm>
            <a:prstGeom prst="ellipse">
              <a:avLst/>
            </a:prstGeom>
            <a:gradFill flip="none" rotWithShape="1">
              <a:gsLst>
                <a:gs pos="71000">
                  <a:srgbClr val="039BDA">
                    <a:alpha val="0"/>
                  </a:srgbClr>
                </a:gs>
                <a:gs pos="9000">
                  <a:schemeClr val="accent1"/>
                </a:gs>
                <a:gs pos="100000">
                  <a:schemeClr val="accent4">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02.</a:t>
            </a:r>
          </a:p>
        </p:txBody>
      </p:sp>
      <p:pic>
        <p:nvPicPr>
          <p:cNvPr id="10" name="Picture 9">
            <a:extLst>
              <a:ext uri="{FF2B5EF4-FFF2-40B4-BE49-F238E27FC236}">
                <a16:creationId xmlns:a16="http://schemas.microsoft.com/office/drawing/2014/main" id="{D55E7684-D9BD-4C8B-9620-A988694B3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913358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03.</a:t>
            </a:r>
          </a:p>
        </p:txBody>
      </p:sp>
      <p:grpSp>
        <p:nvGrpSpPr>
          <p:cNvPr id="16" name="Group 15">
            <a:extLst>
              <a:ext uri="{FF2B5EF4-FFF2-40B4-BE49-F238E27FC236}">
                <a16:creationId xmlns:a16="http://schemas.microsoft.com/office/drawing/2014/main" id="{DD7A0416-BB17-4178-BEED-71440C5FC2EB}"/>
              </a:ext>
            </a:extLst>
          </p:cNvPr>
          <p:cNvGrpSpPr/>
          <p:nvPr userDrawn="1"/>
        </p:nvGrpSpPr>
        <p:grpSpPr bwMode="gray">
          <a:xfrm>
            <a:off x="4952999" y="895350"/>
            <a:ext cx="3438937" cy="3438939"/>
            <a:chOff x="-5257800" y="-4102097"/>
            <a:chExt cx="4014214" cy="4014216"/>
          </a:xfrm>
        </p:grpSpPr>
        <p:sp>
          <p:nvSpPr>
            <p:cNvPr id="17" name="Oval 16">
              <a:extLst>
                <a:ext uri="{FF2B5EF4-FFF2-40B4-BE49-F238E27FC236}">
                  <a16:creationId xmlns:a16="http://schemas.microsoft.com/office/drawing/2014/main" id="{D133F32E-7489-4D85-9DB1-AA02EE2F777C}"/>
                </a:ext>
              </a:extLst>
            </p:cNvPr>
            <p:cNvSpPr>
              <a:spLocks noChangeAspect="1"/>
            </p:cNvSpPr>
            <p:nvPr userDrawn="1"/>
          </p:nvSpPr>
          <p:spPr bwMode="gray">
            <a:xfrm>
              <a:off x="-5257800" y="-4102097"/>
              <a:ext cx="4014214" cy="4014216"/>
            </a:xfrm>
            <a:prstGeom prst="ellipse">
              <a:avLst/>
            </a:prstGeom>
            <a:gradFill flip="none" rotWithShape="1">
              <a:gsLst>
                <a:gs pos="68000">
                  <a:srgbClr val="039BDA">
                    <a:alpha val="13000"/>
                  </a:srgbClr>
                </a:gs>
                <a:gs pos="4000">
                  <a:schemeClr val="accent1"/>
                </a:gs>
                <a:gs pos="100000">
                  <a:schemeClr val="accent4">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AD42C8-CC64-4745-A488-6851251CFCFF}"/>
                </a:ext>
              </a:extLst>
            </p:cNvPr>
            <p:cNvSpPr>
              <a:spLocks noChangeAspect="1"/>
            </p:cNvSpPr>
            <p:nvPr userDrawn="1"/>
          </p:nvSpPr>
          <p:spPr bwMode="gray">
            <a:xfrm>
              <a:off x="-4194009" y="-1974515"/>
              <a:ext cx="1883663" cy="1883664"/>
            </a:xfrm>
            <a:prstGeom prst="ellipse">
              <a:avLst/>
            </a:prstGeom>
            <a:gradFill flip="none" rotWithShape="1">
              <a:gsLst>
                <a:gs pos="68000">
                  <a:schemeClr val="accent3">
                    <a:alpha val="13000"/>
                  </a:schemeClr>
                </a:gs>
                <a:gs pos="8000">
                  <a:schemeClr val="accent3"/>
                </a:gs>
                <a:gs pos="100000">
                  <a:schemeClr val="accent4">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B6C8FEE2-1F1E-48D5-968B-BBCE8BD010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591773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500137" cy="430887"/>
          </a:xfrm>
        </p:spPr>
        <p:txBody>
          <a:bodyPr wrap="none" lIns="0" tIns="0" rIns="0" bIns="0">
            <a:spAutoFit/>
          </a:bodyPr>
          <a:lstStyle>
            <a:lvl1pPr marL="0" indent="0">
              <a:buNone/>
              <a:defRPr sz="2800">
                <a:solidFill>
                  <a:schemeClr val="accent1"/>
                </a:solidFill>
                <a:latin typeface="+mj-lt"/>
              </a:defRPr>
            </a:lvl1pPr>
          </a:lstStyle>
          <a:p>
            <a:pPr lvl="0"/>
            <a:r>
              <a:rPr lang="en-US"/>
              <a:t>04.</a:t>
            </a:r>
          </a:p>
        </p:txBody>
      </p:sp>
      <p:grpSp>
        <p:nvGrpSpPr>
          <p:cNvPr id="31" name="Group 30">
            <a:extLst>
              <a:ext uri="{FF2B5EF4-FFF2-40B4-BE49-F238E27FC236}">
                <a16:creationId xmlns:a16="http://schemas.microsoft.com/office/drawing/2014/main" id="{0F917BC2-54E8-44A9-AA9B-4A2B73AF7764}"/>
              </a:ext>
            </a:extLst>
          </p:cNvPr>
          <p:cNvGrpSpPr/>
          <p:nvPr userDrawn="1"/>
        </p:nvGrpSpPr>
        <p:grpSpPr bwMode="gray">
          <a:xfrm>
            <a:off x="5140043" y="742950"/>
            <a:ext cx="3396321" cy="3435209"/>
            <a:chOff x="-2781243" y="-2005012"/>
            <a:chExt cx="3959798" cy="4005137"/>
          </a:xfrm>
        </p:grpSpPr>
        <p:sp>
          <p:nvSpPr>
            <p:cNvPr id="32" name="Oval 31">
              <a:extLst>
                <a:ext uri="{FF2B5EF4-FFF2-40B4-BE49-F238E27FC236}">
                  <a16:creationId xmlns:a16="http://schemas.microsoft.com/office/drawing/2014/main" id="{C30AD142-7098-461B-85A9-A1E16D31100B}"/>
                </a:ext>
              </a:extLst>
            </p:cNvPr>
            <p:cNvSpPr>
              <a:spLocks noChangeAspect="1"/>
            </p:cNvSpPr>
            <p:nvPr userDrawn="1"/>
          </p:nvSpPr>
          <p:spPr bwMode="gray">
            <a:xfrm>
              <a:off x="-1457326" y="-2000251"/>
              <a:ext cx="2624327" cy="2624328"/>
            </a:xfrm>
            <a:prstGeom prst="ellipse">
              <a:avLst/>
            </a:prstGeom>
            <a:gradFill flip="none" rotWithShape="1">
              <a:gsLst>
                <a:gs pos="58000">
                  <a:srgbClr val="039BDA">
                    <a:alpha val="23000"/>
                  </a:srgbClr>
                </a:gs>
                <a:gs pos="9000">
                  <a:schemeClr val="accent1"/>
                </a:gs>
                <a:gs pos="83000">
                  <a:schemeClr val="accent4">
                    <a:alpha val="0"/>
                  </a:schemeClr>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FD5B55E-4588-4C08-A905-27C2B55E54FF}"/>
                </a:ext>
              </a:extLst>
            </p:cNvPr>
            <p:cNvSpPr>
              <a:spLocks noChangeAspect="1"/>
            </p:cNvSpPr>
            <p:nvPr userDrawn="1"/>
          </p:nvSpPr>
          <p:spPr bwMode="gray">
            <a:xfrm>
              <a:off x="-1491492" y="-669923"/>
              <a:ext cx="2670047" cy="2670048"/>
            </a:xfrm>
            <a:prstGeom prst="ellipse">
              <a:avLst/>
            </a:prstGeom>
            <a:gradFill flip="none" rotWithShape="1">
              <a:gsLst>
                <a:gs pos="60000">
                  <a:srgbClr val="A375FF">
                    <a:alpha val="17000"/>
                  </a:srgbClr>
                </a:gs>
                <a:gs pos="0">
                  <a:schemeClr val="accent2"/>
                </a:gs>
                <a:gs pos="100000">
                  <a:schemeClr val="accent2">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638349-1DC9-4614-A504-CDD562A384A2}"/>
                </a:ext>
              </a:extLst>
            </p:cNvPr>
            <p:cNvSpPr>
              <a:spLocks noChangeAspect="1"/>
            </p:cNvSpPr>
            <p:nvPr userDrawn="1"/>
          </p:nvSpPr>
          <p:spPr bwMode="gray">
            <a:xfrm>
              <a:off x="-2781243" y="-2005012"/>
              <a:ext cx="2670047" cy="2670048"/>
            </a:xfrm>
            <a:prstGeom prst="ellipse">
              <a:avLst/>
            </a:prstGeom>
            <a:gradFill flip="none" rotWithShape="1">
              <a:gsLst>
                <a:gs pos="60000">
                  <a:srgbClr val="A375FF">
                    <a:alpha val="11000"/>
                  </a:srgbClr>
                </a:gs>
                <a:gs pos="6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32AE39D-6D82-4EF2-ABB6-EAC0DDA405BA}"/>
                </a:ext>
              </a:extLst>
            </p:cNvPr>
            <p:cNvSpPr>
              <a:spLocks noChangeAspect="1"/>
            </p:cNvSpPr>
            <p:nvPr userDrawn="1"/>
          </p:nvSpPr>
          <p:spPr bwMode="gray">
            <a:xfrm>
              <a:off x="-2781243" y="-644520"/>
              <a:ext cx="2624327" cy="2624328"/>
            </a:xfrm>
            <a:prstGeom prst="ellipse">
              <a:avLst/>
            </a:prstGeom>
            <a:gradFill flip="none" rotWithShape="1">
              <a:gsLst>
                <a:gs pos="58000">
                  <a:schemeClr val="accent4">
                    <a:alpha val="13000"/>
                  </a:schemeClr>
                </a:gs>
                <a:gs pos="0">
                  <a:schemeClr val="accent4"/>
                </a:gs>
                <a:gs pos="100000">
                  <a:schemeClr val="accent4">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2B704B7-94AA-4610-A074-E217163FEFBE}"/>
                </a:ext>
              </a:extLst>
            </p:cNvPr>
            <p:cNvSpPr/>
            <p:nvPr userDrawn="1"/>
          </p:nvSpPr>
          <p:spPr bwMode="gray">
            <a:xfrm>
              <a:off x="-1459706" y="-669132"/>
              <a:ext cx="1316831" cy="13358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2EBEECB-602B-4773-97C9-1401B9D84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193422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05.</a:t>
            </a:r>
          </a:p>
        </p:txBody>
      </p:sp>
      <p:grpSp>
        <p:nvGrpSpPr>
          <p:cNvPr id="11" name="Group 10">
            <a:extLst>
              <a:ext uri="{FF2B5EF4-FFF2-40B4-BE49-F238E27FC236}">
                <a16:creationId xmlns:a16="http://schemas.microsoft.com/office/drawing/2014/main" id="{840C9F1E-DE8F-4F19-980C-CEDA0F6A5E10}"/>
              </a:ext>
            </a:extLst>
          </p:cNvPr>
          <p:cNvGrpSpPr/>
          <p:nvPr userDrawn="1"/>
        </p:nvGrpSpPr>
        <p:grpSpPr bwMode="gray">
          <a:xfrm>
            <a:off x="5477608" y="764290"/>
            <a:ext cx="2987219" cy="3281240"/>
            <a:chOff x="-4073526" y="-2951353"/>
            <a:chExt cx="3639311" cy="3997516"/>
          </a:xfrm>
        </p:grpSpPr>
        <p:sp>
          <p:nvSpPr>
            <p:cNvPr id="12" name="Oval 11">
              <a:extLst>
                <a:ext uri="{FF2B5EF4-FFF2-40B4-BE49-F238E27FC236}">
                  <a16:creationId xmlns:a16="http://schemas.microsoft.com/office/drawing/2014/main" id="{B230C868-ECB0-45C6-9882-DA9EB1E444AC}"/>
                </a:ext>
              </a:extLst>
            </p:cNvPr>
            <p:cNvSpPr>
              <a:spLocks noChangeAspect="1"/>
            </p:cNvSpPr>
            <p:nvPr userDrawn="1"/>
          </p:nvSpPr>
          <p:spPr bwMode="gray">
            <a:xfrm>
              <a:off x="-4073526" y="-2951353"/>
              <a:ext cx="3639311" cy="3639312"/>
            </a:xfrm>
            <a:prstGeom prst="ellipse">
              <a:avLst/>
            </a:prstGeom>
            <a:gradFill flip="none" rotWithShape="1">
              <a:gsLst>
                <a:gs pos="58000">
                  <a:schemeClr val="accent3">
                    <a:alpha val="24000"/>
                  </a:schemeClr>
                </a:gs>
                <a:gs pos="9000">
                  <a:schemeClr val="accent3">
                    <a:alpha val="85000"/>
                  </a:schemeClr>
                </a:gs>
                <a:gs pos="100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4CF372-22D1-4229-B419-BF1E425D6447}"/>
                </a:ext>
              </a:extLst>
            </p:cNvPr>
            <p:cNvSpPr/>
            <p:nvPr userDrawn="1"/>
          </p:nvSpPr>
          <p:spPr bwMode="gray">
            <a:xfrm>
              <a:off x="-2069935" y="-1023938"/>
              <a:ext cx="1630599" cy="2070101"/>
            </a:xfrm>
            <a:prstGeom prst="rect">
              <a:avLst/>
            </a:prstGeom>
            <a:gradFill flip="none" rotWithShape="1">
              <a:gsLst>
                <a:gs pos="0">
                  <a:schemeClr val="accent1"/>
                </a:gs>
                <a:gs pos="39000">
                  <a:schemeClr val="accent1">
                    <a:alpha val="48000"/>
                  </a:schemeClr>
                </a:gs>
                <a:gs pos="100000">
                  <a:schemeClr val="accent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58BFB3B5-A5DD-47E5-B1C4-A55BE95D9BB2}"/>
                </a:ext>
              </a:extLst>
            </p:cNvPr>
            <p:cNvSpPr/>
            <p:nvPr userDrawn="1"/>
          </p:nvSpPr>
          <p:spPr bwMode="gray">
            <a:xfrm>
              <a:off x="-3702050" y="-47625"/>
              <a:ext cx="1630599" cy="1093788"/>
            </a:xfrm>
            <a:prstGeom prst="rect">
              <a:avLst/>
            </a:prstGeom>
            <a:gradFill flip="none" rotWithShape="1">
              <a:gsLst>
                <a:gs pos="0">
                  <a:schemeClr val="accent2"/>
                </a:gs>
                <a:gs pos="44200">
                  <a:srgbClr val="A375FF">
                    <a:alpha val="42000"/>
                  </a:srgbClr>
                </a:gs>
                <a:gs pos="100000">
                  <a:schemeClr val="accent2">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D143F05-7946-40E0-B5B1-887E01A3BA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072251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516167" cy="430887"/>
          </a:xfrm>
        </p:spPr>
        <p:txBody>
          <a:bodyPr wrap="none" lIns="0" tIns="0" rIns="0" bIns="0">
            <a:spAutoFit/>
          </a:bodyPr>
          <a:lstStyle>
            <a:lvl1pPr marL="0" indent="0">
              <a:buNone/>
              <a:defRPr sz="2800">
                <a:solidFill>
                  <a:schemeClr val="accent1"/>
                </a:solidFill>
                <a:latin typeface="+mj-lt"/>
              </a:defRPr>
            </a:lvl1pPr>
          </a:lstStyle>
          <a:p>
            <a:pPr lvl="0"/>
            <a:r>
              <a:rPr lang="en-US"/>
              <a:t>06.</a:t>
            </a:r>
          </a:p>
        </p:txBody>
      </p:sp>
      <p:grpSp>
        <p:nvGrpSpPr>
          <p:cNvPr id="30" name="Group 29">
            <a:extLst>
              <a:ext uri="{FF2B5EF4-FFF2-40B4-BE49-F238E27FC236}">
                <a16:creationId xmlns:a16="http://schemas.microsoft.com/office/drawing/2014/main" id="{CFCDA7BC-E91B-47AC-82B0-95CCC7AF36A2}"/>
              </a:ext>
            </a:extLst>
          </p:cNvPr>
          <p:cNvGrpSpPr/>
          <p:nvPr userDrawn="1"/>
        </p:nvGrpSpPr>
        <p:grpSpPr bwMode="gray">
          <a:xfrm>
            <a:off x="5181600" y="722577"/>
            <a:ext cx="3273419" cy="3551249"/>
            <a:chOff x="1423648" y="-3821905"/>
            <a:chExt cx="4008014" cy="4348193"/>
          </a:xfrm>
        </p:grpSpPr>
        <p:sp>
          <p:nvSpPr>
            <p:cNvPr id="16" name="Oval 15">
              <a:extLst>
                <a:ext uri="{FF2B5EF4-FFF2-40B4-BE49-F238E27FC236}">
                  <a16:creationId xmlns:a16="http://schemas.microsoft.com/office/drawing/2014/main" id="{8DA32B86-52B9-4EEF-98F8-2BE593479384}"/>
                </a:ext>
              </a:extLst>
            </p:cNvPr>
            <p:cNvSpPr>
              <a:spLocks noChangeAspect="1"/>
            </p:cNvSpPr>
            <p:nvPr userDrawn="1"/>
          </p:nvSpPr>
          <p:spPr bwMode="gray">
            <a:xfrm>
              <a:off x="2505075" y="-3821905"/>
              <a:ext cx="1847087" cy="1847088"/>
            </a:xfrm>
            <a:prstGeom prst="ellipse">
              <a:avLst/>
            </a:prstGeom>
            <a:gradFill flip="none" rotWithShape="1">
              <a:gsLst>
                <a:gs pos="45000">
                  <a:srgbClr val="039BDA">
                    <a:alpha val="32000"/>
                  </a:srgbClr>
                </a:gs>
                <a:gs pos="0">
                  <a:schemeClr val="accent1"/>
                </a:gs>
                <a:gs pos="92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4E7FA8B-B146-4238-AC39-F199850FB0A0}"/>
                </a:ext>
              </a:extLst>
            </p:cNvPr>
            <p:cNvSpPr>
              <a:spLocks noChangeAspect="1"/>
            </p:cNvSpPr>
            <p:nvPr userDrawn="1"/>
          </p:nvSpPr>
          <p:spPr bwMode="gray">
            <a:xfrm>
              <a:off x="3584575" y="-3195637"/>
              <a:ext cx="1847087" cy="1847088"/>
            </a:xfrm>
            <a:prstGeom prst="ellipse">
              <a:avLst/>
            </a:prstGeom>
            <a:gradFill flip="none" rotWithShape="1">
              <a:gsLst>
                <a:gs pos="45000">
                  <a:schemeClr val="accent5">
                    <a:alpha val="39000"/>
                  </a:schemeClr>
                </a:gs>
                <a:gs pos="0">
                  <a:schemeClr val="accent5"/>
                </a:gs>
                <a:gs pos="92000">
                  <a:schemeClr val="accent5">
                    <a:alpha val="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599D2D1-62F5-491D-9347-B31E3AA1CA20}"/>
                </a:ext>
              </a:extLst>
            </p:cNvPr>
            <p:cNvSpPr>
              <a:spLocks noChangeAspect="1"/>
            </p:cNvSpPr>
            <p:nvPr userDrawn="1"/>
          </p:nvSpPr>
          <p:spPr bwMode="gray">
            <a:xfrm>
              <a:off x="3584575" y="-1951037"/>
              <a:ext cx="1847087" cy="1847088"/>
            </a:xfrm>
            <a:prstGeom prst="ellipse">
              <a:avLst/>
            </a:prstGeom>
            <a:gradFill flip="none" rotWithShape="1">
              <a:gsLst>
                <a:gs pos="56000">
                  <a:srgbClr val="039BDA">
                    <a:alpha val="32000"/>
                  </a:srgbClr>
                </a:gs>
                <a:gs pos="0">
                  <a:schemeClr val="accent1"/>
                </a:gs>
                <a:gs pos="92000">
                  <a:schemeClr val="accent1">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4B9C3A-2679-43C8-993F-D3452B8FAE81}"/>
                </a:ext>
              </a:extLst>
            </p:cNvPr>
            <p:cNvSpPr>
              <a:spLocks noChangeAspect="1"/>
            </p:cNvSpPr>
            <p:nvPr userDrawn="1"/>
          </p:nvSpPr>
          <p:spPr bwMode="gray">
            <a:xfrm>
              <a:off x="2505075" y="-1320800"/>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337773-2949-4E4C-ACB7-A18ABF111BEF}"/>
                </a:ext>
              </a:extLst>
            </p:cNvPr>
            <p:cNvSpPr>
              <a:spLocks noChangeAspect="1"/>
            </p:cNvSpPr>
            <p:nvPr userDrawn="1"/>
          </p:nvSpPr>
          <p:spPr bwMode="gray">
            <a:xfrm>
              <a:off x="1423648" y="-1951037"/>
              <a:ext cx="1847087" cy="1847088"/>
            </a:xfrm>
            <a:prstGeom prst="ellipse">
              <a:avLst/>
            </a:prstGeom>
            <a:gradFill flip="none" rotWithShape="1">
              <a:gsLst>
                <a:gs pos="56000">
                  <a:srgbClr val="039BDA">
                    <a:alpha val="32000"/>
                  </a:srgbClr>
                </a:gs>
                <a:gs pos="0">
                  <a:schemeClr val="accent1"/>
                </a:gs>
                <a:gs pos="92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4961035-5969-4795-B572-023EA7F86EF2}"/>
                </a:ext>
              </a:extLst>
            </p:cNvPr>
            <p:cNvSpPr>
              <a:spLocks noChangeAspect="1"/>
            </p:cNvSpPr>
            <p:nvPr userDrawn="1"/>
          </p:nvSpPr>
          <p:spPr bwMode="gray">
            <a:xfrm>
              <a:off x="1423648" y="-3195637"/>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324DF48-8C4E-4840-A606-AB37B0E49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354972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4FFE-CBEE-4906-9823-4164ADEA4911}"/>
              </a:ext>
            </a:extLst>
          </p:cNvPr>
          <p:cNvSpPr/>
          <p:nvPr userDrawn="1"/>
        </p:nvSpPr>
        <p:spPr bwMode="gray">
          <a:xfrm>
            <a:off x="0" y="0"/>
            <a:ext cx="9144000" cy="5143500"/>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2209801" y="1885951"/>
            <a:ext cx="4724400" cy="905740"/>
          </a:xfrm>
        </p:spPr>
        <p:txBody>
          <a:bodyPr lIns="0" tIns="0" rIns="0" bIns="0" anchor="ctr">
            <a:noAutofit/>
          </a:bodyPr>
          <a:lstStyle>
            <a:lvl1pPr marL="0" indent="0" algn="ctr">
              <a:buNone/>
              <a:defRPr sz="2800">
                <a:latin typeface="+mj-lt"/>
              </a:defRPr>
            </a:lvl1pPr>
          </a:lstStyle>
          <a:p>
            <a:pPr lvl="0"/>
            <a:r>
              <a:rPr lang="en-US"/>
              <a:t>Questions</a:t>
            </a:r>
          </a:p>
        </p:txBody>
      </p:sp>
    </p:spTree>
    <p:extLst>
      <p:ext uri="{BB962C8B-B14F-4D97-AF65-F5344CB8AC3E}">
        <p14:creationId xmlns:p14="http://schemas.microsoft.com/office/powerpoint/2010/main" val="10442094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1">
    <p:spTree>
      <p:nvGrpSpPr>
        <p:cNvPr id="1" name=""/>
        <p:cNvGrpSpPr/>
        <p:nvPr/>
      </p:nvGrpSpPr>
      <p:grpSpPr>
        <a:xfrm>
          <a:off x="0" y="0"/>
          <a:ext cx="0" cy="0"/>
          <a:chOff x="0" y="0"/>
          <a:chExt cx="0" cy="0"/>
        </a:xfrm>
      </p:grpSpPr>
      <p:pic>
        <p:nvPicPr>
          <p:cNvPr id="23" name="Picture 22" descr="Logo, company name&#10;&#10;Description automatically generated">
            <a:extLst>
              <a:ext uri="{FF2B5EF4-FFF2-40B4-BE49-F238E27FC236}">
                <a16:creationId xmlns:a16="http://schemas.microsoft.com/office/drawing/2014/main" id="{8CF4D193-5FED-4C74-B2F8-EF074AA2C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4400" y="386861"/>
            <a:ext cx="4072196" cy="4071101"/>
          </a:xfrm>
          <a:prstGeom prst="rect">
            <a:avLst/>
          </a:prstGeom>
        </p:spPr>
      </p:pic>
      <p:sp>
        <p:nvSpPr>
          <p:cNvPr id="8" name="Title 1">
            <a:extLst>
              <a:ext uri="{FF2B5EF4-FFF2-40B4-BE49-F238E27FC236}">
                <a16:creationId xmlns:a16="http://schemas.microsoft.com/office/drawing/2014/main" id="{86B184E1-4C6D-46A1-95DB-5392215EAC60}"/>
              </a:ext>
            </a:extLst>
          </p:cNvPr>
          <p:cNvSpPr>
            <a:spLocks noGrp="1"/>
          </p:cNvSpPr>
          <p:nvPr>
            <p:ph type="ctrTitle" hasCustomPrompt="1"/>
          </p:nvPr>
        </p:nvSpPr>
        <p:spPr bwMode="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0" name="Text Placeholder 2">
            <a:extLst>
              <a:ext uri="{FF2B5EF4-FFF2-40B4-BE49-F238E27FC236}">
                <a16:creationId xmlns:a16="http://schemas.microsoft.com/office/drawing/2014/main" id="{FF96E0D4-918A-4FAB-9997-756286E3C96F}"/>
              </a:ext>
            </a:extLst>
          </p:cNvPr>
          <p:cNvSpPr>
            <a:spLocks noGrp="1"/>
          </p:cNvSpPr>
          <p:nvPr>
            <p:ph type="body" sz="quarter" idx="10"/>
          </p:nvPr>
        </p:nvSpPr>
        <p:spPr bwMode="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4CA3B924-5A8F-4360-80E0-7160E1409037}"/>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12" name="Picture 11">
            <a:extLst>
              <a:ext uri="{FF2B5EF4-FFF2-40B4-BE49-F238E27FC236}">
                <a16:creationId xmlns:a16="http://schemas.microsoft.com/office/drawing/2014/main" id="{5DD00D2A-AC24-465C-A5DE-2D256C657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
        <p:nvSpPr>
          <p:cNvPr id="9" name="AddNotifier#1">
            <a:extLst>
              <a:ext uri="{FF2B5EF4-FFF2-40B4-BE49-F238E27FC236}">
                <a16:creationId xmlns:a16="http://schemas.microsoft.com/office/drawing/2014/main" id="{70533F78-AD5F-463F-858F-AC9D6D81086F}"/>
              </a:ext>
            </a:extLst>
          </p:cNvPr>
          <p:cNvSpPr txBox="1">
            <a:spLocks noChangeArrowheads="1"/>
          </p:cNvSpPr>
          <p:nvPr userDrawn="1"/>
        </p:nvSpPr>
        <p:spPr bwMode="invGray">
          <a:xfrm>
            <a:off x="234015" y="3867150"/>
            <a:ext cx="2928285"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a:solidFill>
                  <a:schemeClr val="tx1"/>
                </a:solidFill>
                <a:latin typeface="Raleway Light" pitchFamily="2" charset="0"/>
                <a:ea typeface="Verdana" pitchFamily="34" charset="0"/>
                <a:cs typeface="Verdana" pitchFamily="34" charset="0"/>
              </a:rPr>
              <a:t>Atos is a registered trademark of Atos SE. November 2021. © Copyright 2021, Atos SE. Confidential Information owned by Atos group, to be used by the recipient only. This document, or any part of it, may not be reproduced, copied, circulated and/or distributed nor quoted without prior written approval of Atos.</a:t>
            </a:r>
            <a:endParaRPr lang="en-US" sz="600" baseline="0">
              <a:solidFill>
                <a:schemeClr val="tx1"/>
              </a:solidFill>
              <a:latin typeface="Raleway Light" pitchFamily="2" charset="0"/>
              <a:ea typeface="Verdana" pitchFamily="34" charset="0"/>
              <a:cs typeface="Verdana" pitchFamily="34" charset="0"/>
            </a:endParaRPr>
          </a:p>
        </p:txBody>
      </p:sp>
    </p:spTree>
    <p:extLst>
      <p:ext uri="{BB962C8B-B14F-4D97-AF65-F5344CB8AC3E}">
        <p14:creationId xmlns:p14="http://schemas.microsoft.com/office/powerpoint/2010/main" val="28538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desig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D8B6BB-8141-4A07-944C-6F82D30BF3CA}"/>
              </a:ext>
            </a:extLst>
          </p:cNvPr>
          <p:cNvGrpSpPr/>
          <p:nvPr userDrawn="1"/>
        </p:nvGrpSpPr>
        <p:grpSpPr bwMode="invGray">
          <a:xfrm>
            <a:off x="4942429" y="0"/>
            <a:ext cx="4201571" cy="4400550"/>
            <a:chOff x="1271192" y="805323"/>
            <a:chExt cx="4461628" cy="4672922"/>
          </a:xfrm>
        </p:grpSpPr>
        <p:sp>
          <p:nvSpPr>
            <p:cNvPr id="10" name="Freeform: Shape 9">
              <a:extLst>
                <a:ext uri="{FF2B5EF4-FFF2-40B4-BE49-F238E27FC236}">
                  <a16:creationId xmlns:a16="http://schemas.microsoft.com/office/drawing/2014/main" id="{541290F4-5E28-45D5-B36F-8D8516767C64}"/>
                </a:ext>
              </a:extLst>
            </p:cNvPr>
            <p:cNvSpPr/>
            <p:nvPr userDrawn="1"/>
          </p:nvSpPr>
          <p:spPr bwMode="invGray">
            <a:xfrm>
              <a:off x="1271192" y="805324"/>
              <a:ext cx="4461628" cy="4672921"/>
            </a:xfrm>
            <a:custGeom>
              <a:avLst/>
              <a:gdLst>
                <a:gd name="connsiteX0" fmla="*/ 738812 w 4461628"/>
                <a:gd name="connsiteY0" fmla="*/ 0 h 4672921"/>
                <a:gd name="connsiteX1" fmla="*/ 4461628 w 4461628"/>
                <a:gd name="connsiteY1" fmla="*/ 0 h 4672921"/>
                <a:gd name="connsiteX2" fmla="*/ 4461628 w 4461628"/>
                <a:gd name="connsiteY2" fmla="*/ 4110245 h 4672921"/>
                <a:gd name="connsiteX3" fmla="*/ 4345762 w 4461628"/>
                <a:gd name="connsiteY3" fmla="*/ 4196888 h 4672921"/>
                <a:gd name="connsiteX4" fmla="*/ 2787336 w 4461628"/>
                <a:gd name="connsiteY4" fmla="*/ 4672921 h 4672921"/>
                <a:gd name="connsiteX5" fmla="*/ 0 w 4461628"/>
                <a:gd name="connsiteY5" fmla="*/ 1885585 h 4672921"/>
                <a:gd name="connsiteX6" fmla="*/ 636492 w 4461628"/>
                <a:gd name="connsiteY6" fmla="*/ 112581 h 46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28" h="4672921">
                  <a:moveTo>
                    <a:pt x="738812" y="0"/>
                  </a:moveTo>
                  <a:lnTo>
                    <a:pt x="4461628" y="0"/>
                  </a:lnTo>
                  <a:lnTo>
                    <a:pt x="4461628" y="4110245"/>
                  </a:lnTo>
                  <a:lnTo>
                    <a:pt x="4345762" y="4196888"/>
                  </a:lnTo>
                  <a:cubicBezTo>
                    <a:pt x="3900900" y="4497431"/>
                    <a:pt x="3364612" y="4672921"/>
                    <a:pt x="2787336" y="4672921"/>
                  </a:cubicBezTo>
                  <a:cubicBezTo>
                    <a:pt x="1247933" y="4672921"/>
                    <a:pt x="0" y="3424988"/>
                    <a:pt x="0" y="1885585"/>
                  </a:cubicBezTo>
                  <a:cubicBezTo>
                    <a:pt x="0" y="1212096"/>
                    <a:pt x="238862" y="594397"/>
                    <a:pt x="636492" y="112581"/>
                  </a:cubicBezTo>
                  <a:close/>
                </a:path>
              </a:pathLst>
            </a:custGeom>
            <a:gradFill flip="none" rotWithShape="1">
              <a:gsLst>
                <a:gs pos="46000">
                  <a:srgbClr val="039BDA">
                    <a:alpha val="38000"/>
                  </a:srgbClr>
                </a:gs>
                <a:gs pos="0">
                  <a:schemeClr val="accent1"/>
                </a:gs>
                <a:gs pos="100000">
                  <a:schemeClr val="accent1">
                    <a:alpha val="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8771D00-4996-4944-B9F3-7D4A39BE5721}"/>
                </a:ext>
              </a:extLst>
            </p:cNvPr>
            <p:cNvSpPr/>
            <p:nvPr userDrawn="1"/>
          </p:nvSpPr>
          <p:spPr bwMode="invGray">
            <a:xfrm>
              <a:off x="2875525" y="805323"/>
              <a:ext cx="2857295" cy="2998788"/>
            </a:xfrm>
            <a:custGeom>
              <a:avLst/>
              <a:gdLst>
                <a:gd name="connsiteX0" fmla="*/ 43110 w 2857295"/>
                <a:gd name="connsiteY0" fmla="*/ 0 h 2998788"/>
                <a:gd name="connsiteX1" fmla="*/ 2857295 w 2857295"/>
                <a:gd name="connsiteY1" fmla="*/ 0 h 2998788"/>
                <a:gd name="connsiteX2" fmla="*/ 2857295 w 2857295"/>
                <a:gd name="connsiteY2" fmla="*/ 2977273 h 2998788"/>
                <a:gd name="connsiteX3" fmla="*/ 2802326 w 2857295"/>
                <a:gd name="connsiteY3" fmla="*/ 2985662 h 2998788"/>
                <a:gd name="connsiteX4" fmla="*/ 2542382 w 2857295"/>
                <a:gd name="connsiteY4" fmla="*/ 2998788 h 2998788"/>
                <a:gd name="connsiteX5" fmla="*/ 0 w 2857295"/>
                <a:gd name="connsiteY5" fmla="*/ 456406 h 2998788"/>
                <a:gd name="connsiteX6" fmla="*/ 13126 w 2857295"/>
                <a:gd name="connsiteY6" fmla="*/ 196462 h 299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95" h="2998788">
                  <a:moveTo>
                    <a:pt x="43110" y="0"/>
                  </a:moveTo>
                  <a:lnTo>
                    <a:pt x="2857295" y="0"/>
                  </a:lnTo>
                  <a:lnTo>
                    <a:pt x="2857295" y="2977273"/>
                  </a:lnTo>
                  <a:lnTo>
                    <a:pt x="2802326" y="2985662"/>
                  </a:lnTo>
                  <a:cubicBezTo>
                    <a:pt x="2716859" y="2994342"/>
                    <a:pt x="2630140" y="2998788"/>
                    <a:pt x="2542382" y="2998788"/>
                  </a:cubicBezTo>
                  <a:cubicBezTo>
                    <a:pt x="1138263" y="2998788"/>
                    <a:pt x="0" y="1860525"/>
                    <a:pt x="0" y="456406"/>
                  </a:cubicBezTo>
                  <a:cubicBezTo>
                    <a:pt x="0" y="368649"/>
                    <a:pt x="4447" y="281930"/>
                    <a:pt x="13126" y="196462"/>
                  </a:cubicBezTo>
                  <a:close/>
                </a:path>
              </a:pathLst>
            </a:custGeom>
            <a:solidFill>
              <a:schemeClr val="accent2">
                <a:alpha val="2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2">
            <a:extLst>
              <a:ext uri="{FF2B5EF4-FFF2-40B4-BE49-F238E27FC236}">
                <a16:creationId xmlns:a16="http://schemas.microsoft.com/office/drawing/2014/main" id="{6C20DF42-863D-4864-B783-B1EC7CEE7910}"/>
              </a:ext>
            </a:extLst>
          </p:cNvPr>
          <p:cNvSpPr>
            <a:spLocks noGrp="1"/>
          </p:cNvSpPr>
          <p:nvPr>
            <p:ph idx="1" hasCustomPrompt="1"/>
          </p:nvPr>
        </p:nvSpPr>
        <p:spPr bwMode="invGray">
          <a:xfrm>
            <a:off x="227661" y="987574"/>
            <a:ext cx="475488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9" name="Content Placeholder 2">
            <a:extLst>
              <a:ext uri="{FF2B5EF4-FFF2-40B4-BE49-F238E27FC236}">
                <a16:creationId xmlns:a16="http://schemas.microsoft.com/office/drawing/2014/main" id="{1DBE6B0A-11C9-4607-AEBB-04B9ED54F675}"/>
              </a:ext>
            </a:extLst>
          </p:cNvPr>
          <p:cNvSpPr>
            <a:spLocks noGrp="1"/>
          </p:cNvSpPr>
          <p:nvPr>
            <p:ph idx="11" hasCustomPrompt="1"/>
          </p:nvPr>
        </p:nvSpPr>
        <p:spPr bwMode="invGray">
          <a:xfrm>
            <a:off x="5147133" y="987574"/>
            <a:ext cx="3657600" cy="3584426"/>
          </a:xfrm>
          <a:prstGeom prst="rect">
            <a:avLst/>
          </a:prstGeom>
        </p:spPr>
        <p:txBody>
          <a:bodyPr/>
          <a:lstStyle>
            <a:lvl1pPr>
              <a:lnSpc>
                <a:spcPct val="100000"/>
              </a:lnSpc>
              <a:spcAft>
                <a:spcPts val="400"/>
              </a:spcAft>
              <a:buClr>
                <a:schemeClr val="tx1"/>
              </a:buClr>
              <a:defRPr>
                <a:solidFill>
                  <a:schemeClr val="tx1"/>
                </a:solidFill>
              </a:defRPr>
            </a:lvl1pPr>
            <a:lvl2pPr>
              <a:lnSpc>
                <a:spcPct val="100000"/>
              </a:lnSpc>
              <a:spcAft>
                <a:spcPts val="400"/>
              </a:spcAft>
              <a:buClr>
                <a:schemeClr val="tx1"/>
              </a:buClr>
              <a:defRPr>
                <a:solidFill>
                  <a:schemeClr val="tx1"/>
                </a:solidFill>
              </a:defRPr>
            </a:lvl2pPr>
            <a:lvl3pPr>
              <a:lnSpc>
                <a:spcPct val="100000"/>
              </a:lnSpc>
              <a:spcAft>
                <a:spcPts val="400"/>
              </a:spcAft>
              <a:buClr>
                <a:schemeClr val="tx1"/>
              </a:buClr>
              <a:defRPr>
                <a:solidFill>
                  <a:schemeClr val="tx1"/>
                </a:solidFill>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solidFill>
                  <a:schemeClr val="tx1"/>
                </a:solidFill>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Tree>
    <p:extLst>
      <p:ext uri="{BB962C8B-B14F-4D97-AF65-F5344CB8AC3E}">
        <p14:creationId xmlns:p14="http://schemas.microsoft.com/office/powerpoint/2010/main" val="222904192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89B25E20-EFA7-4E56-9F88-AD3637BFD8E8}"/>
              </a:ext>
            </a:extLst>
          </p:cNvPr>
          <p:cNvSpPr>
            <a:spLocks noGrp="1" noChangeAspect="1"/>
          </p:cNvSpPr>
          <p:nvPr>
            <p:ph type="pic" sz="quarter" idx="14" hasCustomPrompt="1"/>
          </p:nvPr>
        </p:nvSpPr>
        <p:spPr>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a:t>Step 1: Insert industry specific image</a:t>
            </a:r>
            <a:br>
              <a:rPr lang="en-IN"/>
            </a:br>
            <a:r>
              <a:rPr lang="en-IN"/>
              <a:t>Step 2: Go to </a:t>
            </a:r>
            <a:r>
              <a:rPr lang="en-US"/>
              <a:t>View &gt;&gt; Slide Master and copy the gradient shape, close the Slide Master and paste the gradient shape on top of the selected image</a:t>
            </a:r>
          </a:p>
        </p:txBody>
      </p:sp>
      <p:sp>
        <p:nvSpPr>
          <p:cNvPr id="13" name="Oval 12">
            <a:extLst>
              <a:ext uri="{FF2B5EF4-FFF2-40B4-BE49-F238E27FC236}">
                <a16:creationId xmlns:a16="http://schemas.microsoft.com/office/drawing/2014/main" id="{E1A82CB3-4A04-4D62-8468-3840AD378655}"/>
              </a:ext>
            </a:extLst>
          </p:cNvPr>
          <p:cNvSpPr/>
          <p:nvPr userDrawn="1"/>
        </p:nvSpPr>
        <p:spPr>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6B184E1-4C6D-46A1-95DB-5392215EAC60}"/>
              </a:ext>
            </a:extLst>
          </p:cNvPr>
          <p:cNvSpPr>
            <a:spLocks noGrp="1"/>
          </p:cNvSpPr>
          <p:nvPr>
            <p:ph type="ctrTitle" hasCustomPrompt="1"/>
          </p:nvPr>
        </p:nvSpPr>
        <p:spPr bwMode="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a:t>Text to come</a:t>
            </a:r>
          </a:p>
        </p:txBody>
      </p:sp>
      <p:sp>
        <p:nvSpPr>
          <p:cNvPr id="10" name="Text Placeholder 2">
            <a:extLst>
              <a:ext uri="{FF2B5EF4-FFF2-40B4-BE49-F238E27FC236}">
                <a16:creationId xmlns:a16="http://schemas.microsoft.com/office/drawing/2014/main" id="{FF96E0D4-918A-4FAB-9997-756286E3C96F}"/>
              </a:ext>
            </a:extLst>
          </p:cNvPr>
          <p:cNvSpPr>
            <a:spLocks noGrp="1"/>
          </p:cNvSpPr>
          <p:nvPr>
            <p:ph type="body" sz="quarter" idx="10"/>
          </p:nvPr>
        </p:nvSpPr>
        <p:spPr bwMode="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4CA3B924-5A8F-4360-80E0-7160E1409037}"/>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12" name="Picture 11">
            <a:extLst>
              <a:ext uri="{FF2B5EF4-FFF2-40B4-BE49-F238E27FC236}">
                <a16:creationId xmlns:a16="http://schemas.microsoft.com/office/drawing/2014/main" id="{5DD00D2A-AC24-465C-A5DE-2D256C6577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
        <p:nvSpPr>
          <p:cNvPr id="14" name="AddNotifier#1">
            <a:extLst>
              <a:ext uri="{FF2B5EF4-FFF2-40B4-BE49-F238E27FC236}">
                <a16:creationId xmlns:a16="http://schemas.microsoft.com/office/drawing/2014/main" id="{F40A5D90-A056-40CC-9C18-627D0DB8D4EF}"/>
              </a:ext>
            </a:extLst>
          </p:cNvPr>
          <p:cNvSpPr txBox="1">
            <a:spLocks noChangeArrowheads="1"/>
          </p:cNvSpPr>
          <p:nvPr userDrawn="1"/>
        </p:nvSpPr>
        <p:spPr bwMode="invGray">
          <a:xfrm>
            <a:off x="234015" y="3867150"/>
            <a:ext cx="2928285"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a:solidFill>
                  <a:schemeClr val="tx1"/>
                </a:solidFill>
                <a:latin typeface="Raleway Light" pitchFamily="2" charset="0"/>
                <a:ea typeface="Verdana" pitchFamily="34" charset="0"/>
                <a:cs typeface="Verdana" pitchFamily="34" charset="0"/>
              </a:rPr>
              <a:t>Atos is a registered trademark of Atos SE. March 2022. © 2022 Atos. Confidential information owned by Atos, to be used by the recipient only. This document, or any part of it, may not be reproduced, copied, circulated and/ or distributed nor quoted without prior written approval from Atos.</a:t>
            </a:r>
            <a:endParaRPr lang="en-US" sz="600" baseline="0">
              <a:solidFill>
                <a:schemeClr val="tx1"/>
              </a:solidFill>
              <a:latin typeface="Raleway Light" pitchFamily="2" charset="0"/>
              <a:ea typeface="Verdana" pitchFamily="34" charset="0"/>
              <a:cs typeface="Verdana" pitchFamily="34" charset="0"/>
            </a:endParaRPr>
          </a:p>
        </p:txBody>
      </p:sp>
    </p:spTree>
    <p:extLst>
      <p:ext uri="{BB962C8B-B14F-4D97-AF65-F5344CB8AC3E}">
        <p14:creationId xmlns:p14="http://schemas.microsoft.com/office/powerpoint/2010/main" val="10373051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ISCUSSION Icons w Boxes">
    <p:spTree>
      <p:nvGrpSpPr>
        <p:cNvPr id="1" name=""/>
        <p:cNvGrpSpPr/>
        <p:nvPr/>
      </p:nvGrpSpPr>
      <p:grpSpPr>
        <a:xfrm>
          <a:off x="0" y="0"/>
          <a:ext cx="0" cy="0"/>
          <a:chOff x="0" y="0"/>
          <a:chExt cx="0" cy="0"/>
        </a:xfrm>
      </p:grpSpPr>
      <p:cxnSp>
        <p:nvCxnSpPr>
          <p:cNvPr id="10" name="Straight Connector 9"/>
          <p:cNvCxnSpPr/>
          <p:nvPr userDrawn="1"/>
        </p:nvCxnSpPr>
        <p:spPr>
          <a:xfrm flipH="1">
            <a:off x="436154" y="1242282"/>
            <a:ext cx="1691640" cy="0"/>
          </a:xfrm>
          <a:prstGeom prst="line">
            <a:avLst/>
          </a:prstGeom>
          <a:ln w="57150" cap="rnd" cmpd="sng"/>
          <a:effectLst/>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015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987574"/>
            <a:ext cx="8573500" cy="3584426"/>
          </a:xfrm>
          <a:prstGeom prst="rect">
            <a:avLst/>
          </a:prstGeom>
        </p:spPr>
        <p:txBody>
          <a:bodyPr/>
          <a:lstStyle/>
          <a:p>
            <a:pPr lvl="0"/>
            <a:r>
              <a:rPr lang="nl-NL"/>
              <a:t>First level</a:t>
            </a:r>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6" name="Title 5"/>
          <p:cNvSpPr>
            <a:spLocks noGrp="1"/>
          </p:cNvSpPr>
          <p:nvPr>
            <p:ph type="title" hasCustomPrompt="1"/>
          </p:nvPr>
        </p:nvSpPr>
        <p:spPr>
          <a:xfrm>
            <a:off x="240300" y="123478"/>
            <a:ext cx="8573500" cy="720080"/>
          </a:xfrm>
        </p:spPr>
        <p:txBody>
          <a:bodyPr/>
          <a:lstStyle>
            <a:lvl1pPr>
              <a:defRPr>
                <a:solidFill>
                  <a:srgbClr val="0066A1"/>
                </a:solidFill>
              </a:defRPr>
            </a:lvl1pPr>
          </a:lstStyle>
          <a:p>
            <a:r>
              <a:rPr lang="en-US"/>
              <a:t>Click to edit the header</a:t>
            </a:r>
          </a:p>
        </p:txBody>
      </p:sp>
    </p:spTree>
    <p:extLst>
      <p:ext uri="{BB962C8B-B14F-4D97-AF65-F5344CB8AC3E}">
        <p14:creationId xmlns:p14="http://schemas.microsoft.com/office/powerpoint/2010/main" val="573227400"/>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B80458-EB30-4E61-B076-A77CA1E32C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809" t="16888" b="20563"/>
          <a:stretch>
            <a:fillRect/>
          </a:stretch>
        </p:blipFill>
        <p:spPr>
          <a:xfrm>
            <a:off x="1" y="0"/>
            <a:ext cx="7137449" cy="5143500"/>
          </a:xfrm>
          <a:custGeom>
            <a:avLst/>
            <a:gdLst>
              <a:gd name="connsiteX0" fmla="*/ 0 w 7137449"/>
              <a:gd name="connsiteY0" fmla="*/ 0 h 5143500"/>
              <a:gd name="connsiteX1" fmla="*/ 7137449 w 7137449"/>
              <a:gd name="connsiteY1" fmla="*/ 0 h 5143500"/>
              <a:gd name="connsiteX2" fmla="*/ 7137449 w 7137449"/>
              <a:gd name="connsiteY2" fmla="*/ 5143500 h 5143500"/>
              <a:gd name="connsiteX3" fmla="*/ 0 w 713744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137449" h="5143500">
                <a:moveTo>
                  <a:pt x="0" y="0"/>
                </a:moveTo>
                <a:lnTo>
                  <a:pt x="7137449" y="0"/>
                </a:lnTo>
                <a:lnTo>
                  <a:pt x="7137449" y="5143500"/>
                </a:lnTo>
                <a:lnTo>
                  <a:pt x="0" y="5143500"/>
                </a:lnTo>
                <a:close/>
              </a:path>
            </a:pathLst>
          </a:cu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rgbClr val="0066A1"/>
                </a:solidFill>
                <a:latin typeface="Verdana" pitchFamily="34" charset="0"/>
                <a:ea typeface="Verdana" pitchFamily="34" charset="0"/>
                <a:cs typeface="Verdana" pitchFamily="34" charset="0"/>
              </a:defRPr>
            </a:lvl1pPr>
          </a:lstStyle>
          <a:p>
            <a:r>
              <a:rPr lang="nl-NL"/>
              <a:t>Click to edit the title</a:t>
            </a:r>
          </a:p>
        </p:txBody>
      </p:sp>
      <p:sp>
        <p:nvSpPr>
          <p:cNvPr id="7" name="AddNotifier#1"/>
          <p:cNvSpPr txBox="1">
            <a:spLocks noChangeArrowheads="1"/>
          </p:cNvSpPr>
          <p:nvPr userDrawn="1"/>
        </p:nvSpPr>
        <p:spPr bwMode="auto">
          <a:xfrm>
            <a:off x="234015" y="4208250"/>
            <a:ext cx="3518835"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50000"/>
                  </a:schemeClr>
                </a:solidFill>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endParaRPr lang="en-US" sz="600">
              <a:solidFill>
                <a:schemeClr val="bg1">
                  <a:lumMod val="50000"/>
                </a:schemeClr>
              </a:solidFill>
              <a:latin typeface="Verdana" pitchFamily="34" charset="0"/>
              <a:ea typeface="Verdana" pitchFamily="34" charset="0"/>
              <a:cs typeface="Verdana" pitchFamily="34" charset="0"/>
            </a:endParaRPr>
          </a:p>
        </p:txBody>
      </p:sp>
      <p:pic>
        <p:nvPicPr>
          <p:cNvPr id="8" name="Picture 7">
            <a:extLst>
              <a:ext uri="{FF2B5EF4-FFF2-40B4-BE49-F238E27FC236}">
                <a16:creationId xmlns:a16="http://schemas.microsoft.com/office/drawing/2014/main" id="{E35E2479-01C1-4B3B-AFCE-1EBFADAA7B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9374" y="4258638"/>
            <a:ext cx="2652712" cy="809077"/>
          </a:xfrm>
          <a:prstGeom prst="rect">
            <a:avLst/>
          </a:prstGeom>
        </p:spPr>
      </p:pic>
    </p:spTree>
    <p:extLst>
      <p:ext uri="{BB962C8B-B14F-4D97-AF65-F5344CB8AC3E}">
        <p14:creationId xmlns:p14="http://schemas.microsoft.com/office/powerpoint/2010/main" val="2994882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5EC01-2F4E-8B42-A8F1-FA847D484E51}"/>
              </a:ext>
            </a:extLst>
          </p:cNvPr>
          <p:cNvSpPr>
            <a:spLocks noGrp="1"/>
          </p:cNvSpPr>
          <p:nvPr>
            <p:ph type="dt" sz="half" idx="10"/>
          </p:nvPr>
        </p:nvSpPr>
        <p:spPr/>
        <p:txBody>
          <a:bodyPr/>
          <a:lstStyle/>
          <a:p>
            <a:fld id="{E0AE8E71-6A5C-094B-BE88-092B1A6D9F91}" type="datetimeFigureOut">
              <a:rPr lang="en-US" smtClean="0"/>
              <a:t>6/20/2023</a:t>
            </a:fld>
            <a:endParaRPr lang="en-US"/>
          </a:p>
        </p:txBody>
      </p:sp>
      <p:sp>
        <p:nvSpPr>
          <p:cNvPr id="3" name="Footer Placeholder 2">
            <a:extLst>
              <a:ext uri="{FF2B5EF4-FFF2-40B4-BE49-F238E27FC236}">
                <a16:creationId xmlns:a16="http://schemas.microsoft.com/office/drawing/2014/main" id="{7BD31A21-49A3-7049-BC20-5B514C77E3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658485-91A4-6E47-87DE-A932A73A4405}"/>
              </a:ext>
            </a:extLst>
          </p:cNvPr>
          <p:cNvSpPr>
            <a:spLocks noGrp="1"/>
          </p:cNvSpPr>
          <p:nvPr>
            <p:ph type="sldNum" sz="quarter" idx="12"/>
          </p:nvPr>
        </p:nvSpPr>
        <p:spPr/>
        <p:txBody>
          <a:bodyPr/>
          <a:lstStyle/>
          <a:p>
            <a:fld id="{2084FC32-4325-0E44-B9E1-75E7BABC461D}" type="slidenum">
              <a:rPr lang="en-US" smtClean="0"/>
              <a:t>‹#›</a:t>
            </a:fld>
            <a:endParaRPr lang="en-US"/>
          </a:p>
        </p:txBody>
      </p:sp>
    </p:spTree>
    <p:extLst>
      <p:ext uri="{BB962C8B-B14F-4D97-AF65-F5344CB8AC3E}">
        <p14:creationId xmlns:p14="http://schemas.microsoft.com/office/powerpoint/2010/main" val="3367802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157401"/>
            <a:ext cx="8748000" cy="3409772"/>
          </a:xfrm>
          <a:prstGeom prst="rect">
            <a:avLst/>
          </a:prstGeom>
        </p:spPr>
        <p:txBody>
          <a:bodyPr/>
          <a:lstStyle/>
          <a:p>
            <a:pPr lvl="0"/>
            <a:r>
              <a:rPr lang="nl-NL"/>
              <a:t>First level</a:t>
            </a:r>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7" name="Slide Number Placeholder 5"/>
          <p:cNvSpPr>
            <a:spLocks noGrp="1"/>
          </p:cNvSpPr>
          <p:nvPr>
            <p:ph type="sldNum" sz="quarter" idx="4"/>
          </p:nvPr>
        </p:nvSpPr>
        <p:spPr>
          <a:xfrm>
            <a:off x="240300" y="4744604"/>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a:t>Click to edit the header</a:t>
            </a:r>
          </a:p>
        </p:txBody>
      </p:sp>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7" y="4794220"/>
            <a:ext cx="624844" cy="204374"/>
          </a:xfrm>
          <a:prstGeom prst="rect">
            <a:avLst/>
          </a:prstGeom>
        </p:spPr>
      </p:pic>
      <p:cxnSp>
        <p:nvCxnSpPr>
          <p:cNvPr id="11" name="Straight Connector 10">
            <a:extLst>
              <a:ext uri="{FF2B5EF4-FFF2-40B4-BE49-F238E27FC236}">
                <a16:creationId xmlns:a16="http://schemas.microsoft.com/office/drawing/2014/main" id="{2D61F267-256F-457F-801B-87E6B8B1DBB8}"/>
              </a:ext>
            </a:extLst>
          </p:cNvPr>
          <p:cNvCxnSpPr>
            <a:cxnSpLocks/>
          </p:cNvCxnSpPr>
          <p:nvPr userDrawn="1"/>
        </p:nvCxnSpPr>
        <p:spPr>
          <a:xfrm>
            <a:off x="329211"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269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E1BC-DF74-4365-9221-46DA7118407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6E2A3FD-2DB9-43FB-BB46-786D66F442D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A38F4F-361F-474A-8B53-5C6D33FC6FDB}"/>
              </a:ext>
            </a:extLst>
          </p:cNvPr>
          <p:cNvSpPr>
            <a:spLocks noGrp="1"/>
          </p:cNvSpPr>
          <p:nvPr>
            <p:ph type="dt" sz="half" idx="10"/>
          </p:nvPr>
        </p:nvSpPr>
        <p:spPr/>
        <p:txBody>
          <a:bodyPr/>
          <a:lstStyle/>
          <a:p>
            <a:fld id="{D7B7A07B-320E-49A4-BF33-6F2B48561CDC}" type="datetimeFigureOut">
              <a:rPr lang="en-GB" smtClean="0"/>
              <a:t>20/06/2023</a:t>
            </a:fld>
            <a:endParaRPr lang="en-GB"/>
          </a:p>
        </p:txBody>
      </p:sp>
      <p:sp>
        <p:nvSpPr>
          <p:cNvPr id="5" name="Footer Placeholder 4">
            <a:extLst>
              <a:ext uri="{FF2B5EF4-FFF2-40B4-BE49-F238E27FC236}">
                <a16:creationId xmlns:a16="http://schemas.microsoft.com/office/drawing/2014/main" id="{1B152C42-A1C1-4722-9C8B-AEC81B741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34CC5-F4A8-4BC4-BCC1-4938B91F0197}"/>
              </a:ext>
            </a:extLst>
          </p:cNvPr>
          <p:cNvSpPr>
            <a:spLocks noGrp="1"/>
          </p:cNvSpPr>
          <p:nvPr>
            <p:ph type="sldNum" sz="quarter" idx="12"/>
          </p:nvPr>
        </p:nvSpPr>
        <p:spPr/>
        <p:txBody>
          <a:bodyPr/>
          <a:lstStyle/>
          <a:p>
            <a:fld id="{98B803FC-97AA-4A85-A964-17E8F65C985B}" type="slidenum">
              <a:rPr lang="en-GB" smtClean="0"/>
              <a:t>‹#›</a:t>
            </a:fld>
            <a:endParaRPr lang="en-GB"/>
          </a:p>
        </p:txBody>
      </p:sp>
    </p:spTree>
    <p:extLst>
      <p:ext uri="{BB962C8B-B14F-4D97-AF65-F5344CB8AC3E}">
        <p14:creationId xmlns:p14="http://schemas.microsoft.com/office/powerpoint/2010/main" val="7026519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609B-1D1C-4B13-AD7C-EC60E650F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813006-A001-4BA9-9A10-72B0FA2A6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9EA049-B968-4E8A-BFC8-6538FD8512FE}"/>
              </a:ext>
            </a:extLst>
          </p:cNvPr>
          <p:cNvSpPr>
            <a:spLocks noGrp="1"/>
          </p:cNvSpPr>
          <p:nvPr>
            <p:ph type="dt" sz="half" idx="10"/>
          </p:nvPr>
        </p:nvSpPr>
        <p:spPr/>
        <p:txBody>
          <a:bodyPr/>
          <a:lstStyle/>
          <a:p>
            <a:fld id="{D7B7A07B-320E-49A4-BF33-6F2B48561CDC}" type="datetimeFigureOut">
              <a:rPr lang="en-GB" smtClean="0"/>
              <a:t>20/06/2023</a:t>
            </a:fld>
            <a:endParaRPr lang="en-GB"/>
          </a:p>
        </p:txBody>
      </p:sp>
      <p:sp>
        <p:nvSpPr>
          <p:cNvPr id="5" name="Footer Placeholder 4">
            <a:extLst>
              <a:ext uri="{FF2B5EF4-FFF2-40B4-BE49-F238E27FC236}">
                <a16:creationId xmlns:a16="http://schemas.microsoft.com/office/drawing/2014/main" id="{9EC02877-34F5-4169-8B54-267A3EDB4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5E15BD-B1AE-4914-BBEB-D542C7AA44EC}"/>
              </a:ext>
            </a:extLst>
          </p:cNvPr>
          <p:cNvSpPr>
            <a:spLocks noGrp="1"/>
          </p:cNvSpPr>
          <p:nvPr>
            <p:ph type="sldNum" sz="quarter" idx="12"/>
          </p:nvPr>
        </p:nvSpPr>
        <p:spPr/>
        <p:txBody>
          <a:bodyPr/>
          <a:lstStyle/>
          <a:p>
            <a:fld id="{98B803FC-97AA-4A85-A964-17E8F65C985B}" type="slidenum">
              <a:rPr lang="en-GB" smtClean="0"/>
              <a:t>‹#›</a:t>
            </a:fld>
            <a:endParaRPr lang="en-GB"/>
          </a:p>
        </p:txBody>
      </p:sp>
    </p:spTree>
    <p:extLst>
      <p:ext uri="{BB962C8B-B14F-4D97-AF65-F5344CB8AC3E}">
        <p14:creationId xmlns:p14="http://schemas.microsoft.com/office/powerpoint/2010/main" val="66844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3 Table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3" name="Rectangle: Rounded Corners 12">
            <a:extLst>
              <a:ext uri="{FF2B5EF4-FFF2-40B4-BE49-F238E27FC236}">
                <a16:creationId xmlns:a16="http://schemas.microsoft.com/office/drawing/2014/main" id="{0AAC43FA-2C17-4310-975D-9F2CC8E8A130}"/>
              </a:ext>
            </a:extLst>
          </p:cNvPr>
          <p:cNvSpPr/>
          <p:nvPr userDrawn="1"/>
        </p:nvSpPr>
        <p:spPr bwMode="invGray">
          <a:xfrm>
            <a:off x="323850" y="1748900"/>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4" name="Rectangle: Rounded Corners 13">
            <a:extLst>
              <a:ext uri="{FF2B5EF4-FFF2-40B4-BE49-F238E27FC236}">
                <a16:creationId xmlns:a16="http://schemas.microsoft.com/office/drawing/2014/main" id="{EA29D3CB-04E1-4254-96D2-04A5B8CB64A8}"/>
              </a:ext>
            </a:extLst>
          </p:cNvPr>
          <p:cNvSpPr/>
          <p:nvPr userDrawn="1"/>
        </p:nvSpPr>
        <p:spPr bwMode="invGray">
          <a:xfrm>
            <a:off x="323850" y="2747639"/>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5" name="Rectangle: Rounded Corners 14">
            <a:extLst>
              <a:ext uri="{FF2B5EF4-FFF2-40B4-BE49-F238E27FC236}">
                <a16:creationId xmlns:a16="http://schemas.microsoft.com/office/drawing/2014/main" id="{363853CF-3336-48A6-A5C4-BD73780749EA}"/>
              </a:ext>
            </a:extLst>
          </p:cNvPr>
          <p:cNvSpPr/>
          <p:nvPr userDrawn="1"/>
        </p:nvSpPr>
        <p:spPr bwMode="invGray">
          <a:xfrm>
            <a:off x="323850" y="3746377"/>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6" name="Rectangle: Rounded Corners 15">
            <a:extLst>
              <a:ext uri="{FF2B5EF4-FFF2-40B4-BE49-F238E27FC236}">
                <a16:creationId xmlns:a16="http://schemas.microsoft.com/office/drawing/2014/main" id="{FD2044E8-B170-4670-93E7-0D73DE2C2BA1}"/>
              </a:ext>
            </a:extLst>
          </p:cNvPr>
          <p:cNvSpPr/>
          <p:nvPr userDrawn="1"/>
        </p:nvSpPr>
        <p:spPr bwMode="invGray">
          <a:xfrm>
            <a:off x="2894197" y="1074738"/>
            <a:ext cx="286734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17" name="Rectangle: Rounded Corners 16">
            <a:extLst>
              <a:ext uri="{FF2B5EF4-FFF2-40B4-BE49-F238E27FC236}">
                <a16:creationId xmlns:a16="http://schemas.microsoft.com/office/drawing/2014/main" id="{60471C9D-9067-4CE4-9B0A-0516F060B6DD}"/>
              </a:ext>
            </a:extLst>
          </p:cNvPr>
          <p:cNvSpPr/>
          <p:nvPr userDrawn="1"/>
        </p:nvSpPr>
        <p:spPr bwMode="invGray">
          <a:xfrm>
            <a:off x="5948046" y="1074738"/>
            <a:ext cx="286734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9" name="Text Placeholder 5">
            <a:extLst>
              <a:ext uri="{FF2B5EF4-FFF2-40B4-BE49-F238E27FC236}">
                <a16:creationId xmlns:a16="http://schemas.microsoft.com/office/drawing/2014/main" id="{DF47391B-86BB-448B-BDAB-35ECA05C01C8}"/>
              </a:ext>
            </a:extLst>
          </p:cNvPr>
          <p:cNvSpPr>
            <a:spLocks noGrp="1"/>
          </p:cNvSpPr>
          <p:nvPr>
            <p:ph type="body" sz="quarter" idx="13" hasCustomPrompt="1"/>
          </p:nvPr>
        </p:nvSpPr>
        <p:spPr bwMode="invGray">
          <a:xfrm>
            <a:off x="2894197"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0" name="Text Placeholder 5">
            <a:extLst>
              <a:ext uri="{FF2B5EF4-FFF2-40B4-BE49-F238E27FC236}">
                <a16:creationId xmlns:a16="http://schemas.microsoft.com/office/drawing/2014/main" id="{865DE240-9DED-468B-8408-87FDDC1791EE}"/>
              </a:ext>
            </a:extLst>
          </p:cNvPr>
          <p:cNvSpPr>
            <a:spLocks noGrp="1"/>
          </p:cNvSpPr>
          <p:nvPr>
            <p:ph type="body" sz="quarter" idx="14" hasCustomPrompt="1"/>
          </p:nvPr>
        </p:nvSpPr>
        <p:spPr bwMode="invGray">
          <a:xfrm>
            <a:off x="323850" y="1748900"/>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1" name="Text Placeholder 5">
            <a:extLst>
              <a:ext uri="{FF2B5EF4-FFF2-40B4-BE49-F238E27FC236}">
                <a16:creationId xmlns:a16="http://schemas.microsoft.com/office/drawing/2014/main" id="{24221231-F65C-444E-86F3-11E362190CDA}"/>
              </a:ext>
            </a:extLst>
          </p:cNvPr>
          <p:cNvSpPr>
            <a:spLocks noGrp="1"/>
          </p:cNvSpPr>
          <p:nvPr>
            <p:ph type="body" sz="quarter" idx="15" hasCustomPrompt="1"/>
          </p:nvPr>
        </p:nvSpPr>
        <p:spPr bwMode="invGray">
          <a:xfrm>
            <a:off x="323850" y="2747639"/>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2" name="Text Placeholder 5">
            <a:extLst>
              <a:ext uri="{FF2B5EF4-FFF2-40B4-BE49-F238E27FC236}">
                <a16:creationId xmlns:a16="http://schemas.microsoft.com/office/drawing/2014/main" id="{2482BD1E-38F6-47D7-BBAC-A70C8E7A28F6}"/>
              </a:ext>
            </a:extLst>
          </p:cNvPr>
          <p:cNvSpPr>
            <a:spLocks noGrp="1"/>
          </p:cNvSpPr>
          <p:nvPr>
            <p:ph type="body" sz="quarter" idx="16" hasCustomPrompt="1"/>
          </p:nvPr>
        </p:nvSpPr>
        <p:spPr bwMode="invGray">
          <a:xfrm>
            <a:off x="323850" y="3746377"/>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3" name="Text Placeholder 5">
            <a:extLst>
              <a:ext uri="{FF2B5EF4-FFF2-40B4-BE49-F238E27FC236}">
                <a16:creationId xmlns:a16="http://schemas.microsoft.com/office/drawing/2014/main" id="{DFD8F45F-7B56-4332-AF85-2AE6A07C0D23}"/>
              </a:ext>
            </a:extLst>
          </p:cNvPr>
          <p:cNvSpPr>
            <a:spLocks noGrp="1"/>
          </p:cNvSpPr>
          <p:nvPr>
            <p:ph type="body" sz="quarter" idx="17" hasCustomPrompt="1"/>
          </p:nvPr>
        </p:nvSpPr>
        <p:spPr bwMode="invGray">
          <a:xfrm>
            <a:off x="2894197"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4" name="Text Placeholder 5">
            <a:extLst>
              <a:ext uri="{FF2B5EF4-FFF2-40B4-BE49-F238E27FC236}">
                <a16:creationId xmlns:a16="http://schemas.microsoft.com/office/drawing/2014/main" id="{CDE47660-6FF5-4273-927F-10B15F30F6BA}"/>
              </a:ext>
            </a:extLst>
          </p:cNvPr>
          <p:cNvSpPr>
            <a:spLocks noGrp="1"/>
          </p:cNvSpPr>
          <p:nvPr>
            <p:ph type="body" sz="quarter" idx="18" hasCustomPrompt="1"/>
          </p:nvPr>
        </p:nvSpPr>
        <p:spPr bwMode="invGray">
          <a:xfrm>
            <a:off x="2894197"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5" name="Text Placeholder 5">
            <a:extLst>
              <a:ext uri="{FF2B5EF4-FFF2-40B4-BE49-F238E27FC236}">
                <a16:creationId xmlns:a16="http://schemas.microsoft.com/office/drawing/2014/main" id="{A0B1C8B2-9DC8-4FF8-A533-631CF381CF76}"/>
              </a:ext>
            </a:extLst>
          </p:cNvPr>
          <p:cNvSpPr>
            <a:spLocks noGrp="1"/>
          </p:cNvSpPr>
          <p:nvPr>
            <p:ph type="body" sz="quarter" idx="19" hasCustomPrompt="1"/>
          </p:nvPr>
        </p:nvSpPr>
        <p:spPr bwMode="invGray">
          <a:xfrm>
            <a:off x="5948046"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CDB831E6-1489-49ED-9F9D-7DAAC230B4E6}"/>
              </a:ext>
            </a:extLst>
          </p:cNvPr>
          <p:cNvSpPr>
            <a:spLocks noGrp="1"/>
          </p:cNvSpPr>
          <p:nvPr>
            <p:ph type="body" sz="quarter" idx="20" hasCustomPrompt="1"/>
          </p:nvPr>
        </p:nvSpPr>
        <p:spPr bwMode="invGray">
          <a:xfrm>
            <a:off x="5948046"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7" name="Text Placeholder 5">
            <a:extLst>
              <a:ext uri="{FF2B5EF4-FFF2-40B4-BE49-F238E27FC236}">
                <a16:creationId xmlns:a16="http://schemas.microsoft.com/office/drawing/2014/main" id="{63D5D76A-D62F-4F95-80F9-A22030B23127}"/>
              </a:ext>
            </a:extLst>
          </p:cNvPr>
          <p:cNvSpPr>
            <a:spLocks noGrp="1"/>
          </p:cNvSpPr>
          <p:nvPr>
            <p:ph type="body" sz="quarter" idx="21" hasCustomPrompt="1"/>
          </p:nvPr>
        </p:nvSpPr>
        <p:spPr bwMode="invGray">
          <a:xfrm>
            <a:off x="5948046"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9F96D3A1-11B2-4382-8EB9-8DA25C910034}"/>
              </a:ext>
            </a:extLst>
          </p:cNvPr>
          <p:cNvSpPr>
            <a:spLocks noGrp="1"/>
          </p:cNvSpPr>
          <p:nvPr>
            <p:ph type="body" sz="quarter" idx="22" hasCustomPrompt="1"/>
          </p:nvPr>
        </p:nvSpPr>
        <p:spPr bwMode="invGray">
          <a:xfrm>
            <a:off x="2894197" y="1074738"/>
            <a:ext cx="2871216" cy="539496"/>
          </a:xfrm>
        </p:spPr>
        <p:txBody>
          <a:bodyPr lIns="91440" tIns="45720" rIns="91440" bIns="45720" anchor="ctr"/>
          <a:lstStyle>
            <a:lvl1pPr marL="0" indent="0" algn="l">
              <a:buNone/>
              <a:defRPr sz="1400">
                <a:solidFill>
                  <a:schemeClr val="accent1"/>
                </a:solidFill>
                <a:latin typeface="+mj-lt"/>
              </a:defRPr>
            </a:lvl1pPr>
          </a:lstStyle>
          <a:p>
            <a:pPr lvl="0"/>
            <a:r>
              <a:rPr lang="en-US"/>
              <a:t>Title</a:t>
            </a:r>
          </a:p>
        </p:txBody>
      </p:sp>
      <p:sp>
        <p:nvSpPr>
          <p:cNvPr id="29" name="Text Placeholder 5">
            <a:extLst>
              <a:ext uri="{FF2B5EF4-FFF2-40B4-BE49-F238E27FC236}">
                <a16:creationId xmlns:a16="http://schemas.microsoft.com/office/drawing/2014/main" id="{A80A609B-1E9B-43D5-9C67-882D8D8F76A0}"/>
              </a:ext>
            </a:extLst>
          </p:cNvPr>
          <p:cNvSpPr>
            <a:spLocks noGrp="1"/>
          </p:cNvSpPr>
          <p:nvPr>
            <p:ph type="body" sz="quarter" idx="23" hasCustomPrompt="1"/>
          </p:nvPr>
        </p:nvSpPr>
        <p:spPr bwMode="invGray">
          <a:xfrm>
            <a:off x="5948046" y="1074738"/>
            <a:ext cx="2871216" cy="539496"/>
          </a:xfrm>
        </p:spPr>
        <p:txBody>
          <a:bodyPr lIns="91440" tIns="45720" rIns="91440" bIns="45720" anchor="ctr"/>
          <a:lstStyle>
            <a:lvl1pPr marL="0" indent="0" algn="l">
              <a:buNone/>
              <a:defRPr sz="1400">
                <a:solidFill>
                  <a:schemeClr val="accent4"/>
                </a:solidFill>
                <a:latin typeface="+mj-lt"/>
              </a:defRPr>
            </a:lvl1pPr>
          </a:lstStyle>
          <a:p>
            <a:pPr lvl="0"/>
            <a:r>
              <a:rPr lang="en-US"/>
              <a:t>Title</a:t>
            </a:r>
          </a:p>
        </p:txBody>
      </p:sp>
    </p:spTree>
    <p:extLst>
      <p:ext uri="{BB962C8B-B14F-4D97-AF65-F5344CB8AC3E}">
        <p14:creationId xmlns:p14="http://schemas.microsoft.com/office/powerpoint/2010/main" val="3420607601"/>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image" Target="../media/image1.emf"/><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theme" Target="../theme/theme2.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Ref idx="1001">
        <a:schemeClr val="bg2"/>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bwMode="invGray">
          <a:xfrm>
            <a:off x="227661" y="1074738"/>
            <a:ext cx="8577072" cy="3490962"/>
          </a:xfrm>
          <a:prstGeom prst="rect">
            <a:avLst/>
          </a:prstGeom>
        </p:spPr>
        <p:txBody>
          <a:bodyPr vert="horz" lIns="91440" tIns="45720" rIns="91440" bIns="45720" rtlCol="0">
            <a:noAutofit/>
          </a:body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16" name="Title Placeholder 1"/>
          <p:cNvSpPr>
            <a:spLocks noGrp="1"/>
          </p:cNvSpPr>
          <p:nvPr>
            <p:ph type="title"/>
          </p:nvPr>
        </p:nvSpPr>
        <p:spPr bwMode="invGray">
          <a:xfrm>
            <a:off x="227661" y="123478"/>
            <a:ext cx="8577072" cy="567000"/>
          </a:xfrm>
          <a:prstGeom prst="rect">
            <a:avLst/>
          </a:prstGeom>
        </p:spPr>
        <p:txBody>
          <a:bodyPr vert="horz" lIns="91440" tIns="45720" rIns="91440" bIns="45720" rtlCol="0" anchor="t" anchorCtr="0">
            <a:noAutofit/>
          </a:bodyPr>
          <a:lstStyle/>
          <a:p>
            <a:r>
              <a:rPr lang="en-US"/>
              <a:t>Title in </a:t>
            </a:r>
            <a:r>
              <a:rPr lang="en-US" err="1"/>
              <a:t>Raleway</a:t>
            </a:r>
            <a:r>
              <a:rPr lang="en-US"/>
              <a:t> </a:t>
            </a:r>
            <a:r>
              <a:rPr lang="en-US" err="1"/>
              <a:t>SemiBold</a:t>
            </a:r>
            <a:r>
              <a:rPr lang="en-US"/>
              <a:t> 20pt</a:t>
            </a:r>
            <a:endParaRPr lang="nl-NL"/>
          </a:p>
        </p:txBody>
      </p:sp>
      <p:sp>
        <p:nvSpPr>
          <p:cNvPr id="6" name="AddCustomFooter#1">
            <a:extLst>
              <a:ext uri="{FF2B5EF4-FFF2-40B4-BE49-F238E27FC236}">
                <a16:creationId xmlns:a16="http://schemas.microsoft.com/office/drawing/2014/main" id="{86331D28-6051-4986-86B8-08476F416B6C}"/>
              </a:ext>
            </a:extLst>
          </p:cNvPr>
          <p:cNvSpPr txBox="1"/>
          <p:nvPr userDrawn="1"/>
        </p:nvSpPr>
        <p:spPr bwMode="invGray">
          <a:xfrm>
            <a:off x="4443009" y="4806619"/>
            <a:ext cx="144270"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fld id="{6971936E-DEB9-479F-A215-67E5B2252768}" type="slidenum">
              <a:rPr kumimoji="0" lang="en-US" sz="800"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t>‹#›</a:t>
            </a:fld>
            <a:endParaRPr lang="nl-NL" sz="700" baseline="0">
              <a:solidFill>
                <a:schemeClr val="tx1"/>
              </a:solidFill>
              <a:latin typeface="Raleway Medium" pitchFamily="2" charset="0"/>
              <a:ea typeface="Verdana" pitchFamily="34" charset="0"/>
              <a:cs typeface="Verdana" pitchFamily="34" charset="0"/>
            </a:endParaRPr>
          </a:p>
        </p:txBody>
      </p:sp>
      <p:pic>
        <p:nvPicPr>
          <p:cNvPr id="9" name="Picture 8"/>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296295544"/>
      </p:ext>
    </p:extLst>
  </p:cSld>
  <p:clrMap bg1="dk1" tx1="lt1" bg2="dk2" tx2="lt2" accent1="accent1" accent2="accent2" accent3="accent3" accent4="accent4" accent5="accent5" accent6="accent6" hlink="hlink" folHlink="folHlink"/>
  <p:sldLayoutIdLst>
    <p:sldLayoutId id="2147483674" r:id="rId1"/>
    <p:sldLayoutId id="2147483761" r:id="rId2"/>
    <p:sldLayoutId id="2147483675" r:id="rId3"/>
    <p:sldLayoutId id="2147483676" r:id="rId4"/>
    <p:sldLayoutId id="2147483677" r:id="rId5"/>
    <p:sldLayoutId id="2147483678" r:id="rId6"/>
    <p:sldLayoutId id="2147483679" r:id="rId7"/>
    <p:sldLayoutId id="2147483680" r:id="rId8"/>
    <p:sldLayoutId id="2147483723" r:id="rId9"/>
    <p:sldLayoutId id="2147483718" r:id="rId10"/>
    <p:sldLayoutId id="2147483724" r:id="rId11"/>
    <p:sldLayoutId id="2147483708" r:id="rId12"/>
    <p:sldLayoutId id="2147483713" r:id="rId13"/>
    <p:sldLayoutId id="214748371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762" r:id="rId40"/>
  </p:sldLayoutIdLst>
  <p:hf hdr="0" ftr="0" dt="0"/>
  <p:txStyles>
    <p:titleStyle>
      <a:lvl1pPr algn="l" defTabSz="914400" rtl="0" eaLnBrk="1" latinLnBrk="0" hangingPunct="1">
        <a:spcBef>
          <a:spcPct val="0"/>
        </a:spcBef>
        <a:buNone/>
        <a:defRPr sz="2000" b="1" kern="1200" baseline="0">
          <a:solidFill>
            <a:schemeClr val="tx1"/>
          </a:solidFill>
          <a:latin typeface="Raleway SemiBold" pitchFamily="2" charset="0"/>
          <a:ea typeface="Verdana" pitchFamily="34" charset="0"/>
          <a:cs typeface="Raleway SemiBold" pitchFamily="2" charset="0"/>
        </a:defRPr>
      </a:lvl1pPr>
    </p:titleStyle>
    <p:bodyStyle>
      <a:lvl1pPr marL="164592" indent="-164592" algn="l" defTabSz="914400" rtl="0" eaLnBrk="1" latinLnBrk="0" hangingPunct="1">
        <a:spcBef>
          <a:spcPts val="0"/>
        </a:spcBef>
        <a:spcAft>
          <a:spcPts val="400"/>
        </a:spcAft>
        <a:buClr>
          <a:srgbClr val="FFFFFF"/>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rgbClr val="FFFFFF"/>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rgbClr val="FFFFFF"/>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rgbClr val="FFFFFF"/>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7">
          <p15:clr>
            <a:srgbClr val="F26B43"/>
          </p15:clr>
        </p15:guide>
        <p15:guide id="2" pos="5552">
          <p15:clr>
            <a:srgbClr val="F26B43"/>
          </p15:clr>
        </p15:guide>
        <p15:guide id="3" orient="horz" pos="2880">
          <p15:clr>
            <a:srgbClr val="F26B43"/>
          </p15:clr>
        </p15:guide>
        <p15:guide id="4" pos="2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bwMode="gray">
          <a:xfrm>
            <a:off x="227661" y="1074738"/>
            <a:ext cx="8577072" cy="3490962"/>
          </a:xfrm>
          <a:prstGeom prst="rect">
            <a:avLst/>
          </a:prstGeom>
        </p:spPr>
        <p:txBody>
          <a:bodyPr vert="horz" lIns="91440" tIns="45720" rIns="91440" bIns="45720" rtlCol="0">
            <a:noAutofit/>
          </a:body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16" name="Title Placeholder 1"/>
          <p:cNvSpPr>
            <a:spLocks noGrp="1"/>
          </p:cNvSpPr>
          <p:nvPr>
            <p:ph type="title"/>
          </p:nvPr>
        </p:nvSpPr>
        <p:spPr bwMode="gray">
          <a:xfrm>
            <a:off x="227661" y="123478"/>
            <a:ext cx="8577072" cy="567000"/>
          </a:xfrm>
          <a:prstGeom prst="rect">
            <a:avLst/>
          </a:prstGeom>
        </p:spPr>
        <p:txBody>
          <a:bodyPr vert="horz" lIns="91440" tIns="45720" rIns="91440" bIns="45720" rtlCol="0" anchor="t" anchorCtr="0">
            <a:noAutofit/>
          </a:bodyPr>
          <a:lstStyle/>
          <a:p>
            <a:r>
              <a:rPr lang="en-US"/>
              <a:t>Title in </a:t>
            </a:r>
            <a:r>
              <a:rPr lang="en-US" err="1"/>
              <a:t>Raleway</a:t>
            </a:r>
            <a:r>
              <a:rPr lang="en-US"/>
              <a:t> </a:t>
            </a:r>
            <a:r>
              <a:rPr lang="en-US" err="1"/>
              <a:t>SemiBold</a:t>
            </a:r>
            <a:r>
              <a:rPr lang="en-US"/>
              <a:t> 20pt</a:t>
            </a:r>
            <a:endParaRPr lang="nl-NL"/>
          </a:p>
        </p:txBody>
      </p:sp>
      <p:sp>
        <p:nvSpPr>
          <p:cNvPr id="6" name="AddCustomFooter#1">
            <a:extLst>
              <a:ext uri="{FF2B5EF4-FFF2-40B4-BE49-F238E27FC236}">
                <a16:creationId xmlns:a16="http://schemas.microsoft.com/office/drawing/2014/main" id="{87A04ABE-92CD-4825-AD46-F125443B7710}"/>
              </a:ext>
            </a:extLst>
          </p:cNvPr>
          <p:cNvSpPr txBox="1"/>
          <p:nvPr userDrawn="1"/>
        </p:nvSpPr>
        <p:spPr bwMode="gray">
          <a:xfrm>
            <a:off x="4443009" y="4806619"/>
            <a:ext cx="144270"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fld id="{6971936E-DEB9-479F-A215-67E5B2252768}" type="slidenum">
              <a:rPr kumimoji="0" lang="en-US" sz="800"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t>‹#›</a:t>
            </a:fld>
            <a:endParaRPr lang="nl-NL" sz="700" baseline="0">
              <a:solidFill>
                <a:schemeClr val="tx1"/>
              </a:solidFill>
              <a:latin typeface="Raleway Medium" pitchFamily="2" charset="0"/>
              <a:ea typeface="Verdana" pitchFamily="34" charset="0"/>
              <a:cs typeface="Verdana" pitchFamily="34" charset="0"/>
            </a:endParaRPr>
          </a:p>
        </p:txBody>
      </p:sp>
      <p:pic>
        <p:nvPicPr>
          <p:cNvPr id="7" name="Picture 6"/>
          <p:cNvPicPr>
            <a:picLocks noChangeAspect="1"/>
          </p:cNvPicPr>
          <p:nvPr userDrawn="1"/>
        </p:nvPicPr>
        <p:blipFill>
          <a:blip r:embed="rId49" cstate="print">
            <a:extLst>
              <a:ext uri="{28A0092B-C50C-407E-A947-70E740481C1C}">
                <a14:useLocalDpi xmlns:a14="http://schemas.microsoft.com/office/drawing/2010/main" val="0"/>
              </a:ext>
            </a:extLst>
          </a:blip>
          <a:stretch>
            <a:fillRect/>
          </a:stretch>
        </p:blipFill>
        <p:spPr bwMode="gray">
          <a:xfrm>
            <a:off x="8170069" y="4695644"/>
            <a:ext cx="647704" cy="212229"/>
          </a:xfrm>
          <a:prstGeom prst="rect">
            <a:avLst/>
          </a:prstGeom>
        </p:spPr>
      </p:pic>
    </p:spTree>
    <p:extLst>
      <p:ext uri="{BB962C8B-B14F-4D97-AF65-F5344CB8AC3E}">
        <p14:creationId xmlns:p14="http://schemas.microsoft.com/office/powerpoint/2010/main" val="877317226"/>
      </p:ext>
    </p:extLst>
  </p:cSld>
  <p:clrMap bg1="lt1" tx1="dk1" bg2="lt2" tx2="dk2" accent1="accent1" accent2="accent2" accent3="accent3" accent4="accent4" accent5="accent5" accent6="accent6" hlink="hlink" folHlink="folHlink"/>
  <p:sldLayoutIdLst>
    <p:sldLayoutId id="2147483658" r:id="rId1"/>
    <p:sldLayoutId id="2147483763" r:id="rId2"/>
    <p:sldLayoutId id="2147483662" r:id="rId3"/>
    <p:sldLayoutId id="2147483659" r:id="rId4"/>
    <p:sldLayoutId id="2147483660" r:id="rId5"/>
    <p:sldLayoutId id="2147483663" r:id="rId6"/>
    <p:sldLayoutId id="2147483664" r:id="rId7"/>
    <p:sldLayoutId id="2147483665" r:id="rId8"/>
    <p:sldLayoutId id="2147483742" r:id="rId9"/>
    <p:sldLayoutId id="2147483719" r:id="rId10"/>
    <p:sldLayoutId id="2147483743" r:id="rId11"/>
    <p:sldLayoutId id="2147483720" r:id="rId12"/>
    <p:sldLayoutId id="2147483721" r:id="rId13"/>
    <p:sldLayoutId id="2147483722"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666" r:id="rId32"/>
    <p:sldLayoutId id="2147483667" r:id="rId33"/>
    <p:sldLayoutId id="2147483668" r:id="rId34"/>
    <p:sldLayoutId id="2147483669" r:id="rId35"/>
    <p:sldLayoutId id="2147483670" r:id="rId36"/>
    <p:sldLayoutId id="2147483671" r:id="rId37"/>
    <p:sldLayoutId id="2147483672" r:id="rId38"/>
    <p:sldLayoutId id="2147483661" r:id="rId39"/>
    <p:sldLayoutId id="2147483764" r:id="rId40"/>
    <p:sldLayoutId id="2147483767" r:id="rId41"/>
    <p:sldLayoutId id="2147483768" r:id="rId42"/>
    <p:sldLayoutId id="2147483771" r:id="rId43"/>
    <p:sldLayoutId id="2147483772" r:id="rId44"/>
    <p:sldLayoutId id="2147483773" r:id="rId45"/>
    <p:sldLayoutId id="2147483774" r:id="rId46"/>
    <p:sldLayoutId id="2147483775" r:id="rId47"/>
  </p:sldLayoutIdLst>
  <p:hf hdr="0" ftr="0" dt="0"/>
  <p:txStyles>
    <p:titleStyle>
      <a:lvl1pPr algn="l" defTabSz="914400" rtl="0" eaLnBrk="1" latinLnBrk="0" hangingPunct="1">
        <a:spcBef>
          <a:spcPct val="0"/>
        </a:spcBef>
        <a:buNone/>
        <a:defRPr sz="2000" b="1" kern="1200" baseline="0">
          <a:solidFill>
            <a:schemeClr val="tx1"/>
          </a:solidFill>
          <a:latin typeface="Raleway SemiBold" pitchFamily="2" charset="0"/>
          <a:ea typeface="Verdana" pitchFamily="34" charset="0"/>
          <a:cs typeface="Raleway SemiBold" pitchFamily="2" charset="0"/>
        </a:defRPr>
      </a:lvl1pPr>
    </p:titleStyle>
    <p:bodyStyle>
      <a:lvl1pPr marL="164592" indent="-164592" algn="l" defTabSz="914400" rtl="0" eaLnBrk="1" latinLnBrk="0" hangingPunct="1">
        <a:spcBef>
          <a:spcPts val="0"/>
        </a:spcBef>
        <a:spcAft>
          <a:spcPts val="400"/>
        </a:spcAft>
        <a:buClr>
          <a:schemeClr val="tx1"/>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chemeClr val="tx1"/>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chemeClr val="tx1"/>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chemeClr val="tx1"/>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7">
          <p15:clr>
            <a:srgbClr val="F26B43"/>
          </p15:clr>
        </p15:guide>
        <p15:guide id="2" pos="5552">
          <p15:clr>
            <a:srgbClr val="F26B43"/>
          </p15:clr>
        </p15:guide>
        <p15:guide id="3" orient="horz" pos="2880">
          <p15:clr>
            <a:srgbClr val="F26B43"/>
          </p15:clr>
        </p15:guide>
        <p15:guide id="4" pos="2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png"/><Relationship Id="rId7"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81.xml"/><Relationship Id="rId6" Type="http://schemas.openxmlformats.org/officeDocument/2006/relationships/hyperlink" Target="https://pixabay.com/en/post-it-sticky-note-note-memo-150262/"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image" Target="../media/image23.png"/><Relationship Id="rId7" Type="http://schemas.openxmlformats.org/officeDocument/2006/relationships/hyperlink" Target="https://pixabay.com/en/post-it-sticky-note-note-memo-150262/" TargetMode="Externa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2.xml"/><Relationship Id="rId6" Type="http://schemas.openxmlformats.org/officeDocument/2006/relationships/image" Target="../media/image27.emf"/><Relationship Id="rId5" Type="http://schemas.openxmlformats.org/officeDocument/2006/relationships/package" Target="../embeddings/Microsoft_Word_Document2.docx"/><Relationship Id="rId4" Type="http://schemas.openxmlformats.org/officeDocument/2006/relationships/hyperlink" Target="https://pixabay.com/en/post-it-sticky-note-note-memo-15026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2.xml"/><Relationship Id="rId4" Type="http://schemas.openxmlformats.org/officeDocument/2006/relationships/hyperlink" Target="https://pixabay.com/en/post-it-sticky-note-note-memo-15026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2.xml"/><Relationship Id="rId4" Type="http://schemas.openxmlformats.org/officeDocument/2006/relationships/hyperlink" Target="https://pixabay.com/en/post-it-sticky-note-note-memo-15026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2.xml"/><Relationship Id="rId6" Type="http://schemas.openxmlformats.org/officeDocument/2006/relationships/image" Target="../media/image28.emf"/><Relationship Id="rId5" Type="http://schemas.openxmlformats.org/officeDocument/2006/relationships/package" Target="../embeddings/Microsoft_Word_Document3.docx"/><Relationship Id="rId4" Type="http://schemas.openxmlformats.org/officeDocument/2006/relationships/hyperlink" Target="https://pixabay.com/en/post-it-sticky-note-note-memo-15026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33.svg"/><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hyperlink" Target="https://canvas.bham.ac.uk/enroll/M7WCDE" TargetMode="External"/><Relationship Id="rId5" Type="http://schemas.openxmlformats.org/officeDocument/2006/relationships/hyperlink" Target="https://canvas.bham.ac.uk/enroll/4AMG6T" TargetMode="External"/><Relationship Id="rId4" Type="http://schemas.openxmlformats.org/officeDocument/2006/relationships/hyperlink" Target="mailto:careersenquiries@contacts.bham.ac.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areersenquiries@contacts.bham.ac.uk" TargetMode="External"/><Relationship Id="rId2" Type="http://schemas.openxmlformats.org/officeDocument/2006/relationships/image" Target="../media/image9.png"/><Relationship Id="rId1" Type="http://schemas.openxmlformats.org/officeDocument/2006/relationships/slideLayout" Target="../slideLayouts/slideLayout87.xml"/><Relationship Id="rId4" Type="http://schemas.openxmlformats.org/officeDocument/2006/relationships/hyperlink" Target="http://www.intranet.birmingham.ac.uk/careers/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43.xml"/><Relationship Id="rId1" Type="http://schemas.openxmlformats.org/officeDocument/2006/relationships/video" Target="https://www.youtube.com/embed/8BuuNqPeubE?feature=oembed" TargetMode="Externa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3740-07F7-41E0-BF7B-C8C648D80FC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8F3BA43-8A7A-4B0E-9B8A-E1D70A57C42D}"/>
              </a:ext>
            </a:extLst>
          </p:cNvPr>
          <p:cNvSpPr>
            <a:spLocks noGrp="1"/>
          </p:cNvSpPr>
          <p:nvPr>
            <p:ph type="subTitle" idx="1"/>
          </p:nvPr>
        </p:nvSpPr>
        <p:spPr/>
        <p:txBody>
          <a:bodyPr/>
          <a:lstStyle/>
          <a:p>
            <a:endParaRPr lang="en-GB"/>
          </a:p>
        </p:txBody>
      </p:sp>
      <p:pic>
        <p:nvPicPr>
          <p:cNvPr id="8" name="Picture 7" descr="A close up of text on a white background&#10;&#10;Description automatically generated">
            <a:extLst>
              <a:ext uri="{FF2B5EF4-FFF2-40B4-BE49-F238E27FC236}">
                <a16:creationId xmlns:a16="http://schemas.microsoft.com/office/drawing/2014/main" id="{1232822D-346C-46BF-A94E-3713195C3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C46CF00B-ABD8-46D9-A66B-98B20097E0DF}"/>
              </a:ext>
            </a:extLst>
          </p:cNvPr>
          <p:cNvSpPr txBox="1"/>
          <p:nvPr/>
        </p:nvSpPr>
        <p:spPr>
          <a:xfrm>
            <a:off x="691961" y="1446983"/>
            <a:ext cx="7384055" cy="1846659"/>
          </a:xfrm>
          <a:prstGeom prst="rect">
            <a:avLst/>
          </a:prstGeom>
          <a:noFill/>
        </p:spPr>
        <p:txBody>
          <a:bodyPr wrap="square" lIns="68580" tIns="34290" rIns="68580" bIns="34290" rtlCol="0" anchor="t">
            <a:spAutoFit/>
          </a:bodyPr>
          <a:lstStyle/>
          <a:p>
            <a:r>
              <a:rPr lang="en-GB" sz="2400" b="1" dirty="0">
                <a:solidFill>
                  <a:srgbClr val="B10170"/>
                </a:solidFill>
                <a:latin typeface="Arial"/>
                <a:cs typeface="Arial"/>
              </a:rPr>
              <a:t>PG Skills: Developing your Commercial Awareness</a:t>
            </a:r>
          </a:p>
          <a:p>
            <a:endParaRPr lang="en-US" sz="2700" b="1" dirty="0">
              <a:solidFill>
                <a:srgbClr val="B10170"/>
              </a:solidFill>
              <a:latin typeface="Arial"/>
              <a:cs typeface="Arial"/>
            </a:endParaRPr>
          </a:p>
          <a:p>
            <a:endParaRPr lang="en-GB" sz="4050" dirty="0">
              <a:cs typeface="Calibri"/>
            </a:endParaRPr>
          </a:p>
        </p:txBody>
      </p:sp>
    </p:spTree>
    <p:extLst>
      <p:ext uri="{BB962C8B-B14F-4D97-AF65-F5344CB8AC3E}">
        <p14:creationId xmlns:p14="http://schemas.microsoft.com/office/powerpoint/2010/main" val="257829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356963-4591-8F9C-B9A7-C3598D935718}"/>
              </a:ext>
            </a:extLst>
          </p:cNvPr>
          <p:cNvSpPr>
            <a:spLocks noGrp="1"/>
          </p:cNvSpPr>
          <p:nvPr>
            <p:ph idx="1"/>
          </p:nvPr>
        </p:nvSpPr>
        <p:spPr>
          <a:xfrm>
            <a:off x="231233" y="553114"/>
            <a:ext cx="8573500" cy="4466908"/>
          </a:xfrm>
        </p:spPr>
        <p:txBody>
          <a:bodyPr/>
          <a:lstStyle/>
          <a:p>
            <a:pPr marL="0" indent="0">
              <a:buNone/>
            </a:pPr>
            <a:endParaRPr lang="en-US" b="0" i="0" dirty="0">
              <a:solidFill>
                <a:srgbClr val="000000"/>
              </a:solidFill>
              <a:effectLst/>
              <a:latin typeface="+mn-lt"/>
            </a:endParaRPr>
          </a:p>
          <a:p>
            <a:pPr marL="0" indent="0">
              <a:buNone/>
            </a:pPr>
            <a:r>
              <a:rPr lang="en-US" b="0" i="0" dirty="0">
                <a:solidFill>
                  <a:srgbClr val="000000"/>
                </a:solidFill>
                <a:effectLst/>
                <a:latin typeface="+mn-lt"/>
              </a:rPr>
              <a:t>It </a:t>
            </a:r>
            <a:r>
              <a:rPr lang="en-US" dirty="0">
                <a:solidFill>
                  <a:srgbClr val="000000"/>
                </a:solidFill>
                <a:latin typeface="+mn-lt"/>
              </a:rPr>
              <a:t>is the </a:t>
            </a:r>
            <a:r>
              <a:rPr lang="en-US" b="0" i="0" dirty="0">
                <a:solidFill>
                  <a:srgbClr val="000000"/>
                </a:solidFill>
                <a:effectLst/>
                <a:latin typeface="+mn-lt"/>
              </a:rPr>
              <a:t>knowledge of how businesses work: how an organization operates, generates profit and creates value, gains competitive advantage, </a:t>
            </a:r>
            <a:r>
              <a:rPr lang="en-US" dirty="0">
                <a:solidFill>
                  <a:srgbClr val="000000"/>
                </a:solidFill>
                <a:latin typeface="+mn-lt"/>
              </a:rPr>
              <a:t>appeal to customers</a:t>
            </a:r>
            <a:r>
              <a:rPr lang="en-US" b="0" i="0" dirty="0">
                <a:solidFill>
                  <a:srgbClr val="000000"/>
                </a:solidFill>
                <a:effectLst/>
                <a:latin typeface="+mn-lt"/>
              </a:rPr>
              <a:t> and </a:t>
            </a:r>
            <a:r>
              <a:rPr lang="en-US" dirty="0">
                <a:solidFill>
                  <a:srgbClr val="000000"/>
                </a:solidFill>
                <a:latin typeface="+mn-lt"/>
              </a:rPr>
              <a:t>navigate the difficulties in their marketplace to </a:t>
            </a:r>
            <a:r>
              <a:rPr lang="en-US" b="0" i="0" dirty="0">
                <a:solidFill>
                  <a:srgbClr val="000000"/>
                </a:solidFill>
                <a:effectLst/>
                <a:latin typeface="+mn-lt"/>
              </a:rPr>
              <a:t>generates profitable growth</a:t>
            </a:r>
          </a:p>
          <a:p>
            <a:pPr marL="0" indent="0" algn="l">
              <a:buNone/>
            </a:pPr>
            <a:endParaRPr lang="en-US" b="0" i="0" dirty="0">
              <a:solidFill>
                <a:srgbClr val="3E464F"/>
              </a:solidFill>
              <a:effectLst/>
              <a:latin typeface="+mn-lt"/>
            </a:endParaRPr>
          </a:p>
          <a:p>
            <a:pPr marL="0" indent="0" algn="l">
              <a:buNone/>
            </a:pPr>
            <a:r>
              <a:rPr lang="en-US" dirty="0">
                <a:solidFill>
                  <a:srgbClr val="3E464F"/>
                </a:solidFill>
                <a:latin typeface="+mn-lt"/>
              </a:rPr>
              <a:t>You are commercially aware </a:t>
            </a:r>
            <a:r>
              <a:rPr lang="en-US" b="0" i="0" dirty="0">
                <a:solidFill>
                  <a:srgbClr val="3E464F"/>
                </a:solidFill>
                <a:effectLst/>
                <a:latin typeface="+mn-lt"/>
              </a:rPr>
              <a:t>when you understand:</a:t>
            </a:r>
          </a:p>
          <a:p>
            <a:pPr marL="342900" indent="-342900" algn="l">
              <a:buFont typeface="+mj-lt"/>
              <a:buAutoNum type="arabicPeriod"/>
            </a:pPr>
            <a:r>
              <a:rPr lang="en-US" b="0" i="0" dirty="0">
                <a:solidFill>
                  <a:srgbClr val="3E464F"/>
                </a:solidFill>
                <a:effectLst/>
                <a:latin typeface="+mn-lt"/>
              </a:rPr>
              <a:t>How your organization serves customers, makes money, invests capital, and drives growth.</a:t>
            </a:r>
          </a:p>
          <a:p>
            <a:pPr marL="342900" indent="-342900" algn="l">
              <a:buFont typeface="+mj-lt"/>
              <a:buAutoNum type="arabicPeriod"/>
            </a:pPr>
            <a:r>
              <a:rPr lang="en-US" b="0" i="0" dirty="0">
                <a:solidFill>
                  <a:srgbClr val="3E464F"/>
                </a:solidFill>
                <a:effectLst/>
                <a:latin typeface="+mn-lt"/>
              </a:rPr>
              <a:t>How your organization gets the resources it needs, creates the products or services it offers, and delivers them to customers.</a:t>
            </a:r>
          </a:p>
          <a:p>
            <a:pPr marL="342900" indent="-342900" algn="l">
              <a:buFont typeface="+mj-lt"/>
              <a:buAutoNum type="arabicPeriod"/>
            </a:pPr>
            <a:r>
              <a:rPr lang="en-US" b="0" i="0" dirty="0">
                <a:solidFill>
                  <a:srgbClr val="3E464F"/>
                </a:solidFill>
                <a:effectLst/>
                <a:latin typeface="+mn-lt"/>
              </a:rPr>
              <a:t>What your organization’s financial big picture looks like, and how you can contribute to its financial health.</a:t>
            </a:r>
          </a:p>
          <a:p>
            <a:pPr marL="342900" indent="-342900" algn="l">
              <a:buFont typeface="+mj-lt"/>
              <a:buAutoNum type="arabicPeriod"/>
            </a:pPr>
            <a:r>
              <a:rPr lang="en-US" b="0" i="0" dirty="0">
                <a:solidFill>
                  <a:srgbClr val="3E464F"/>
                </a:solidFill>
                <a:effectLst/>
                <a:latin typeface="+mn-lt"/>
              </a:rPr>
              <a:t>What’s happening in your organization’s external environment—including what competitors are doing, how customer expectations are evolving, and how regulations might be changing</a:t>
            </a:r>
          </a:p>
          <a:p>
            <a:pPr marL="342900" indent="-342900" algn="l">
              <a:buFont typeface="+mj-lt"/>
              <a:buAutoNum type="arabicPeriod"/>
            </a:pPr>
            <a:r>
              <a:rPr lang="en-US" dirty="0">
                <a:solidFill>
                  <a:srgbClr val="3E464F"/>
                </a:solidFill>
                <a:latin typeface="+mn-lt"/>
              </a:rPr>
              <a:t>And how the above areas impact each other</a:t>
            </a:r>
            <a:endParaRPr lang="en-US" b="0" i="0" dirty="0">
              <a:solidFill>
                <a:srgbClr val="3E464F"/>
              </a:solidFill>
              <a:effectLst/>
              <a:latin typeface="+mn-lt"/>
            </a:endParaRPr>
          </a:p>
          <a:p>
            <a:pPr algn="l">
              <a:buFont typeface="Arial" panose="020B0604020202020204" pitchFamily="34" charset="0"/>
              <a:buChar char="•"/>
            </a:pPr>
            <a:endParaRPr lang="en-US" dirty="0">
              <a:solidFill>
                <a:srgbClr val="3E464F"/>
              </a:solidFill>
              <a:latin typeface="+mn-lt"/>
            </a:endParaRPr>
          </a:p>
          <a:p>
            <a:pPr marL="0" indent="0">
              <a:buNone/>
            </a:pPr>
            <a:endParaRPr lang="en-US" dirty="0">
              <a:solidFill>
                <a:srgbClr val="000000"/>
              </a:solidFill>
              <a:latin typeface="+mn-lt"/>
            </a:endParaRPr>
          </a:p>
          <a:p>
            <a:endParaRPr lang="en-GB" dirty="0">
              <a:latin typeface="+mn-lt"/>
            </a:endParaRPr>
          </a:p>
        </p:txBody>
      </p:sp>
      <p:sp>
        <p:nvSpPr>
          <p:cNvPr id="3" name="Title 2">
            <a:extLst>
              <a:ext uri="{FF2B5EF4-FFF2-40B4-BE49-F238E27FC236}">
                <a16:creationId xmlns:a16="http://schemas.microsoft.com/office/drawing/2014/main" id="{DCEADBB4-FA55-3CBC-2F49-A2FA91C1BE70}"/>
              </a:ext>
            </a:extLst>
          </p:cNvPr>
          <p:cNvSpPr>
            <a:spLocks noGrp="1"/>
          </p:cNvSpPr>
          <p:nvPr>
            <p:ph type="title"/>
          </p:nvPr>
        </p:nvSpPr>
        <p:spPr/>
        <p:txBody>
          <a:bodyPr vert="horz" lIns="91440" tIns="45720" rIns="91440" bIns="45720" rtlCol="0" anchor="t" anchorCtr="0">
            <a:noAutofit/>
          </a:bodyPr>
          <a:lstStyle/>
          <a:p>
            <a:r>
              <a:rPr lang="en-GB" dirty="0">
                <a:solidFill>
                  <a:srgbClr val="0066A1"/>
                </a:solidFill>
              </a:rPr>
              <a:t>What is Commercial awareness?</a:t>
            </a:r>
          </a:p>
        </p:txBody>
      </p:sp>
    </p:spTree>
    <p:extLst>
      <p:ext uri="{BB962C8B-B14F-4D97-AF65-F5344CB8AC3E}">
        <p14:creationId xmlns:p14="http://schemas.microsoft.com/office/powerpoint/2010/main" val="232852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7433C-F295-C307-09BA-02036A898DFF}"/>
              </a:ext>
            </a:extLst>
          </p:cNvPr>
          <p:cNvSpPr>
            <a:spLocks noGrp="1"/>
          </p:cNvSpPr>
          <p:nvPr>
            <p:ph idx="1"/>
          </p:nvPr>
        </p:nvSpPr>
        <p:spPr>
          <a:xfrm>
            <a:off x="-10738" y="2874853"/>
            <a:ext cx="9154738" cy="4106939"/>
          </a:xfrm>
        </p:spPr>
        <p:txBody>
          <a:bodyPr/>
          <a:lstStyle/>
          <a:p>
            <a:pPr marL="0" indent="0">
              <a:buNone/>
            </a:pPr>
            <a:endParaRPr lang="en-US" dirty="0">
              <a:solidFill>
                <a:srgbClr val="000000"/>
              </a:solidFill>
              <a:latin typeface="+mn-lt"/>
            </a:endParaRPr>
          </a:p>
          <a:p>
            <a:pPr marL="0" indent="0">
              <a:buNone/>
            </a:pPr>
            <a:endParaRPr lang="en-US" dirty="0">
              <a:solidFill>
                <a:srgbClr val="000000"/>
              </a:solidFill>
            </a:endParaRPr>
          </a:p>
          <a:p>
            <a:endParaRPr lang="en-GB" dirty="0">
              <a:latin typeface="+mn-lt"/>
            </a:endParaRPr>
          </a:p>
        </p:txBody>
      </p:sp>
      <p:sp>
        <p:nvSpPr>
          <p:cNvPr id="3" name="Title 2">
            <a:extLst>
              <a:ext uri="{FF2B5EF4-FFF2-40B4-BE49-F238E27FC236}">
                <a16:creationId xmlns:a16="http://schemas.microsoft.com/office/drawing/2014/main" id="{F4036BCA-1FF9-36FE-3B3C-9DA6746579C2}"/>
              </a:ext>
            </a:extLst>
          </p:cNvPr>
          <p:cNvSpPr>
            <a:spLocks noGrp="1"/>
          </p:cNvSpPr>
          <p:nvPr>
            <p:ph type="title"/>
          </p:nvPr>
        </p:nvSpPr>
        <p:spPr>
          <a:xfrm>
            <a:off x="227661" y="97352"/>
            <a:ext cx="8577072" cy="731520"/>
          </a:xfrm>
        </p:spPr>
        <p:txBody>
          <a:bodyPr vert="horz" lIns="91440" tIns="45720" rIns="91440" bIns="45720" rtlCol="0" anchor="t" anchorCtr="0">
            <a:noAutofit/>
          </a:bodyPr>
          <a:lstStyle/>
          <a:p>
            <a:r>
              <a:rPr lang="en-GB" dirty="0">
                <a:solidFill>
                  <a:srgbClr val="0066A1"/>
                </a:solidFill>
              </a:rPr>
              <a:t>Why is Commercial Awareness important?</a:t>
            </a:r>
          </a:p>
        </p:txBody>
      </p:sp>
      <p:sp>
        <p:nvSpPr>
          <p:cNvPr id="5" name="TextBox 4">
            <a:extLst>
              <a:ext uri="{FF2B5EF4-FFF2-40B4-BE49-F238E27FC236}">
                <a16:creationId xmlns:a16="http://schemas.microsoft.com/office/drawing/2014/main" id="{6D68C1C3-6DCE-BDD6-AE71-F0A742B4C42F}"/>
              </a:ext>
            </a:extLst>
          </p:cNvPr>
          <p:cNvSpPr txBox="1"/>
          <p:nvPr/>
        </p:nvSpPr>
        <p:spPr>
          <a:xfrm>
            <a:off x="285250" y="540311"/>
            <a:ext cx="8573500" cy="738664"/>
          </a:xfrm>
          <a:prstGeom prst="rect">
            <a:avLst/>
          </a:prstGeom>
          <a:noFill/>
        </p:spPr>
        <p:txBody>
          <a:bodyPr wrap="square">
            <a:spAutoFit/>
          </a:bodyPr>
          <a:lstStyle/>
          <a:p>
            <a:pPr marL="0" indent="0" algn="l">
              <a:buNone/>
            </a:pPr>
            <a:r>
              <a:rPr lang="en-US" sz="1400" b="0" i="0" dirty="0">
                <a:solidFill>
                  <a:srgbClr val="3E464F"/>
                </a:solidFill>
                <a:effectLst/>
                <a:latin typeface="+mn-lt"/>
              </a:rPr>
              <a:t>By strengthening your business acumen</a:t>
            </a:r>
            <a:r>
              <a:rPr lang="en-US" sz="1400" dirty="0">
                <a:solidFill>
                  <a:srgbClr val="3E464F"/>
                </a:solidFill>
                <a:latin typeface="+mn-lt"/>
              </a:rPr>
              <a:t>:</a:t>
            </a:r>
          </a:p>
          <a:p>
            <a:pPr marL="0" indent="0" algn="l">
              <a:buNone/>
            </a:pPr>
            <a:endParaRPr lang="en-US" sz="1400" b="0" i="0" dirty="0">
              <a:solidFill>
                <a:srgbClr val="3E464F"/>
              </a:solidFill>
              <a:effectLst/>
              <a:latin typeface="+mn-lt"/>
            </a:endParaRPr>
          </a:p>
          <a:p>
            <a:pPr marL="0" indent="0">
              <a:buNone/>
            </a:pPr>
            <a:endParaRPr lang="en-US" sz="1400" b="0" i="0" dirty="0">
              <a:solidFill>
                <a:srgbClr val="000000"/>
              </a:solidFill>
              <a:effectLst/>
              <a:latin typeface="+mn-lt"/>
            </a:endParaRPr>
          </a:p>
        </p:txBody>
      </p:sp>
      <p:sp>
        <p:nvSpPr>
          <p:cNvPr id="9" name="TextBox 8">
            <a:extLst>
              <a:ext uri="{FF2B5EF4-FFF2-40B4-BE49-F238E27FC236}">
                <a16:creationId xmlns:a16="http://schemas.microsoft.com/office/drawing/2014/main" id="{8C5C6C40-7123-B897-673C-99248153A80F}"/>
              </a:ext>
            </a:extLst>
          </p:cNvPr>
          <p:cNvSpPr txBox="1"/>
          <p:nvPr/>
        </p:nvSpPr>
        <p:spPr>
          <a:xfrm>
            <a:off x="285250" y="917002"/>
            <a:ext cx="8573500" cy="307777"/>
          </a:xfrm>
          <a:prstGeom prst="rect">
            <a:avLst/>
          </a:prstGeom>
          <a:noFill/>
        </p:spPr>
        <p:txBody>
          <a:bodyPr wrap="square">
            <a:spAutoFit/>
          </a:bodyPr>
          <a:lstStyle/>
          <a:p>
            <a:pPr lvl="1"/>
            <a:r>
              <a:rPr lang="en-US" sz="1400" b="1" i="0" dirty="0">
                <a:solidFill>
                  <a:srgbClr val="3E464F"/>
                </a:solidFill>
                <a:effectLst/>
                <a:latin typeface="+mn-lt"/>
              </a:rPr>
              <a:t>You make more informed decisions</a:t>
            </a:r>
            <a:r>
              <a:rPr lang="en-US" sz="1400" b="0" i="0" dirty="0">
                <a:solidFill>
                  <a:srgbClr val="3E464F"/>
                </a:solidFill>
                <a:effectLst/>
                <a:latin typeface="+mn-lt"/>
              </a:rPr>
              <a:t> every day in your role.</a:t>
            </a:r>
          </a:p>
        </p:txBody>
      </p:sp>
      <p:sp>
        <p:nvSpPr>
          <p:cNvPr id="11" name="TextBox 10">
            <a:extLst>
              <a:ext uri="{FF2B5EF4-FFF2-40B4-BE49-F238E27FC236}">
                <a16:creationId xmlns:a16="http://schemas.microsoft.com/office/drawing/2014/main" id="{AC2E1A23-2F2E-EBB4-F7A2-2C449B9A7420}"/>
              </a:ext>
            </a:extLst>
          </p:cNvPr>
          <p:cNvSpPr txBox="1"/>
          <p:nvPr/>
        </p:nvSpPr>
        <p:spPr>
          <a:xfrm>
            <a:off x="285250" y="1272425"/>
            <a:ext cx="8277512" cy="523220"/>
          </a:xfrm>
          <a:prstGeom prst="rect">
            <a:avLst/>
          </a:prstGeom>
          <a:noFill/>
        </p:spPr>
        <p:txBody>
          <a:bodyPr wrap="square">
            <a:spAutoFit/>
          </a:bodyPr>
          <a:lstStyle/>
          <a:p>
            <a:pPr lvl="1"/>
            <a:r>
              <a:rPr lang="en-US" sz="1400" b="1" i="0" dirty="0">
                <a:solidFill>
                  <a:srgbClr val="3E464F"/>
                </a:solidFill>
                <a:effectLst/>
                <a:latin typeface="+mn-lt"/>
              </a:rPr>
              <a:t>You exert more influence</a:t>
            </a:r>
            <a:r>
              <a:rPr lang="en-US" sz="1400" b="0" i="0" dirty="0">
                <a:solidFill>
                  <a:srgbClr val="3E464F"/>
                </a:solidFill>
                <a:effectLst/>
                <a:latin typeface="+mn-lt"/>
              </a:rPr>
              <a:t> and can “sell” your ideas to decision makers by being able to articulate how they will help the organization.  </a:t>
            </a:r>
          </a:p>
        </p:txBody>
      </p:sp>
      <p:sp>
        <p:nvSpPr>
          <p:cNvPr id="13" name="TextBox 12">
            <a:extLst>
              <a:ext uri="{FF2B5EF4-FFF2-40B4-BE49-F238E27FC236}">
                <a16:creationId xmlns:a16="http://schemas.microsoft.com/office/drawing/2014/main" id="{6D3DEB1A-2BE3-49D2-F981-50F257FBCEDD}"/>
              </a:ext>
            </a:extLst>
          </p:cNvPr>
          <p:cNvSpPr txBox="1"/>
          <p:nvPr/>
        </p:nvSpPr>
        <p:spPr>
          <a:xfrm>
            <a:off x="285250" y="1861894"/>
            <a:ext cx="8394516" cy="307777"/>
          </a:xfrm>
          <a:prstGeom prst="rect">
            <a:avLst/>
          </a:prstGeom>
          <a:noFill/>
        </p:spPr>
        <p:txBody>
          <a:bodyPr wrap="square">
            <a:spAutoFit/>
          </a:bodyPr>
          <a:lstStyle/>
          <a:p>
            <a:pPr lvl="1"/>
            <a:r>
              <a:rPr lang="en-US" sz="1400" b="1" i="0" dirty="0">
                <a:solidFill>
                  <a:srgbClr val="3E464F"/>
                </a:solidFill>
                <a:effectLst/>
                <a:latin typeface="+mn-lt"/>
              </a:rPr>
              <a:t>You can contribute meaningfully</a:t>
            </a:r>
            <a:r>
              <a:rPr lang="en-US" sz="1400" b="0" i="0" dirty="0">
                <a:solidFill>
                  <a:srgbClr val="3E464F"/>
                </a:solidFill>
                <a:effectLst/>
                <a:latin typeface="+mn-lt"/>
              </a:rPr>
              <a:t> to multiple aspects of the business.</a:t>
            </a:r>
          </a:p>
        </p:txBody>
      </p:sp>
      <p:sp>
        <p:nvSpPr>
          <p:cNvPr id="15" name="TextBox 14">
            <a:extLst>
              <a:ext uri="{FF2B5EF4-FFF2-40B4-BE49-F238E27FC236}">
                <a16:creationId xmlns:a16="http://schemas.microsoft.com/office/drawing/2014/main" id="{89480C3B-CAA2-94AE-B2C1-0C22BC270DA2}"/>
              </a:ext>
            </a:extLst>
          </p:cNvPr>
          <p:cNvSpPr txBox="1"/>
          <p:nvPr/>
        </p:nvSpPr>
        <p:spPr>
          <a:xfrm>
            <a:off x="279880" y="2169671"/>
            <a:ext cx="8573499" cy="523220"/>
          </a:xfrm>
          <a:prstGeom prst="rect">
            <a:avLst/>
          </a:prstGeom>
          <a:noFill/>
        </p:spPr>
        <p:txBody>
          <a:bodyPr wrap="square">
            <a:spAutoFit/>
          </a:bodyPr>
          <a:lstStyle/>
          <a:p>
            <a:pPr lvl="1"/>
            <a:r>
              <a:rPr lang="en-US" sz="1400" b="1" i="0" dirty="0">
                <a:solidFill>
                  <a:srgbClr val="3E464F"/>
                </a:solidFill>
                <a:effectLst/>
                <a:latin typeface="+mn-lt"/>
              </a:rPr>
              <a:t>You feel more engaged and satisfied by your work</a:t>
            </a:r>
            <a:r>
              <a:rPr lang="en-US" sz="1400" b="0" i="0" dirty="0">
                <a:solidFill>
                  <a:srgbClr val="3E464F"/>
                </a:solidFill>
                <a:effectLst/>
                <a:latin typeface="+mn-lt"/>
              </a:rPr>
              <a:t>, because you know how your decisions are helping the business grow.</a:t>
            </a:r>
          </a:p>
        </p:txBody>
      </p:sp>
      <p:sp>
        <p:nvSpPr>
          <p:cNvPr id="17" name="TextBox 16">
            <a:extLst>
              <a:ext uri="{FF2B5EF4-FFF2-40B4-BE49-F238E27FC236}">
                <a16:creationId xmlns:a16="http://schemas.microsoft.com/office/drawing/2014/main" id="{B5CA4781-A7FE-3C29-04FB-C5694A477204}"/>
              </a:ext>
            </a:extLst>
          </p:cNvPr>
          <p:cNvSpPr txBox="1"/>
          <p:nvPr/>
        </p:nvSpPr>
        <p:spPr>
          <a:xfrm>
            <a:off x="227661" y="3536027"/>
            <a:ext cx="8452105" cy="1169551"/>
          </a:xfrm>
          <a:prstGeom prst="rect">
            <a:avLst/>
          </a:prstGeom>
          <a:noFill/>
        </p:spPr>
        <p:txBody>
          <a:bodyPr wrap="square">
            <a:spAutoFit/>
          </a:bodyPr>
          <a:lstStyle/>
          <a:p>
            <a:pPr marL="0" indent="0">
              <a:buNone/>
            </a:pPr>
            <a:r>
              <a:rPr lang="en-US" sz="1400" dirty="0">
                <a:solidFill>
                  <a:srgbClr val="000000"/>
                </a:solidFill>
              </a:rPr>
              <a:t>In summary:</a:t>
            </a:r>
          </a:p>
          <a:p>
            <a:r>
              <a:rPr lang="en-US" sz="1400" dirty="0">
                <a:solidFill>
                  <a:srgbClr val="000000"/>
                </a:solidFill>
              </a:rPr>
              <a:t>By developing your business acumen or commercial awareness you can significantly help your organization to thrive </a:t>
            </a:r>
            <a:endParaRPr lang="en-US" sz="1400" b="1" dirty="0">
              <a:solidFill>
                <a:srgbClr val="3E464F"/>
              </a:solidFill>
            </a:endParaRPr>
          </a:p>
          <a:p>
            <a:r>
              <a:rPr lang="en-US" sz="1400" dirty="0"/>
              <a:t>Commercial awareness is one of the attributes most valued by employers along with technical skills and reliability/commitment</a:t>
            </a:r>
          </a:p>
        </p:txBody>
      </p:sp>
      <p:sp>
        <p:nvSpPr>
          <p:cNvPr id="6" name="TextBox 5">
            <a:extLst>
              <a:ext uri="{FF2B5EF4-FFF2-40B4-BE49-F238E27FC236}">
                <a16:creationId xmlns:a16="http://schemas.microsoft.com/office/drawing/2014/main" id="{1279318F-ADA5-8885-4CE1-3B7B7B5C3C9B}"/>
              </a:ext>
            </a:extLst>
          </p:cNvPr>
          <p:cNvSpPr txBox="1"/>
          <p:nvPr/>
        </p:nvSpPr>
        <p:spPr>
          <a:xfrm>
            <a:off x="279880" y="2697585"/>
            <a:ext cx="8690504" cy="738664"/>
          </a:xfrm>
          <a:prstGeom prst="rect">
            <a:avLst/>
          </a:prstGeom>
          <a:noFill/>
        </p:spPr>
        <p:txBody>
          <a:bodyPr wrap="square">
            <a:spAutoFit/>
          </a:bodyPr>
          <a:lstStyle/>
          <a:p>
            <a:pPr lvl="1"/>
            <a:r>
              <a:rPr lang="en-US" sz="1400" dirty="0">
                <a:solidFill>
                  <a:srgbClr val="3E464F"/>
                </a:solidFill>
              </a:rPr>
              <a:t>Your business acumen is important to your organization too. </a:t>
            </a:r>
            <a:r>
              <a:rPr lang="en-US" sz="1400" b="1" dirty="0">
                <a:solidFill>
                  <a:srgbClr val="3E464F"/>
                </a:solidFill>
              </a:rPr>
              <a:t>With a better understanding of the big picture, you can help drive process improvements, make smarter use of resources, and improve productivity and ultimately its financial performance. </a:t>
            </a:r>
          </a:p>
        </p:txBody>
      </p:sp>
    </p:spTree>
    <p:extLst>
      <p:ext uri="{BB962C8B-B14F-4D97-AF65-F5344CB8AC3E}">
        <p14:creationId xmlns:p14="http://schemas.microsoft.com/office/powerpoint/2010/main" val="30979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1"/>
      <p:bldP spid="13" grpId="0"/>
      <p:bldP spid="15" grpId="0"/>
      <p:bldP spid="1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44F5BF-E75F-DCB6-8D1A-9BC103CC601F}"/>
              </a:ext>
            </a:extLst>
          </p:cNvPr>
          <p:cNvSpPr>
            <a:spLocks noGrp="1"/>
          </p:cNvSpPr>
          <p:nvPr>
            <p:ph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atin typeface="+mn-lt"/>
              </a:rPr>
              <a:t>Everyone is directly connected to the commercial wellbeing of the organization: </a:t>
            </a:r>
            <a:r>
              <a:rPr lang="en-US" sz="1400">
                <a:latin typeface="+mn-lt"/>
              </a:rPr>
              <a:t>every action and every decision made by you and every one of your colleagues has a direct impact on the organization continuing commercial success.  </a:t>
            </a:r>
          </a:p>
          <a:p>
            <a:pPr marL="0" indent="0">
              <a:lnSpc>
                <a:spcPct val="107000"/>
              </a:lnSpc>
              <a:spcAft>
                <a:spcPts val="800"/>
              </a:spcAft>
              <a:buClrTx/>
              <a:buSzTx/>
              <a:buNone/>
              <a:defRPr/>
            </a:pPr>
            <a:r>
              <a:rPr lang="en-US" sz="1400">
                <a:latin typeface="+mn-lt"/>
              </a:rPr>
              <a:t>Most of us practice commercial awareness every day, it is just that we may call it different names.</a:t>
            </a:r>
          </a:p>
          <a:p>
            <a:pPr marL="0" indent="0">
              <a:lnSpc>
                <a:spcPct val="107000"/>
              </a:lnSpc>
              <a:spcAft>
                <a:spcPts val="800"/>
              </a:spcAft>
              <a:buClrTx/>
              <a:buSzTx/>
              <a:buNone/>
              <a:defRPr/>
            </a:pPr>
            <a:endParaRPr lang="en-US">
              <a:latin typeface="+mn-lt"/>
            </a:endParaRPr>
          </a:p>
          <a:p>
            <a:pPr marL="0" indent="0">
              <a:lnSpc>
                <a:spcPct val="107000"/>
              </a:lnSpc>
              <a:spcAft>
                <a:spcPts val="800"/>
              </a:spcAft>
              <a:buClrTx/>
              <a:buSzTx/>
              <a:buNone/>
              <a:defRPr/>
            </a:pPr>
            <a:r>
              <a:rPr lang="en-US">
                <a:latin typeface="+mn-lt"/>
              </a:rPr>
              <a:t>Y</a:t>
            </a:r>
            <a:r>
              <a:rPr lang="en-US" sz="1400">
                <a:latin typeface="+mn-lt"/>
              </a:rPr>
              <a:t>ou can bring these skills to the workplace </a:t>
            </a:r>
            <a:r>
              <a:rPr lang="en-US">
                <a:latin typeface="+mn-lt"/>
              </a:rPr>
              <a:t>as Commercial Awareness is a transferrable skill and all the principles used in your own decision making in every day life can be directly applied to your working environment.</a:t>
            </a:r>
          </a:p>
          <a:p>
            <a:pPr marL="0" indent="0">
              <a:buNone/>
            </a:pPr>
            <a:endParaRPr lang="en-GB" sz="1400">
              <a:solidFill>
                <a:srgbClr val="202124"/>
              </a:solidFill>
              <a:effectLst/>
              <a:latin typeface="+mn-lt"/>
              <a:ea typeface="Times New Roman" panose="02020603050405020304" pitchFamily="18" charset="0"/>
              <a:cs typeface="Calibri" panose="020F0502020204030204" pitchFamily="34" charset="0"/>
            </a:endParaRPr>
          </a:p>
          <a:p>
            <a:pPr marL="0" indent="0">
              <a:buNone/>
            </a:pPr>
            <a:r>
              <a:rPr lang="en-GB" sz="1400">
                <a:solidFill>
                  <a:srgbClr val="202124"/>
                </a:solidFill>
                <a:effectLst/>
                <a:latin typeface="+mn-lt"/>
                <a:ea typeface="Times New Roman" panose="02020603050405020304" pitchFamily="18" charset="0"/>
                <a:cs typeface="Calibri" panose="020F0502020204030204" pitchFamily="34" charset="0"/>
              </a:rPr>
              <a:t>All these things, and many, many more require you to be aware of your options, your budget, your needs, your wants, your preferences and to take these into account as you make decisions about your own spending and financial well-being. In other words, you are all commercially aware and understand how to provide for your own commercial wellbeing.</a:t>
            </a:r>
            <a:endParaRPr lang="en-US" sz="1400">
              <a:effectLst/>
              <a:latin typeface="+mn-lt"/>
              <a:ea typeface="Times New Roman" panose="02020603050405020304" pitchFamily="18" charset="0"/>
              <a:cs typeface="Times New Roman" panose="02020603050405020304" pitchFamily="18" charset="0"/>
            </a:endParaRPr>
          </a:p>
          <a:p>
            <a:endParaRPr lang="en-GB">
              <a:latin typeface="+mn-lt"/>
            </a:endParaRPr>
          </a:p>
        </p:txBody>
      </p:sp>
      <p:sp>
        <p:nvSpPr>
          <p:cNvPr id="3" name="Title 2">
            <a:extLst>
              <a:ext uri="{FF2B5EF4-FFF2-40B4-BE49-F238E27FC236}">
                <a16:creationId xmlns:a16="http://schemas.microsoft.com/office/drawing/2014/main" id="{2B839686-F86D-EDBD-3EC2-206A3274387A}"/>
              </a:ext>
            </a:extLst>
          </p:cNvPr>
          <p:cNvSpPr>
            <a:spLocks noGrp="1"/>
          </p:cNvSpPr>
          <p:nvPr>
            <p:ph type="title"/>
          </p:nvPr>
        </p:nvSpPr>
        <p:spPr/>
        <p:txBody>
          <a:bodyPr vert="horz" lIns="91440" tIns="45720" rIns="91440" bIns="45720" rtlCol="0" anchor="t" anchorCtr="0">
            <a:noAutofit/>
          </a:bodyPr>
          <a:lstStyle/>
          <a:p>
            <a:r>
              <a:rPr lang="en-US" dirty="0">
                <a:solidFill>
                  <a:srgbClr val="0066A1"/>
                </a:solidFill>
              </a:rPr>
              <a:t>Commercial awareness every day, </a:t>
            </a:r>
            <a:endParaRPr lang="en-GB" dirty="0">
              <a:solidFill>
                <a:srgbClr val="0066A1"/>
              </a:solidFill>
            </a:endParaRPr>
          </a:p>
        </p:txBody>
      </p:sp>
    </p:spTree>
    <p:extLst>
      <p:ext uri="{BB962C8B-B14F-4D97-AF65-F5344CB8AC3E}">
        <p14:creationId xmlns:p14="http://schemas.microsoft.com/office/powerpoint/2010/main" val="251299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48B16-C496-6CA9-156C-778219AF98EC}"/>
              </a:ext>
            </a:extLst>
          </p:cNvPr>
          <p:cNvSpPr>
            <a:spLocks noGrp="1"/>
          </p:cNvSpPr>
          <p:nvPr>
            <p:ph type="body" sz="quarter" idx="11"/>
          </p:nvPr>
        </p:nvSpPr>
        <p:spPr/>
        <p:txBody>
          <a:bodyPr/>
          <a:lstStyle/>
          <a:p>
            <a:r>
              <a:rPr lang="en-GB"/>
              <a:t>How to develop commercial awareness - Business Basics</a:t>
            </a:r>
          </a:p>
          <a:p>
            <a:endParaRPr lang="en-GB" b="1"/>
          </a:p>
        </p:txBody>
      </p:sp>
    </p:spTree>
    <p:extLst>
      <p:ext uri="{BB962C8B-B14F-4D97-AF65-F5344CB8AC3E}">
        <p14:creationId xmlns:p14="http://schemas.microsoft.com/office/powerpoint/2010/main" val="109018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hite, design&#10;&#10;Description automatically generated">
            <a:extLst>
              <a:ext uri="{FF2B5EF4-FFF2-40B4-BE49-F238E27FC236}">
                <a16:creationId xmlns:a16="http://schemas.microsoft.com/office/drawing/2014/main" id="{D10B46B1-65D6-1E18-7293-6D7E53E7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6" y="983851"/>
            <a:ext cx="1955100" cy="416661"/>
          </a:xfrm>
          <a:prstGeom prst="rect">
            <a:avLst/>
          </a:prstGeom>
        </p:spPr>
      </p:pic>
      <p:pic>
        <p:nvPicPr>
          <p:cNvPr id="12" name="Picture 11">
            <a:extLst>
              <a:ext uri="{FF2B5EF4-FFF2-40B4-BE49-F238E27FC236}">
                <a16:creationId xmlns:a16="http://schemas.microsoft.com/office/drawing/2014/main" id="{7A655F34-45FE-D944-81E2-FCFA58484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3364"/>
            <a:ext cx="873607" cy="1052539"/>
          </a:xfrm>
          <a:prstGeom prst="rect">
            <a:avLst/>
          </a:prstGeom>
        </p:spPr>
      </p:pic>
      <p:sp>
        <p:nvSpPr>
          <p:cNvPr id="11" name="Title 10"/>
          <p:cNvSpPr>
            <a:spLocks noGrp="1"/>
          </p:cNvSpPr>
          <p:nvPr>
            <p:ph type="title"/>
          </p:nvPr>
        </p:nvSpPr>
        <p:spPr>
          <a:xfrm>
            <a:off x="78371" y="103357"/>
            <a:ext cx="8577072" cy="567000"/>
          </a:xfrm>
        </p:spPr>
        <p:txBody>
          <a:bodyPr vert="horz" lIns="91440" tIns="45720" rIns="91440" bIns="45720" rtlCol="0" anchor="t" anchorCtr="0">
            <a:noAutofit/>
          </a:bodyPr>
          <a:lstStyle/>
          <a:p>
            <a:r>
              <a:rPr lang="en-US" dirty="0">
                <a:solidFill>
                  <a:srgbClr val="0066A1"/>
                </a:solidFill>
              </a:rPr>
              <a:t>Understanding the customer &amp; satisfying their needs better than the competition</a:t>
            </a:r>
          </a:p>
        </p:txBody>
      </p:sp>
      <p:sp>
        <p:nvSpPr>
          <p:cNvPr id="4" name="TextBox 3">
            <a:extLst>
              <a:ext uri="{FF2B5EF4-FFF2-40B4-BE49-F238E27FC236}">
                <a16:creationId xmlns:a16="http://schemas.microsoft.com/office/drawing/2014/main" id="{828096DE-12CD-C945-D120-55D172FFC80C}"/>
              </a:ext>
            </a:extLst>
          </p:cNvPr>
          <p:cNvSpPr txBox="1"/>
          <p:nvPr/>
        </p:nvSpPr>
        <p:spPr>
          <a:xfrm>
            <a:off x="188739" y="1931237"/>
            <a:ext cx="5426702" cy="2354491"/>
          </a:xfrm>
          <a:prstGeom prst="rect">
            <a:avLst/>
          </a:prstGeom>
          <a:noFill/>
        </p:spPr>
        <p:txBody>
          <a:bodyPr wrap="square">
            <a:spAutoFit/>
          </a:bodyPr>
          <a:lstStyle/>
          <a:p>
            <a:r>
              <a:rPr lang="en-US" sz="1200" dirty="0">
                <a:solidFill>
                  <a:srgbClr val="3E464F"/>
                </a:solidFill>
                <a:latin typeface="Raleway" pitchFamily="2" charset="77"/>
              </a:rPr>
              <a:t>Business leaders think about customer retention, customer growth and new customer or logo goals </a:t>
            </a:r>
          </a:p>
          <a:p>
            <a:endParaRPr lang="en-US" sz="1200" dirty="0">
              <a:solidFill>
                <a:srgbClr val="3E464F"/>
              </a:solidFill>
              <a:latin typeface="Raleway" pitchFamily="2" charset="77"/>
            </a:endParaRPr>
          </a:p>
          <a:p>
            <a:r>
              <a:rPr lang="en-US" sz="1200" dirty="0">
                <a:solidFill>
                  <a:srgbClr val="3E464F"/>
                </a:solidFill>
                <a:latin typeface="Raleway" pitchFamily="2" charset="77"/>
              </a:rPr>
              <a:t>In order to be successful an </a:t>
            </a:r>
            <a:r>
              <a:rPr lang="en-US" sz="1200" dirty="0" err="1">
                <a:solidFill>
                  <a:srgbClr val="3E464F"/>
                </a:solidFill>
                <a:latin typeface="Raleway" pitchFamily="2" charset="77"/>
              </a:rPr>
              <a:t>organisation</a:t>
            </a:r>
            <a:r>
              <a:rPr lang="en-US" sz="1200" dirty="0">
                <a:solidFill>
                  <a:srgbClr val="3E464F"/>
                </a:solidFill>
                <a:latin typeface="Raleway" pitchFamily="2" charset="77"/>
              </a:rPr>
              <a:t> must understand</a:t>
            </a:r>
          </a:p>
          <a:p>
            <a:endParaRPr lang="en-US" sz="1200" dirty="0">
              <a:solidFill>
                <a:srgbClr val="3E464F"/>
              </a:solidFill>
              <a:latin typeface="Raleway" pitchFamily="2" charset="77"/>
            </a:endParaRPr>
          </a:p>
          <a:p>
            <a:pPr marL="171450" indent="-171450">
              <a:spcAft>
                <a:spcPts val="600"/>
              </a:spcAft>
              <a:buFont typeface="Arial" panose="020B0604020202020204" pitchFamily="34" charset="0"/>
              <a:buChar char="•"/>
            </a:pPr>
            <a:r>
              <a:rPr lang="en-US" sz="1200" dirty="0">
                <a:solidFill>
                  <a:srgbClr val="3E464F"/>
                </a:solidFill>
                <a:latin typeface="Raleway" pitchFamily="2" charset="77"/>
              </a:rPr>
              <a:t>W</a:t>
            </a:r>
            <a:r>
              <a:rPr lang="en-US" sz="1200" b="0" i="0" dirty="0">
                <a:solidFill>
                  <a:srgbClr val="3E464F"/>
                </a:solidFill>
                <a:effectLst/>
                <a:latin typeface="Raleway" pitchFamily="2" charset="77"/>
              </a:rPr>
              <a:t>ho the customers are, what they want or need and what is the best  experience </a:t>
            </a:r>
            <a:r>
              <a:rPr lang="en-US" sz="1200" dirty="0">
                <a:solidFill>
                  <a:srgbClr val="3E464F"/>
                </a:solidFill>
                <a:latin typeface="Raleway" pitchFamily="2" charset="77"/>
              </a:rPr>
              <a:t>for them</a:t>
            </a:r>
            <a:endParaRPr lang="en-US" sz="1200" b="0" i="0" dirty="0">
              <a:solidFill>
                <a:srgbClr val="3E464F"/>
              </a:solidFill>
              <a:effectLst/>
              <a:latin typeface="Raleway" pitchFamily="2" charset="77"/>
            </a:endParaRPr>
          </a:p>
          <a:p>
            <a:pPr marL="171450" indent="-171450">
              <a:spcAft>
                <a:spcPts val="600"/>
              </a:spcAft>
              <a:buFont typeface="Arial" panose="020B0604020202020204" pitchFamily="34" charset="0"/>
              <a:buChar char="•"/>
            </a:pPr>
            <a:r>
              <a:rPr lang="en-US" sz="1200" dirty="0">
                <a:solidFill>
                  <a:srgbClr val="3E464F"/>
                </a:solidFill>
                <a:latin typeface="Raleway" pitchFamily="2" charset="77"/>
              </a:rPr>
              <a:t>Who are the competition and what are they doing</a:t>
            </a:r>
          </a:p>
          <a:p>
            <a:pPr marL="171450" indent="-171450">
              <a:spcAft>
                <a:spcPts val="600"/>
              </a:spcAft>
              <a:buFont typeface="Arial" panose="020B0604020202020204" pitchFamily="34" charset="0"/>
              <a:buChar char="•"/>
            </a:pPr>
            <a:r>
              <a:rPr lang="en-US" sz="1200" dirty="0">
                <a:solidFill>
                  <a:srgbClr val="3E464F"/>
                </a:solidFill>
                <a:latin typeface="Raleway" pitchFamily="2" charset="77"/>
              </a:rPr>
              <a:t>What is our unique selling point (USP) how we make ourselves different and appealing</a:t>
            </a:r>
          </a:p>
          <a:p>
            <a:pPr marL="171450" indent="-171450">
              <a:spcAft>
                <a:spcPts val="600"/>
              </a:spcAft>
              <a:buFont typeface="Arial" panose="020B0604020202020204" pitchFamily="34" charset="0"/>
              <a:buChar char="•"/>
            </a:pPr>
            <a:r>
              <a:rPr lang="en-US" sz="1200" i="0" dirty="0">
                <a:effectLst/>
                <a:latin typeface="Raleway" pitchFamily="2" charset="77"/>
              </a:rPr>
              <a:t>What market trends are emerging and how can we respond to them </a:t>
            </a:r>
          </a:p>
        </p:txBody>
      </p:sp>
      <p:pic>
        <p:nvPicPr>
          <p:cNvPr id="3" name="Picture 2" descr="A yellow post-it note with a red pin&#10;&#10;Description automatically generated with medium confidence">
            <a:extLst>
              <a:ext uri="{FF2B5EF4-FFF2-40B4-BE49-F238E27FC236}">
                <a16:creationId xmlns:a16="http://schemas.microsoft.com/office/drawing/2014/main" id="{E2E68698-AE54-44C1-57ED-18A4A3D315A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87803" y="818946"/>
            <a:ext cx="3068931" cy="3810009"/>
          </a:xfrm>
          <a:prstGeom prst="rect">
            <a:avLst/>
          </a:prstGeom>
        </p:spPr>
      </p:pic>
      <p:sp>
        <p:nvSpPr>
          <p:cNvPr id="10" name="TextBox 9">
            <a:extLst>
              <a:ext uri="{FF2B5EF4-FFF2-40B4-BE49-F238E27FC236}">
                <a16:creationId xmlns:a16="http://schemas.microsoft.com/office/drawing/2014/main" id="{BA11EBE9-C0A4-16D2-684D-1BB08FD869B0}"/>
              </a:ext>
            </a:extLst>
          </p:cNvPr>
          <p:cNvSpPr txBox="1"/>
          <p:nvPr/>
        </p:nvSpPr>
        <p:spPr>
          <a:xfrm>
            <a:off x="6331418" y="1400512"/>
            <a:ext cx="2471839" cy="2646878"/>
          </a:xfrm>
          <a:prstGeom prst="rect">
            <a:avLst/>
          </a:prstGeom>
          <a:noFill/>
        </p:spPr>
        <p:txBody>
          <a:bodyPr wrap="square">
            <a:spAutoFit/>
          </a:bodyPr>
          <a:lstStyle/>
          <a:p>
            <a:pPr marL="0" indent="0">
              <a:buNone/>
            </a:pPr>
            <a:r>
              <a:rPr lang="en-US" sz="1600" b="1" i="0" dirty="0">
                <a:solidFill>
                  <a:srgbClr val="3E464F"/>
                </a:solidFill>
                <a:effectLst/>
                <a:latin typeface="Vijaya" panose="020B0502040204020203" pitchFamily="18" charset="0"/>
                <a:cs typeface="Vijaya" panose="020B0502040204020203" pitchFamily="18" charset="0"/>
              </a:rPr>
              <a:t>Interview Basics:</a:t>
            </a:r>
          </a:p>
          <a:p>
            <a:pPr marL="171450" indent="-171450">
              <a:buFont typeface="Arial" panose="020B0604020202020204" pitchFamily="34" charset="0"/>
              <a:buChar char="•"/>
            </a:pPr>
            <a:r>
              <a:rPr lang="en-US" sz="1000" dirty="0"/>
              <a:t>Know who the customers are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Know how the role you are applying for serves the business’s customer</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Carry out your own market research to understand how the organization serves the customer through marketing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Consider who might the competition be</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Be aware of the current market environment</a:t>
            </a:r>
          </a:p>
        </p:txBody>
      </p:sp>
      <p:pic>
        <p:nvPicPr>
          <p:cNvPr id="17" name="Picture 16" descr="A picture containing white, design&#10;&#10;Description automatically generated">
            <a:extLst>
              <a:ext uri="{FF2B5EF4-FFF2-40B4-BE49-F238E27FC236}">
                <a16:creationId xmlns:a16="http://schemas.microsoft.com/office/drawing/2014/main" id="{93B2295F-879F-6986-B33E-00B326B39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30" y="1085787"/>
            <a:ext cx="1955100" cy="416661"/>
          </a:xfrm>
          <a:prstGeom prst="rect">
            <a:avLst/>
          </a:prstGeom>
        </p:spPr>
      </p:pic>
      <p:sp>
        <p:nvSpPr>
          <p:cNvPr id="16" name="TextBox 15">
            <a:extLst>
              <a:ext uri="{FF2B5EF4-FFF2-40B4-BE49-F238E27FC236}">
                <a16:creationId xmlns:a16="http://schemas.microsoft.com/office/drawing/2014/main" id="{97A0F236-8DAE-C44F-1327-83F601384261}"/>
              </a:ext>
            </a:extLst>
          </p:cNvPr>
          <p:cNvSpPr txBox="1"/>
          <p:nvPr/>
        </p:nvSpPr>
        <p:spPr>
          <a:xfrm>
            <a:off x="987075" y="1066837"/>
            <a:ext cx="4628366" cy="738664"/>
          </a:xfrm>
          <a:prstGeom prst="rect">
            <a:avLst/>
          </a:prstGeom>
          <a:noFill/>
        </p:spPr>
        <p:txBody>
          <a:bodyPr wrap="square">
            <a:spAutoFit/>
          </a:bodyPr>
          <a:lstStyle/>
          <a:p>
            <a:r>
              <a:rPr lang="en-US" sz="1400" b="1" i="0" dirty="0">
                <a:solidFill>
                  <a:srgbClr val="3E464F"/>
                </a:solidFill>
                <a:effectLst/>
                <a:latin typeface="Raleway" pitchFamily="2" charset="77"/>
              </a:rPr>
              <a:t>Every organization needs </a:t>
            </a:r>
            <a:r>
              <a:rPr lang="en-US" sz="1400" b="1" dirty="0">
                <a:solidFill>
                  <a:srgbClr val="3E464F"/>
                </a:solidFill>
                <a:latin typeface="Raleway" pitchFamily="2" charset="77"/>
              </a:rPr>
              <a:t>and has </a:t>
            </a:r>
            <a:r>
              <a:rPr lang="en-US" sz="1400" b="1" i="0" dirty="0">
                <a:solidFill>
                  <a:srgbClr val="3E464F"/>
                </a:solidFill>
                <a:effectLst/>
                <a:latin typeface="Raleway" pitchFamily="2" charset="77"/>
              </a:rPr>
              <a:t>customers - individuals or other organizations buying products or services. </a:t>
            </a:r>
          </a:p>
        </p:txBody>
      </p:sp>
      <p:graphicFrame>
        <p:nvGraphicFramePr>
          <p:cNvPr id="2" name="Object 1">
            <a:extLst>
              <a:ext uri="{FF2B5EF4-FFF2-40B4-BE49-F238E27FC236}">
                <a16:creationId xmlns:a16="http://schemas.microsoft.com/office/drawing/2014/main" id="{C54BF299-E4B3-A6BE-47E9-C2F2E22759C3}"/>
              </a:ext>
            </a:extLst>
          </p:cNvPr>
          <p:cNvGraphicFramePr>
            <a:graphicFrameLocks noChangeAspect="1"/>
          </p:cNvGraphicFramePr>
          <p:nvPr>
            <p:extLst>
              <p:ext uri="{D42A27DB-BD31-4B8C-83A1-F6EECF244321}">
                <p14:modId xmlns:p14="http://schemas.microsoft.com/office/powerpoint/2010/main" val="3781437309"/>
              </p:ext>
            </p:extLst>
          </p:nvPr>
        </p:nvGraphicFramePr>
        <p:xfrm>
          <a:off x="6652937" y="4225730"/>
          <a:ext cx="914400" cy="806450"/>
        </p:xfrm>
        <a:graphic>
          <a:graphicData uri="http://schemas.openxmlformats.org/presentationml/2006/ole">
            <mc:AlternateContent xmlns:mc="http://schemas.openxmlformats.org/markup-compatibility/2006">
              <mc:Choice xmlns:v="urn:schemas-microsoft-com:vml" Requires="v">
                <p:oleObj name="Document" showAsIcon="1" r:id="rId7" imgW="914608" imgH="806335" progId="Word.Document.12">
                  <p:embed/>
                </p:oleObj>
              </mc:Choice>
              <mc:Fallback>
                <p:oleObj name="Document" showAsIcon="1" r:id="rId7" imgW="914608" imgH="806335" progId="Word.Document.12">
                  <p:embed/>
                  <p:pic>
                    <p:nvPicPr>
                      <p:cNvPr id="2" name="Object 1">
                        <a:extLst>
                          <a:ext uri="{FF2B5EF4-FFF2-40B4-BE49-F238E27FC236}">
                            <a16:creationId xmlns:a16="http://schemas.microsoft.com/office/drawing/2014/main" id="{C54BF299-E4B3-A6BE-47E9-C2F2E22759C3}"/>
                          </a:ext>
                        </a:extLst>
                      </p:cNvPr>
                      <p:cNvPicPr/>
                      <p:nvPr/>
                    </p:nvPicPr>
                    <p:blipFill>
                      <a:blip r:embed="rId8"/>
                      <a:stretch>
                        <a:fillRect/>
                      </a:stretch>
                    </p:blipFill>
                    <p:spPr>
                      <a:xfrm>
                        <a:off x="6652937" y="422573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51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0BBAE4-8C8F-7046-5DAE-BCC3CAB4380C}"/>
              </a:ext>
            </a:extLst>
          </p:cNvPr>
          <p:cNvPicPr>
            <a:picLocks noChangeAspect="1"/>
          </p:cNvPicPr>
          <p:nvPr/>
        </p:nvPicPr>
        <p:blipFill>
          <a:blip r:embed="rId3"/>
          <a:stretch>
            <a:fillRect/>
          </a:stretch>
        </p:blipFill>
        <p:spPr>
          <a:xfrm>
            <a:off x="184324" y="1562057"/>
            <a:ext cx="756048" cy="882956"/>
          </a:xfrm>
          <a:prstGeom prst="rect">
            <a:avLst/>
          </a:prstGeom>
          <a:noFill/>
        </p:spPr>
      </p:pic>
      <p:sp>
        <p:nvSpPr>
          <p:cNvPr id="2" name="Content Placeholder 1">
            <a:extLst>
              <a:ext uri="{FF2B5EF4-FFF2-40B4-BE49-F238E27FC236}">
                <a16:creationId xmlns:a16="http://schemas.microsoft.com/office/drawing/2014/main" id="{8226D809-3EFB-EF3F-A911-D751739A3E97}"/>
              </a:ext>
            </a:extLst>
          </p:cNvPr>
          <p:cNvSpPr>
            <a:spLocks noGrp="1"/>
          </p:cNvSpPr>
          <p:nvPr>
            <p:ph idx="11"/>
          </p:nvPr>
        </p:nvSpPr>
        <p:spPr>
          <a:xfrm>
            <a:off x="731524" y="1241097"/>
            <a:ext cx="6214877" cy="3584426"/>
          </a:xfrm>
        </p:spPr>
        <p:txBody>
          <a:bodyPr>
            <a:normAutofit fontScale="92500" lnSpcReduction="20000"/>
          </a:bodyPr>
          <a:lstStyle/>
          <a:p>
            <a:pPr marL="0" indent="0">
              <a:lnSpc>
                <a:spcPct val="90000"/>
              </a:lnSpc>
              <a:buNone/>
            </a:pPr>
            <a:r>
              <a:rPr lang="en-US" sz="1300" b="0" i="0">
                <a:effectLst/>
                <a:latin typeface="Raleway Light" pitchFamily="2" charset="0"/>
              </a:rPr>
              <a:t>When you bring an understanding of finance basics to your work, you can do more to help your organization thrive and to strengthen your own career</a:t>
            </a:r>
          </a:p>
          <a:p>
            <a:pPr marL="0" indent="0">
              <a:lnSpc>
                <a:spcPct val="90000"/>
              </a:lnSpc>
              <a:buNone/>
            </a:pPr>
            <a:endParaRPr lang="en-US" sz="1200"/>
          </a:p>
          <a:p>
            <a:pPr marL="329184" lvl="2" indent="0">
              <a:lnSpc>
                <a:spcPct val="90000"/>
              </a:lnSpc>
              <a:buNone/>
            </a:pPr>
            <a:r>
              <a:rPr lang="en-US" sz="1200" b="1" i="0" u="none" strike="noStrike">
                <a:effectLst/>
              </a:rPr>
              <a:t>Income statement or Profit and Loss (P&amp;L)</a:t>
            </a:r>
            <a:endParaRPr lang="en-US" sz="1200" b="1" i="0">
              <a:effectLst/>
            </a:endParaRPr>
          </a:p>
          <a:p>
            <a:pPr lvl="2">
              <a:lnSpc>
                <a:spcPct val="90000"/>
              </a:lnSpc>
            </a:pPr>
            <a:r>
              <a:rPr lang="en-US" sz="1300"/>
              <a:t>How much profit or loss your organization has generated over a specified period</a:t>
            </a:r>
          </a:p>
          <a:p>
            <a:pPr marL="329184" lvl="2" indent="0">
              <a:lnSpc>
                <a:spcPct val="90000"/>
              </a:lnSpc>
              <a:buNone/>
            </a:pPr>
            <a:endParaRPr lang="en-US" sz="1200" b="1" i="0" u="none" strike="noStrike">
              <a:effectLst/>
            </a:endParaRPr>
          </a:p>
          <a:p>
            <a:pPr marL="329184" lvl="2" indent="0">
              <a:lnSpc>
                <a:spcPct val="90000"/>
              </a:lnSpc>
              <a:buNone/>
            </a:pPr>
            <a:endParaRPr lang="en-US" sz="1200" b="1"/>
          </a:p>
          <a:p>
            <a:pPr marL="329184" lvl="2" indent="0">
              <a:lnSpc>
                <a:spcPct val="90000"/>
              </a:lnSpc>
              <a:buNone/>
            </a:pPr>
            <a:r>
              <a:rPr lang="en-US" sz="1200" b="1" i="0" u="none" strike="noStrike">
                <a:effectLst/>
              </a:rPr>
              <a:t>Balance sheet</a:t>
            </a:r>
            <a:endParaRPr lang="en-US" sz="1200" b="1" i="0">
              <a:effectLst/>
            </a:endParaRPr>
          </a:p>
          <a:p>
            <a:pPr lvl="2">
              <a:lnSpc>
                <a:spcPct val="90000"/>
              </a:lnSpc>
            </a:pPr>
            <a:r>
              <a:rPr lang="en-US" sz="1300" b="0" i="0">
                <a:effectLst/>
              </a:rPr>
              <a:t>What your organization’s assets, liabilities, and equity are at a specific point in </a:t>
            </a:r>
            <a:r>
              <a:rPr lang="en-US" sz="1300"/>
              <a:t>time. It shows assets, such as cash, inventory, accounts receivable, property, and equipment. It also shows liabilities, including debt and accounts payable. Any amount left after subtracting liabilities from assets is equity — value that belongs to the owners (including shareholders)</a:t>
            </a:r>
            <a:endParaRPr lang="en-US" sz="1300" b="0" i="0">
              <a:effectLst/>
            </a:endParaRPr>
          </a:p>
          <a:p>
            <a:pPr marL="329184" lvl="2" indent="0">
              <a:lnSpc>
                <a:spcPct val="90000"/>
              </a:lnSpc>
              <a:buNone/>
            </a:pPr>
            <a:endParaRPr lang="en-US" sz="1200" b="1" i="0" u="none" strike="noStrike">
              <a:effectLst/>
            </a:endParaRPr>
          </a:p>
          <a:p>
            <a:pPr marL="329184" lvl="2" indent="0">
              <a:lnSpc>
                <a:spcPct val="90000"/>
              </a:lnSpc>
              <a:buNone/>
            </a:pPr>
            <a:endParaRPr lang="en-US" sz="1200" b="1"/>
          </a:p>
          <a:p>
            <a:pPr marL="329184" lvl="2" indent="0">
              <a:lnSpc>
                <a:spcPct val="90000"/>
              </a:lnSpc>
              <a:buNone/>
            </a:pPr>
            <a:endParaRPr lang="en-US" sz="1200" b="1" i="0" u="none" strike="noStrike">
              <a:effectLst/>
            </a:endParaRPr>
          </a:p>
          <a:p>
            <a:pPr marL="329184" lvl="2" indent="0">
              <a:lnSpc>
                <a:spcPct val="90000"/>
              </a:lnSpc>
              <a:buNone/>
            </a:pPr>
            <a:r>
              <a:rPr lang="en-US" sz="1200" b="1" i="0" u="none" strike="noStrike">
                <a:effectLst/>
              </a:rPr>
              <a:t>Cash flow statement</a:t>
            </a:r>
            <a:endParaRPr lang="en-US" sz="1200" b="1" i="0">
              <a:effectLst/>
            </a:endParaRPr>
          </a:p>
          <a:p>
            <a:pPr lvl="2">
              <a:lnSpc>
                <a:spcPct val="90000"/>
              </a:lnSpc>
            </a:pPr>
            <a:r>
              <a:rPr lang="en-US" sz="1300"/>
              <a:t>Where the organization’s m</a:t>
            </a:r>
            <a:r>
              <a:rPr lang="en-US" sz="1200" b="0" i="0">
                <a:effectLst/>
              </a:rPr>
              <a:t>oney </a:t>
            </a:r>
            <a:r>
              <a:rPr lang="en-US" sz="1300"/>
              <a:t>is flowing in from and flowing out to</a:t>
            </a:r>
          </a:p>
          <a:p>
            <a:pPr lvl="2">
              <a:lnSpc>
                <a:spcPct val="90000"/>
              </a:lnSpc>
            </a:pPr>
            <a:r>
              <a:rPr lang="en-US" sz="1300"/>
              <a:t>A cash flow statement shows how much cash was on hand at the beginning of the period, and how much was on hand at the end of the period</a:t>
            </a:r>
          </a:p>
          <a:p>
            <a:pPr lvl="2">
              <a:lnSpc>
                <a:spcPct val="90000"/>
              </a:lnSpc>
            </a:pPr>
            <a:endParaRPr lang="en-US" sz="1300"/>
          </a:p>
          <a:p>
            <a:pPr marL="0" indent="0">
              <a:lnSpc>
                <a:spcPct val="90000"/>
              </a:lnSpc>
              <a:buNone/>
            </a:pPr>
            <a:endParaRPr lang="en-US" sz="1200"/>
          </a:p>
          <a:p>
            <a:pPr marL="0" indent="0">
              <a:lnSpc>
                <a:spcPct val="90000"/>
              </a:lnSpc>
              <a:buNone/>
            </a:pPr>
            <a:endParaRPr lang="en-GB" sz="1200"/>
          </a:p>
        </p:txBody>
      </p:sp>
      <p:sp>
        <p:nvSpPr>
          <p:cNvPr id="3" name="Title 2">
            <a:extLst>
              <a:ext uri="{FF2B5EF4-FFF2-40B4-BE49-F238E27FC236}">
                <a16:creationId xmlns:a16="http://schemas.microsoft.com/office/drawing/2014/main" id="{0C511B72-308E-054A-2A5C-18794459EBF0}"/>
              </a:ext>
            </a:extLst>
          </p:cNvPr>
          <p:cNvSpPr>
            <a:spLocks noGrp="1"/>
          </p:cNvSpPr>
          <p:nvPr>
            <p:ph type="title"/>
          </p:nvPr>
        </p:nvSpPr>
        <p:spPr>
          <a:xfrm>
            <a:off x="227661" y="123478"/>
            <a:ext cx="8577072" cy="731520"/>
          </a:xfrm>
        </p:spPr>
        <p:txBody>
          <a:bodyPr vert="horz" lIns="91440" tIns="45720" rIns="91440" bIns="45720" rtlCol="0" anchor="t" anchorCtr="0">
            <a:noAutofit/>
          </a:bodyPr>
          <a:lstStyle/>
          <a:p>
            <a:r>
              <a:rPr lang="en-US">
                <a:solidFill>
                  <a:srgbClr val="0066A1"/>
                </a:solidFill>
              </a:rPr>
              <a:t>How can you tell an organization is performing well?</a:t>
            </a:r>
            <a:endParaRPr lang="en-GB">
              <a:solidFill>
                <a:srgbClr val="0066A1"/>
              </a:solidFill>
            </a:endParaRPr>
          </a:p>
        </p:txBody>
      </p:sp>
      <p:sp>
        <p:nvSpPr>
          <p:cNvPr id="12" name="Text Placeholder 4">
            <a:extLst>
              <a:ext uri="{FF2B5EF4-FFF2-40B4-BE49-F238E27FC236}">
                <a16:creationId xmlns:a16="http://schemas.microsoft.com/office/drawing/2014/main" id="{0A2919A2-5724-7A84-DB18-29D1DCF14236}"/>
              </a:ext>
            </a:extLst>
          </p:cNvPr>
          <p:cNvSpPr>
            <a:spLocks noGrp="1"/>
          </p:cNvSpPr>
          <p:nvPr>
            <p:ph type="body" sz="quarter" idx="10"/>
          </p:nvPr>
        </p:nvSpPr>
        <p:spPr>
          <a:xfrm>
            <a:off x="262496" y="478420"/>
            <a:ext cx="8577072" cy="435397"/>
          </a:xfrm>
        </p:spPr>
        <p:txBody>
          <a:bodyPr/>
          <a:lstStyle/>
          <a:p>
            <a:r>
              <a:rPr lang="en-US">
                <a:solidFill>
                  <a:schemeClr val="tx1"/>
                </a:solidFill>
              </a:rPr>
              <a:t>By looking at the company’s Financial</a:t>
            </a:r>
            <a:r>
              <a:rPr lang="en-US" b="0">
                <a:solidFill>
                  <a:schemeClr val="tx1"/>
                </a:solidFill>
              </a:rPr>
              <a:t> </a:t>
            </a:r>
            <a:r>
              <a:rPr lang="en-US">
                <a:solidFill>
                  <a:schemeClr val="tx1"/>
                </a:solidFill>
              </a:rPr>
              <a:t>Statements</a:t>
            </a:r>
          </a:p>
        </p:txBody>
      </p:sp>
      <p:pic>
        <p:nvPicPr>
          <p:cNvPr id="9" name="Picture 8">
            <a:extLst>
              <a:ext uri="{FF2B5EF4-FFF2-40B4-BE49-F238E27FC236}">
                <a16:creationId xmlns:a16="http://schemas.microsoft.com/office/drawing/2014/main" id="{7528E9ED-F35C-08A5-F1C9-443411EAE0BE}"/>
              </a:ext>
            </a:extLst>
          </p:cNvPr>
          <p:cNvPicPr>
            <a:picLocks noChangeAspect="1"/>
          </p:cNvPicPr>
          <p:nvPr/>
        </p:nvPicPr>
        <p:blipFill>
          <a:blip r:embed="rId4"/>
          <a:stretch>
            <a:fillRect/>
          </a:stretch>
        </p:blipFill>
        <p:spPr>
          <a:xfrm>
            <a:off x="218961" y="2576493"/>
            <a:ext cx="798604" cy="878799"/>
          </a:xfrm>
          <a:prstGeom prst="rect">
            <a:avLst/>
          </a:prstGeom>
        </p:spPr>
      </p:pic>
      <p:pic>
        <p:nvPicPr>
          <p:cNvPr id="13" name="Picture 12">
            <a:extLst>
              <a:ext uri="{FF2B5EF4-FFF2-40B4-BE49-F238E27FC236}">
                <a16:creationId xmlns:a16="http://schemas.microsoft.com/office/drawing/2014/main" id="{AEF99EFC-257D-2BED-EA6D-A7A295026B9F}"/>
              </a:ext>
            </a:extLst>
          </p:cNvPr>
          <p:cNvPicPr>
            <a:picLocks noChangeAspect="1"/>
          </p:cNvPicPr>
          <p:nvPr/>
        </p:nvPicPr>
        <p:blipFill>
          <a:blip r:embed="rId5"/>
          <a:stretch>
            <a:fillRect/>
          </a:stretch>
        </p:blipFill>
        <p:spPr>
          <a:xfrm>
            <a:off x="191836" y="3648928"/>
            <a:ext cx="949637" cy="1144141"/>
          </a:xfrm>
          <a:prstGeom prst="rect">
            <a:avLst/>
          </a:prstGeom>
        </p:spPr>
      </p:pic>
      <p:pic>
        <p:nvPicPr>
          <p:cNvPr id="18" name="Picture 17" descr="A yellow post-it note with a red pin&#10;&#10;Description automatically generated with medium confidence">
            <a:extLst>
              <a:ext uri="{FF2B5EF4-FFF2-40B4-BE49-F238E27FC236}">
                <a16:creationId xmlns:a16="http://schemas.microsoft.com/office/drawing/2014/main" id="{7034D437-4FB4-B729-6D5F-FFDF17B57C9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92689" y="729959"/>
            <a:ext cx="2455321" cy="3231724"/>
          </a:xfrm>
          <a:prstGeom prst="rect">
            <a:avLst/>
          </a:prstGeom>
        </p:spPr>
      </p:pic>
      <p:sp>
        <p:nvSpPr>
          <p:cNvPr id="19" name="TextBox 18">
            <a:extLst>
              <a:ext uri="{FF2B5EF4-FFF2-40B4-BE49-F238E27FC236}">
                <a16:creationId xmlns:a16="http://schemas.microsoft.com/office/drawing/2014/main" id="{8F73E183-E7C4-3D0B-7B54-F5979F0201AF}"/>
              </a:ext>
            </a:extLst>
          </p:cNvPr>
          <p:cNvSpPr txBox="1"/>
          <p:nvPr/>
        </p:nvSpPr>
        <p:spPr>
          <a:xfrm>
            <a:off x="6875140" y="1439371"/>
            <a:ext cx="2008351" cy="1954381"/>
          </a:xfrm>
          <a:prstGeom prst="rect">
            <a:avLst/>
          </a:prstGeom>
          <a:noFill/>
        </p:spPr>
        <p:txBody>
          <a:bodyPr wrap="square">
            <a:spAutoFit/>
          </a:bodyPr>
          <a:lstStyle/>
          <a:p>
            <a:pPr marL="0" indent="0">
              <a:buNone/>
            </a:pPr>
            <a:r>
              <a:rPr lang="en-US" sz="1600" b="1" i="0">
                <a:solidFill>
                  <a:srgbClr val="3E464F"/>
                </a:solidFill>
                <a:effectLst/>
                <a:latin typeface="Vijaya" panose="020B0502040204020203" pitchFamily="18" charset="0"/>
                <a:cs typeface="Vijaya" panose="020B0502040204020203" pitchFamily="18" charset="0"/>
              </a:rPr>
              <a:t>Interview Basics:</a:t>
            </a:r>
          </a:p>
          <a:p>
            <a:pPr marL="285750" indent="-285750">
              <a:buFont typeface="Arial" panose="020B0604020202020204" pitchFamily="34" charset="0"/>
              <a:buChar char="•"/>
            </a:pPr>
            <a:r>
              <a:rPr lang="en-US" sz="1050" i="0">
                <a:solidFill>
                  <a:srgbClr val="3E464F"/>
                </a:solidFill>
                <a:effectLst/>
                <a:cs typeface="Vijaya" panose="020B0502040204020203" pitchFamily="18" charset="0"/>
              </a:rPr>
              <a:t>On company’s website, under Investors Relations, you will find the Financial Statements</a:t>
            </a:r>
          </a:p>
          <a:p>
            <a:pPr marL="285750" indent="-285750">
              <a:buFont typeface="Arial" panose="020B0604020202020204" pitchFamily="34" charset="0"/>
              <a:buChar char="•"/>
            </a:pPr>
            <a:endParaRPr lang="en-US" sz="1050">
              <a:solidFill>
                <a:srgbClr val="3E464F"/>
              </a:solidFill>
              <a:cs typeface="Vijaya" panose="020B0502040204020203" pitchFamily="18" charset="0"/>
            </a:endParaRPr>
          </a:p>
          <a:p>
            <a:pPr marL="285750" indent="-285750">
              <a:buFont typeface="Arial" panose="020B0604020202020204" pitchFamily="34" charset="0"/>
              <a:buChar char="•"/>
            </a:pPr>
            <a:r>
              <a:rPr lang="en-US" sz="1050">
                <a:solidFill>
                  <a:srgbClr val="3E464F"/>
                </a:solidFill>
                <a:cs typeface="Vijaya" panose="020B0502040204020203" pitchFamily="18" charset="0"/>
              </a:rPr>
              <a:t>Look at the key financials over a period of time (4/8 quarters or 3 years) to understand the trends</a:t>
            </a:r>
            <a:endParaRPr lang="en-US" sz="1050" i="0">
              <a:solidFill>
                <a:srgbClr val="3E464F"/>
              </a:solidFill>
              <a:effectLst/>
              <a:cs typeface="Vijaya" panose="020B0502040204020203" pitchFamily="18" charset="0"/>
            </a:endParaRPr>
          </a:p>
        </p:txBody>
      </p:sp>
      <p:graphicFrame>
        <p:nvGraphicFramePr>
          <p:cNvPr id="4" name="Object 3">
            <a:extLst>
              <a:ext uri="{FF2B5EF4-FFF2-40B4-BE49-F238E27FC236}">
                <a16:creationId xmlns:a16="http://schemas.microsoft.com/office/drawing/2014/main" id="{070DEAF8-B982-3A0E-AB15-0A9683547E82}"/>
              </a:ext>
            </a:extLst>
          </p:cNvPr>
          <p:cNvGraphicFramePr>
            <a:graphicFrameLocks noChangeAspect="1"/>
          </p:cNvGraphicFramePr>
          <p:nvPr>
            <p:extLst>
              <p:ext uri="{D42A27DB-BD31-4B8C-83A1-F6EECF244321}">
                <p14:modId xmlns:p14="http://schemas.microsoft.com/office/powerpoint/2010/main" val="3825358490"/>
              </p:ext>
            </p:extLst>
          </p:nvPr>
        </p:nvGraphicFramePr>
        <p:xfrm>
          <a:off x="7203055" y="3736615"/>
          <a:ext cx="914400" cy="806450"/>
        </p:xfrm>
        <a:graphic>
          <a:graphicData uri="http://schemas.openxmlformats.org/presentationml/2006/ole">
            <mc:AlternateContent xmlns:mc="http://schemas.openxmlformats.org/markup-compatibility/2006">
              <mc:Choice xmlns:v="urn:schemas-microsoft-com:vml" Requires="v">
                <p:oleObj name="Document" showAsIcon="1" r:id="rId8" imgW="914608" imgH="806335" progId="Word.Document.12">
                  <p:embed/>
                </p:oleObj>
              </mc:Choice>
              <mc:Fallback>
                <p:oleObj name="Document" showAsIcon="1" r:id="rId8" imgW="914608" imgH="806335" progId="Word.Document.12">
                  <p:embed/>
                  <p:pic>
                    <p:nvPicPr>
                      <p:cNvPr id="4" name="Object 3">
                        <a:extLst>
                          <a:ext uri="{FF2B5EF4-FFF2-40B4-BE49-F238E27FC236}">
                            <a16:creationId xmlns:a16="http://schemas.microsoft.com/office/drawing/2014/main" id="{070DEAF8-B982-3A0E-AB15-0A9683547E82}"/>
                          </a:ext>
                        </a:extLst>
                      </p:cNvPr>
                      <p:cNvPicPr/>
                      <p:nvPr/>
                    </p:nvPicPr>
                    <p:blipFill>
                      <a:blip r:embed="rId9"/>
                      <a:stretch>
                        <a:fillRect/>
                      </a:stretch>
                    </p:blipFill>
                    <p:spPr>
                      <a:xfrm>
                        <a:off x="7203055" y="373661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734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8BE7D5-7524-44DA-A340-AF0DAC210FAE}"/>
              </a:ext>
            </a:extLst>
          </p:cNvPr>
          <p:cNvSpPr>
            <a:spLocks noGrp="1"/>
          </p:cNvSpPr>
          <p:nvPr>
            <p:ph idx="1"/>
          </p:nvPr>
        </p:nvSpPr>
        <p:spPr>
          <a:xfrm>
            <a:off x="330199" y="656647"/>
            <a:ext cx="5783218" cy="4154289"/>
          </a:xfrm>
        </p:spPr>
        <p:txBody>
          <a:bodyPr/>
          <a:lstStyle/>
          <a:p>
            <a:pPr marL="0" indent="0">
              <a:buNone/>
            </a:pPr>
            <a:r>
              <a:rPr lang="en-GB" sz="1100" dirty="0">
                <a:latin typeface="+mn-lt"/>
              </a:rPr>
              <a:t>Some basics and frequently used financial terms relating to the P&amp;L</a:t>
            </a:r>
          </a:p>
          <a:p>
            <a:pPr marL="0" indent="0">
              <a:buNone/>
            </a:pPr>
            <a:endParaRPr lang="en-US" sz="1100" dirty="0">
              <a:latin typeface="+mn-lt"/>
            </a:endParaRPr>
          </a:p>
          <a:p>
            <a:r>
              <a:rPr lang="en-US" sz="1100" b="1" dirty="0">
                <a:latin typeface="+mn-lt"/>
              </a:rPr>
              <a:t>Turnover or Revenues </a:t>
            </a:r>
            <a:r>
              <a:rPr lang="en-US" sz="1100" dirty="0">
                <a:latin typeface="+mn-lt"/>
              </a:rPr>
              <a:t>- the total amount of revenue generated by total sales of products/services, usually expressed as an annual figure</a:t>
            </a:r>
          </a:p>
          <a:p>
            <a:pPr marL="0" indent="0">
              <a:buNone/>
            </a:pPr>
            <a:r>
              <a:rPr lang="en-US" sz="1100" dirty="0">
                <a:latin typeface="+mn-lt"/>
              </a:rPr>
              <a:t>.</a:t>
            </a:r>
          </a:p>
          <a:p>
            <a:r>
              <a:rPr lang="en-US" sz="1100" b="1" dirty="0">
                <a:latin typeface="+mn-lt"/>
              </a:rPr>
              <a:t>Cost of sale </a:t>
            </a:r>
            <a:r>
              <a:rPr lang="en-US" sz="1100" dirty="0">
                <a:latin typeface="+mn-lt"/>
              </a:rPr>
              <a:t>is the amount expended by a company to produce a product or deliver a service</a:t>
            </a:r>
          </a:p>
          <a:p>
            <a:endParaRPr lang="en-US" sz="1100" b="1" dirty="0">
              <a:latin typeface="+mn-lt"/>
            </a:endParaRPr>
          </a:p>
          <a:p>
            <a:r>
              <a:rPr lang="en-US" sz="1100" b="1" dirty="0">
                <a:latin typeface="+mn-lt"/>
              </a:rPr>
              <a:t>Gross Profit </a:t>
            </a:r>
            <a:r>
              <a:rPr lang="en-US" sz="1100" dirty="0">
                <a:latin typeface="+mn-lt"/>
              </a:rPr>
              <a:t>is the turnover minus the cost of sale.</a:t>
            </a:r>
            <a:r>
              <a:rPr lang="en-US" sz="1100" dirty="0">
                <a:solidFill>
                  <a:srgbClr val="3E464F"/>
                </a:solidFill>
                <a:latin typeface="+mn-lt"/>
              </a:rPr>
              <a:t> </a:t>
            </a:r>
            <a:r>
              <a:rPr lang="en-US" sz="1100" dirty="0">
                <a:latin typeface="+mn-lt"/>
              </a:rPr>
              <a:t>helps you understand how profitable the organization is relative to what it spends to make its product or service </a:t>
            </a:r>
          </a:p>
          <a:p>
            <a:endParaRPr lang="en-US" sz="1100" b="1" dirty="0">
              <a:latin typeface="+mn-lt"/>
            </a:endParaRPr>
          </a:p>
          <a:p>
            <a:r>
              <a:rPr lang="en-US" sz="1100" b="1" dirty="0">
                <a:latin typeface="+mn-lt"/>
              </a:rPr>
              <a:t>Overheads </a:t>
            </a:r>
            <a:r>
              <a:rPr lang="en-US" sz="1100" dirty="0">
                <a:latin typeface="+mn-lt"/>
              </a:rPr>
              <a:t>are fixed costs that are incurred by a company to enable them to conduct their business; examples are: rent, electricity, marketing, transport etc.</a:t>
            </a:r>
          </a:p>
          <a:p>
            <a:endParaRPr lang="en-US" sz="1100" b="1" dirty="0">
              <a:latin typeface="+mn-lt"/>
            </a:endParaRPr>
          </a:p>
          <a:p>
            <a:r>
              <a:rPr lang="en-US" sz="1100" b="1" dirty="0">
                <a:latin typeface="+mn-lt"/>
              </a:rPr>
              <a:t>Net Profit/Income </a:t>
            </a:r>
            <a:r>
              <a:rPr lang="en-US" sz="1100" dirty="0">
                <a:latin typeface="+mn-lt"/>
              </a:rPr>
              <a:t>is what is left after a company has paid all its costs of sale and overheads.</a:t>
            </a:r>
          </a:p>
          <a:p>
            <a:endParaRPr lang="en-US" sz="1100" dirty="0">
              <a:latin typeface="+mn-lt"/>
            </a:endParaRPr>
          </a:p>
          <a:p>
            <a:pPr marL="0" indent="0">
              <a:buNone/>
            </a:pPr>
            <a:r>
              <a:rPr lang="en-US" sz="1100" dirty="0">
                <a:latin typeface="+mn-lt"/>
              </a:rPr>
              <a:t>Often you will hear the use of these terms: “top line” which is the revenue, the “bottom line”, which is the net income;</a:t>
            </a:r>
          </a:p>
          <a:p>
            <a:pPr marL="0" indent="0">
              <a:buNone/>
            </a:pPr>
            <a:r>
              <a:rPr lang="en-US" sz="1100" dirty="0">
                <a:latin typeface="+mn-lt"/>
              </a:rPr>
              <a:t>Margin which is the profit expressed as a % of the Revenues </a:t>
            </a:r>
          </a:p>
          <a:p>
            <a:endParaRPr lang="en-US" sz="1100" dirty="0">
              <a:latin typeface="+mn-lt"/>
            </a:endParaRPr>
          </a:p>
          <a:p>
            <a:endParaRPr lang="en-US" sz="1100" dirty="0">
              <a:latin typeface="+mn-lt"/>
            </a:endParaRPr>
          </a:p>
          <a:p>
            <a:endParaRPr lang="en-US" sz="1100" dirty="0">
              <a:latin typeface="+mn-lt"/>
            </a:endParaRPr>
          </a:p>
          <a:p>
            <a:pPr marL="0" indent="0">
              <a:buNone/>
            </a:pPr>
            <a:endParaRPr lang="en-US" sz="1100" dirty="0">
              <a:latin typeface="+mn-lt"/>
            </a:endParaRPr>
          </a:p>
          <a:p>
            <a:pPr marL="0" indent="0">
              <a:buNone/>
            </a:pPr>
            <a:endParaRPr lang="en-US" sz="1100" dirty="0">
              <a:latin typeface="+mn-lt"/>
            </a:endParaRPr>
          </a:p>
          <a:p>
            <a:endParaRPr lang="en-US" sz="1100" dirty="0">
              <a:latin typeface="+mn-lt"/>
            </a:endParaRPr>
          </a:p>
        </p:txBody>
      </p:sp>
      <p:sp>
        <p:nvSpPr>
          <p:cNvPr id="3" name="Title 2">
            <a:extLst>
              <a:ext uri="{FF2B5EF4-FFF2-40B4-BE49-F238E27FC236}">
                <a16:creationId xmlns:a16="http://schemas.microsoft.com/office/drawing/2014/main" id="{E784F7E3-223C-433E-A4D3-94D921089379}"/>
              </a:ext>
            </a:extLst>
          </p:cNvPr>
          <p:cNvSpPr>
            <a:spLocks noGrp="1"/>
          </p:cNvSpPr>
          <p:nvPr>
            <p:ph type="title"/>
          </p:nvPr>
        </p:nvSpPr>
        <p:spPr/>
        <p:txBody>
          <a:bodyPr vert="horz" lIns="91440" tIns="45720" rIns="91440" bIns="45720" rtlCol="0" anchor="t" anchorCtr="0">
            <a:noAutofit/>
          </a:bodyPr>
          <a:lstStyle/>
          <a:p>
            <a:r>
              <a:rPr lang="en-US" dirty="0"/>
              <a:t>Income Statement (or P&amp;L) Key Financial Terms</a:t>
            </a:r>
            <a:br>
              <a:rPr lang="en-US" dirty="0"/>
            </a:br>
            <a:endParaRPr lang="en-US" dirty="0"/>
          </a:p>
        </p:txBody>
      </p:sp>
      <p:pic>
        <p:nvPicPr>
          <p:cNvPr id="5" name="Picture 4" descr="A yellow post-it note with a red pin&#10;&#10;Description automatically generated with medium confidence">
            <a:extLst>
              <a:ext uri="{FF2B5EF4-FFF2-40B4-BE49-F238E27FC236}">
                <a16:creationId xmlns:a16="http://schemas.microsoft.com/office/drawing/2014/main" id="{D52412D5-6629-C536-03D8-1152B846DC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42514" y="339634"/>
            <a:ext cx="3001485" cy="3973041"/>
          </a:xfrm>
          <a:prstGeom prst="rect">
            <a:avLst/>
          </a:prstGeom>
        </p:spPr>
      </p:pic>
      <p:sp>
        <p:nvSpPr>
          <p:cNvPr id="9" name="TextBox 8">
            <a:extLst>
              <a:ext uri="{FF2B5EF4-FFF2-40B4-BE49-F238E27FC236}">
                <a16:creationId xmlns:a16="http://schemas.microsoft.com/office/drawing/2014/main" id="{044F6BC1-87BA-BD27-4FD7-52561081F403}"/>
              </a:ext>
            </a:extLst>
          </p:cNvPr>
          <p:cNvSpPr txBox="1"/>
          <p:nvPr/>
        </p:nvSpPr>
        <p:spPr>
          <a:xfrm>
            <a:off x="6271569" y="804697"/>
            <a:ext cx="2471839" cy="3262432"/>
          </a:xfrm>
          <a:prstGeom prst="rect">
            <a:avLst/>
          </a:prstGeom>
          <a:noFill/>
        </p:spPr>
        <p:txBody>
          <a:bodyPr wrap="square">
            <a:spAutoFit/>
          </a:bodyPr>
          <a:lstStyle/>
          <a:p>
            <a:pPr marL="0" indent="0">
              <a:buNone/>
            </a:pPr>
            <a:r>
              <a:rPr lang="en-US" sz="1600" b="1" i="0" dirty="0">
                <a:solidFill>
                  <a:srgbClr val="3E464F"/>
                </a:solidFill>
                <a:effectLst/>
                <a:latin typeface="Vijaya" panose="020B0502040204020203" pitchFamily="18" charset="0"/>
                <a:cs typeface="Vijaya" panose="020B0502040204020203" pitchFamily="18" charset="0"/>
              </a:rPr>
              <a:t>Interview Basics:</a:t>
            </a:r>
          </a:p>
          <a:p>
            <a:r>
              <a:rPr lang="en-US" sz="1000" b="1" dirty="0"/>
              <a:t>Revenue streams </a:t>
            </a:r>
          </a:p>
          <a:p>
            <a:pPr marL="171450" indent="-171450">
              <a:buFont typeface="Arial" panose="020B0604020202020204" pitchFamily="34" charset="0"/>
              <a:buChar char="•"/>
            </a:pPr>
            <a:r>
              <a:rPr lang="en-US" sz="1000" dirty="0"/>
              <a:t>Learn where the revenues come from: products, subscriptions, services, advertising space? </a:t>
            </a:r>
          </a:p>
          <a:p>
            <a:pPr marL="171450" indent="-171450">
              <a:buFont typeface="Arial" panose="020B0604020202020204" pitchFamily="34" charset="0"/>
              <a:buChar char="•"/>
            </a:pPr>
            <a:r>
              <a:rPr lang="en-US" sz="1000" dirty="0"/>
              <a:t>What forms of value are customers paying for? </a:t>
            </a:r>
          </a:p>
          <a:p>
            <a:pPr marL="171450" indent="-171450">
              <a:buFont typeface="Arial" panose="020B0604020202020204" pitchFamily="34" charset="0"/>
              <a:buChar char="•"/>
            </a:pPr>
            <a:r>
              <a:rPr lang="en-US" sz="1000" dirty="0"/>
              <a:t>What are they willing to pay for each form of value? </a:t>
            </a:r>
          </a:p>
          <a:p>
            <a:r>
              <a:rPr lang="en-US" sz="1000" b="1" dirty="0"/>
              <a:t>Cost structure</a:t>
            </a:r>
          </a:p>
          <a:p>
            <a:pPr marL="171450" indent="-171450">
              <a:buFont typeface="Arial" panose="020B0604020202020204" pitchFamily="34" charset="0"/>
              <a:buChar char="•"/>
            </a:pPr>
            <a:r>
              <a:rPr lang="en-US" sz="1000" dirty="0"/>
              <a:t>What are the most important costs the organization incurs in providing value to customers or clients? </a:t>
            </a:r>
          </a:p>
          <a:p>
            <a:pPr marL="171450" indent="-171450">
              <a:buFont typeface="Arial" panose="020B0604020202020204" pitchFamily="34" charset="0"/>
              <a:buChar char="•"/>
            </a:pPr>
            <a:r>
              <a:rPr lang="en-US" sz="1000" dirty="0"/>
              <a:t>Are these costs fixed or variable </a:t>
            </a:r>
          </a:p>
          <a:p>
            <a:pPr marL="171450" indent="-171450">
              <a:buFont typeface="Arial" panose="020B0604020202020204" pitchFamily="34" charset="0"/>
              <a:buChar char="•"/>
            </a:pPr>
            <a:r>
              <a:rPr lang="en-US" sz="1000" dirty="0"/>
              <a:t>Do they “behave” in line with the revenue structure?</a:t>
            </a:r>
          </a:p>
          <a:p>
            <a:r>
              <a:rPr lang="en-US" sz="1000" b="1" dirty="0"/>
              <a:t>What levers can be leveraged to improve the gross profit.</a:t>
            </a:r>
            <a:endParaRPr lang="en-GB" sz="1000" b="1" dirty="0"/>
          </a:p>
          <a:p>
            <a:pPr marL="0" indent="0">
              <a:buNone/>
            </a:pPr>
            <a:endParaRPr lang="en-US" sz="1000" i="0" dirty="0">
              <a:solidFill>
                <a:srgbClr val="3E464F"/>
              </a:solidFill>
              <a:effectLst/>
              <a:latin typeface="Vijaya" panose="020B0502040204020203" pitchFamily="18" charset="0"/>
              <a:cs typeface="Vijaya" panose="020B0502040204020203" pitchFamily="18" charset="0"/>
            </a:endParaRPr>
          </a:p>
          <a:p>
            <a:pPr marL="0" indent="0">
              <a:buNone/>
            </a:pPr>
            <a:endParaRPr lang="en-US" sz="1000" i="0" dirty="0">
              <a:solidFill>
                <a:srgbClr val="3E464F"/>
              </a:solidFill>
              <a:effectLst/>
              <a:latin typeface="Vijaya" panose="020B0502040204020203" pitchFamily="18" charset="0"/>
              <a:cs typeface="Vijaya" panose="020B0502040204020203" pitchFamily="18" charset="0"/>
            </a:endParaRPr>
          </a:p>
        </p:txBody>
      </p:sp>
      <p:graphicFrame>
        <p:nvGraphicFramePr>
          <p:cNvPr id="6" name="Object 5">
            <a:extLst>
              <a:ext uri="{FF2B5EF4-FFF2-40B4-BE49-F238E27FC236}">
                <a16:creationId xmlns:a16="http://schemas.microsoft.com/office/drawing/2014/main" id="{316547DD-F5C0-0406-BCFB-97421B040B22}"/>
              </a:ext>
            </a:extLst>
          </p:cNvPr>
          <p:cNvGraphicFramePr>
            <a:graphicFrameLocks noChangeAspect="1"/>
          </p:cNvGraphicFramePr>
          <p:nvPr>
            <p:extLst>
              <p:ext uri="{D42A27DB-BD31-4B8C-83A1-F6EECF244321}">
                <p14:modId xmlns:p14="http://schemas.microsoft.com/office/powerpoint/2010/main" val="3169170840"/>
              </p:ext>
            </p:extLst>
          </p:nvPr>
        </p:nvGraphicFramePr>
        <p:xfrm>
          <a:off x="6913242" y="3971288"/>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608" imgH="806335" progId="Word.Document.12">
                  <p:embed/>
                </p:oleObj>
              </mc:Choice>
              <mc:Fallback>
                <p:oleObj name="Document" showAsIcon="1" r:id="rId5" imgW="914608" imgH="806335" progId="Word.Document.12">
                  <p:embed/>
                  <p:pic>
                    <p:nvPicPr>
                      <p:cNvPr id="6" name="Object 5">
                        <a:extLst>
                          <a:ext uri="{FF2B5EF4-FFF2-40B4-BE49-F238E27FC236}">
                            <a16:creationId xmlns:a16="http://schemas.microsoft.com/office/drawing/2014/main" id="{316547DD-F5C0-0406-BCFB-97421B040B22}"/>
                          </a:ext>
                        </a:extLst>
                      </p:cNvPr>
                      <p:cNvPicPr/>
                      <p:nvPr/>
                    </p:nvPicPr>
                    <p:blipFill>
                      <a:blip r:embed="rId6"/>
                      <a:stretch>
                        <a:fillRect/>
                      </a:stretch>
                    </p:blipFill>
                    <p:spPr>
                      <a:xfrm>
                        <a:off x="6913242" y="397128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431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8BE7D5-7524-44DA-A340-AF0DAC210FAE}"/>
              </a:ext>
            </a:extLst>
          </p:cNvPr>
          <p:cNvSpPr>
            <a:spLocks noGrp="1"/>
          </p:cNvSpPr>
          <p:nvPr>
            <p:ph idx="1"/>
          </p:nvPr>
        </p:nvSpPr>
        <p:spPr>
          <a:xfrm>
            <a:off x="277120" y="857070"/>
            <a:ext cx="6071429" cy="3349862"/>
          </a:xfrm>
        </p:spPr>
        <p:txBody>
          <a:bodyPr/>
          <a:lstStyle/>
          <a:p>
            <a:pPr marL="0" indent="0">
              <a:buNone/>
            </a:pPr>
            <a:r>
              <a:rPr lang="en-US" sz="1200" b="1" i="0" dirty="0">
                <a:solidFill>
                  <a:srgbClr val="3E464F"/>
                </a:solidFill>
                <a:effectLst/>
                <a:latin typeface="+mn-lt"/>
              </a:rPr>
              <a:t>Cash</a:t>
            </a:r>
            <a:r>
              <a:rPr lang="en-US" sz="1200" b="0" i="0" dirty="0">
                <a:solidFill>
                  <a:srgbClr val="3E464F"/>
                </a:solidFill>
                <a:effectLst/>
                <a:latin typeface="+mn-lt"/>
              </a:rPr>
              <a:t> is essential for </a:t>
            </a:r>
            <a:r>
              <a:rPr lang="en-US" sz="1200" dirty="0">
                <a:solidFill>
                  <a:srgbClr val="3E464F"/>
                </a:solidFill>
                <a:latin typeface="+mn-lt"/>
              </a:rPr>
              <a:t>an </a:t>
            </a:r>
            <a:r>
              <a:rPr lang="en-US" sz="1200" b="0" i="0" dirty="0">
                <a:solidFill>
                  <a:srgbClr val="3E464F"/>
                </a:solidFill>
                <a:effectLst/>
                <a:latin typeface="+mn-lt"/>
              </a:rPr>
              <a:t>organization to operate. </a:t>
            </a:r>
          </a:p>
          <a:p>
            <a:pPr marL="0" indent="0" algn="ctr">
              <a:buNone/>
            </a:pPr>
            <a:r>
              <a:rPr lang="en-US" sz="1200" b="1" dirty="0">
                <a:solidFill>
                  <a:srgbClr val="3E464F"/>
                </a:solidFill>
                <a:latin typeface="+mn-lt"/>
              </a:rPr>
              <a:t>Cash in – Cash out = Cash flow</a:t>
            </a:r>
          </a:p>
          <a:p>
            <a:r>
              <a:rPr lang="en-US" sz="1200" b="1" dirty="0">
                <a:solidFill>
                  <a:srgbClr val="3E464F"/>
                </a:solidFill>
                <a:latin typeface="+mn-lt"/>
              </a:rPr>
              <a:t>IN;</a:t>
            </a:r>
            <a:r>
              <a:rPr lang="en-US" sz="1200" dirty="0">
                <a:solidFill>
                  <a:srgbClr val="3E464F"/>
                </a:solidFill>
                <a:latin typeface="+mn-lt"/>
              </a:rPr>
              <a:t> Cash comes in from the prices paid by customers </a:t>
            </a:r>
          </a:p>
          <a:p>
            <a:r>
              <a:rPr lang="en-US" sz="1200" b="1" i="0" dirty="0">
                <a:solidFill>
                  <a:srgbClr val="3E464F"/>
                </a:solidFill>
                <a:effectLst/>
                <a:latin typeface="+mn-lt"/>
              </a:rPr>
              <a:t>OUT:</a:t>
            </a:r>
            <a:r>
              <a:rPr lang="en-US" sz="1200" i="0" dirty="0">
                <a:solidFill>
                  <a:srgbClr val="3E464F"/>
                </a:solidFill>
                <a:effectLst/>
                <a:latin typeface="+mn-lt"/>
              </a:rPr>
              <a:t> Cash goes out to pay suppliers, salaries, facilities, (office rents), </a:t>
            </a:r>
            <a:r>
              <a:rPr lang="en-US" sz="1200" dirty="0">
                <a:solidFill>
                  <a:srgbClr val="3E464F"/>
                </a:solidFill>
                <a:latin typeface="+mn-lt"/>
              </a:rPr>
              <a:t>bank interests </a:t>
            </a:r>
            <a:r>
              <a:rPr lang="en-US" sz="1200" dirty="0" err="1">
                <a:solidFill>
                  <a:srgbClr val="3E464F"/>
                </a:solidFill>
                <a:latin typeface="+mn-lt"/>
              </a:rPr>
              <a:t>etc</a:t>
            </a:r>
            <a:r>
              <a:rPr lang="en-US" sz="1200" dirty="0">
                <a:solidFill>
                  <a:srgbClr val="3E464F"/>
                </a:solidFill>
                <a:latin typeface="+mn-lt"/>
              </a:rPr>
              <a:t> </a:t>
            </a:r>
          </a:p>
          <a:p>
            <a:endParaRPr lang="en-US" sz="1200" b="0" i="0" dirty="0">
              <a:solidFill>
                <a:srgbClr val="3E464F"/>
              </a:solidFill>
              <a:effectLst/>
              <a:latin typeface="+mn-lt"/>
            </a:endParaRPr>
          </a:p>
          <a:p>
            <a:r>
              <a:rPr lang="en-US" sz="1200" dirty="0">
                <a:solidFill>
                  <a:srgbClr val="3E464F"/>
                </a:solidFill>
                <a:latin typeface="+mn-lt"/>
              </a:rPr>
              <a:t>The business model of a company and payment terms with customers and suppliers are key factors in determining a healthy cash flow: do customers pay  before suppliers are paid?</a:t>
            </a:r>
            <a:endParaRPr lang="en-US" sz="1200" b="0" i="0" dirty="0">
              <a:solidFill>
                <a:srgbClr val="3E464F"/>
              </a:solidFill>
              <a:effectLst/>
              <a:latin typeface="+mn-lt"/>
            </a:endParaRPr>
          </a:p>
          <a:p>
            <a:r>
              <a:rPr lang="en-US" sz="1200" dirty="0">
                <a:solidFill>
                  <a:srgbClr val="3E464F"/>
                </a:solidFill>
                <a:latin typeface="+mn-lt"/>
              </a:rPr>
              <a:t>A healthy, steady cash flow means your organization can pay for its daily and monthly expenses and has cash left over to fund new projects and make investments.</a:t>
            </a:r>
          </a:p>
          <a:p>
            <a:r>
              <a:rPr lang="en-US" sz="1200" dirty="0">
                <a:solidFill>
                  <a:srgbClr val="3E464F"/>
                </a:solidFill>
                <a:latin typeface="+mn-lt"/>
              </a:rPr>
              <a:t>The more your </a:t>
            </a:r>
            <a:r>
              <a:rPr lang="en-US" sz="1200" dirty="0" err="1">
                <a:solidFill>
                  <a:srgbClr val="3E464F"/>
                </a:solidFill>
                <a:latin typeface="+mn-lt"/>
              </a:rPr>
              <a:t>organisation</a:t>
            </a:r>
            <a:r>
              <a:rPr lang="en-US" sz="1200" dirty="0">
                <a:solidFill>
                  <a:srgbClr val="3E464F"/>
                </a:solidFill>
                <a:latin typeface="+mn-lt"/>
              </a:rPr>
              <a:t> generates it the more it can reinvest for future sustainable growth</a:t>
            </a:r>
          </a:p>
          <a:p>
            <a:pPr marL="0" indent="0">
              <a:buNone/>
            </a:pPr>
            <a:endParaRPr lang="en-US" sz="1200" dirty="0">
              <a:latin typeface="+mn-lt"/>
            </a:endParaRPr>
          </a:p>
          <a:p>
            <a:endParaRPr lang="en-US" sz="1200" dirty="0">
              <a:latin typeface="+mn-lt"/>
            </a:endParaRPr>
          </a:p>
        </p:txBody>
      </p:sp>
      <p:sp>
        <p:nvSpPr>
          <p:cNvPr id="3" name="Title 2">
            <a:extLst>
              <a:ext uri="{FF2B5EF4-FFF2-40B4-BE49-F238E27FC236}">
                <a16:creationId xmlns:a16="http://schemas.microsoft.com/office/drawing/2014/main" id="{E784F7E3-223C-433E-A4D3-94D921089379}"/>
              </a:ext>
            </a:extLst>
          </p:cNvPr>
          <p:cNvSpPr>
            <a:spLocks noGrp="1"/>
          </p:cNvSpPr>
          <p:nvPr>
            <p:ph type="title"/>
          </p:nvPr>
        </p:nvSpPr>
        <p:spPr>
          <a:xfrm>
            <a:off x="196758" y="111981"/>
            <a:ext cx="8573500" cy="720080"/>
          </a:xfrm>
        </p:spPr>
        <p:txBody>
          <a:bodyPr/>
          <a:lstStyle/>
          <a:p>
            <a:r>
              <a:rPr lang="en-US" dirty="0"/>
              <a:t>Cash Flow Statement</a:t>
            </a:r>
            <a:br>
              <a:rPr lang="en-US" dirty="0"/>
            </a:br>
            <a:endParaRPr lang="en-US" dirty="0"/>
          </a:p>
        </p:txBody>
      </p:sp>
      <p:pic>
        <p:nvPicPr>
          <p:cNvPr id="5" name="Picture 4" descr="A yellow post-it note with a red pin&#10;&#10;Description automatically generated with medium confidence">
            <a:extLst>
              <a:ext uri="{FF2B5EF4-FFF2-40B4-BE49-F238E27FC236}">
                <a16:creationId xmlns:a16="http://schemas.microsoft.com/office/drawing/2014/main" id="{D52412D5-6629-C536-03D8-1152B846DC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39543" y="487680"/>
            <a:ext cx="3004458" cy="3349862"/>
          </a:xfrm>
          <a:prstGeom prst="rect">
            <a:avLst/>
          </a:prstGeom>
        </p:spPr>
      </p:pic>
      <p:sp>
        <p:nvSpPr>
          <p:cNvPr id="2" name="TextBox 1">
            <a:extLst>
              <a:ext uri="{FF2B5EF4-FFF2-40B4-BE49-F238E27FC236}">
                <a16:creationId xmlns:a16="http://schemas.microsoft.com/office/drawing/2014/main" id="{DDF37B50-BA6C-B7CC-8AE3-63C22442FD51}"/>
              </a:ext>
            </a:extLst>
          </p:cNvPr>
          <p:cNvSpPr txBox="1"/>
          <p:nvPr/>
        </p:nvSpPr>
        <p:spPr>
          <a:xfrm>
            <a:off x="6312883" y="1119456"/>
            <a:ext cx="2239656" cy="2115964"/>
          </a:xfrm>
          <a:prstGeom prst="rect">
            <a:avLst/>
          </a:prstGeom>
          <a:noFill/>
        </p:spPr>
        <p:txBody>
          <a:bodyPr wrap="square">
            <a:spAutoFit/>
          </a:bodyPr>
          <a:lstStyle/>
          <a:p>
            <a:pPr marL="0" indent="0">
              <a:buNone/>
            </a:pPr>
            <a:r>
              <a:rPr lang="en-US" sz="1600" b="1" i="0" dirty="0">
                <a:solidFill>
                  <a:srgbClr val="3E464F"/>
                </a:solidFill>
                <a:effectLst/>
                <a:latin typeface="Vijaya" panose="020B0502040204020203" pitchFamily="18" charset="0"/>
                <a:cs typeface="Vijaya" panose="020B0502040204020203" pitchFamily="18" charset="0"/>
              </a:rPr>
              <a:t>Interview Basics:</a:t>
            </a:r>
          </a:p>
          <a:p>
            <a:pPr marL="285750" indent="-285750">
              <a:buFont typeface="Arial" panose="020B0604020202020204" pitchFamily="34" charset="0"/>
              <a:buChar char="•"/>
            </a:pPr>
            <a:r>
              <a:rPr lang="en-US" sz="1050" i="0" dirty="0">
                <a:solidFill>
                  <a:srgbClr val="3E464F"/>
                </a:solidFill>
                <a:effectLst/>
                <a:cs typeface="Vijaya" panose="020B0502040204020203" pitchFamily="18" charset="0"/>
              </a:rPr>
              <a:t>Learn the organization cash flow over a period of time</a:t>
            </a:r>
          </a:p>
          <a:p>
            <a:endParaRPr lang="en-US" sz="1050" i="0" dirty="0">
              <a:solidFill>
                <a:srgbClr val="3E464F"/>
              </a:solidFill>
              <a:effectLst/>
              <a:cs typeface="Vijaya" panose="020B0502040204020203" pitchFamily="18" charset="0"/>
            </a:endParaRPr>
          </a:p>
          <a:p>
            <a:pPr marL="285750" indent="-285750">
              <a:buFont typeface="Arial" panose="020B0604020202020204" pitchFamily="34" charset="0"/>
              <a:buChar char="•"/>
            </a:pPr>
            <a:r>
              <a:rPr lang="en-US" sz="1050" dirty="0">
                <a:solidFill>
                  <a:srgbClr val="3E464F"/>
                </a:solidFill>
                <a:cs typeface="Vijaya" panose="020B0502040204020203" pitchFamily="18" charset="0"/>
              </a:rPr>
              <a:t>Is it a capital intensive industry where significant investments are required to operate and create products / services?</a:t>
            </a:r>
          </a:p>
          <a:p>
            <a:pPr marL="285750" indent="-285750">
              <a:buFont typeface="Arial" panose="020B0604020202020204" pitchFamily="34" charset="0"/>
              <a:buChar char="•"/>
            </a:pPr>
            <a:endParaRPr lang="en-US" sz="1050" dirty="0">
              <a:solidFill>
                <a:srgbClr val="3E464F"/>
              </a:solidFill>
              <a:cs typeface="Vijaya" panose="020B0502040204020203" pitchFamily="18" charset="0"/>
            </a:endParaRPr>
          </a:p>
          <a:p>
            <a:pPr marL="285750" indent="-285750">
              <a:buFont typeface="Arial" panose="020B0604020202020204" pitchFamily="34" charset="0"/>
              <a:buChar char="•"/>
            </a:pPr>
            <a:r>
              <a:rPr lang="en-US" sz="1050" i="0" dirty="0">
                <a:solidFill>
                  <a:srgbClr val="3E464F"/>
                </a:solidFill>
                <a:effectLst/>
                <a:cs typeface="Vijaya" panose="020B0502040204020203" pitchFamily="18" charset="0"/>
              </a:rPr>
              <a:t>What is their business model</a:t>
            </a:r>
            <a:r>
              <a:rPr lang="en-US" sz="1050" i="0">
                <a:solidFill>
                  <a:srgbClr val="3E464F"/>
                </a:solidFill>
                <a:effectLst/>
                <a:cs typeface="Vijaya" panose="020B0502040204020203" pitchFamily="18" charset="0"/>
              </a:rPr>
              <a:t>?</a:t>
            </a:r>
            <a:endParaRPr lang="en-US" sz="1050" i="0" dirty="0">
              <a:solidFill>
                <a:srgbClr val="3E464F"/>
              </a:solidFill>
              <a:effectLst/>
              <a:cs typeface="Vijaya" panose="020B0502040204020203" pitchFamily="18" charset="0"/>
            </a:endParaRPr>
          </a:p>
        </p:txBody>
      </p:sp>
    </p:spTree>
    <p:extLst>
      <p:ext uri="{BB962C8B-B14F-4D97-AF65-F5344CB8AC3E}">
        <p14:creationId xmlns:p14="http://schemas.microsoft.com/office/powerpoint/2010/main" val="18526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8BE7D5-7524-44DA-A340-AF0DAC210FAE}"/>
              </a:ext>
            </a:extLst>
          </p:cNvPr>
          <p:cNvSpPr>
            <a:spLocks noGrp="1"/>
          </p:cNvSpPr>
          <p:nvPr>
            <p:ph idx="1"/>
          </p:nvPr>
        </p:nvSpPr>
        <p:spPr>
          <a:xfrm>
            <a:off x="277120" y="857069"/>
            <a:ext cx="6071429" cy="3941353"/>
          </a:xfrm>
        </p:spPr>
        <p:txBody>
          <a:bodyPr/>
          <a:lstStyle/>
          <a:p>
            <a:r>
              <a:rPr lang="en-US" sz="1200" dirty="0"/>
              <a:t>The organization’s own money plus any outside loans or investments constitutes its invested capital.</a:t>
            </a:r>
          </a:p>
          <a:p>
            <a:r>
              <a:rPr lang="en-US" sz="1200" dirty="0"/>
              <a:t>An organization uses its invested capital to fund important efforts like: open new stores, develop new products, expand in a new region, purchase inventory, expand the campus, new labs, new courses</a:t>
            </a:r>
          </a:p>
          <a:p>
            <a:r>
              <a:rPr lang="en-US" sz="1200" dirty="0"/>
              <a:t>To reach its growth goals it needs to generates a return that’s greater than the cost of using the capital, such as interest owed on a bank loan.</a:t>
            </a:r>
          </a:p>
          <a:p>
            <a:r>
              <a:rPr lang="en-US" sz="1200" dirty="0"/>
              <a:t>This return on invested capital, or ROIC, is expressed as a percentage. It’s calculated as follows:</a:t>
            </a:r>
          </a:p>
          <a:p>
            <a:endParaRPr lang="en-US" sz="1200" dirty="0"/>
          </a:p>
          <a:p>
            <a:pPr marL="0" indent="0" algn="ctr">
              <a:buNone/>
            </a:pPr>
            <a:r>
              <a:rPr lang="en-US" sz="1200" b="1"/>
              <a:t>ROIC = Net Income / Invested Capital</a:t>
            </a:r>
          </a:p>
          <a:p>
            <a:endParaRPr lang="en-US" sz="1200" dirty="0"/>
          </a:p>
          <a:p>
            <a:r>
              <a:rPr lang="en-US" sz="1200" dirty="0"/>
              <a:t>The bigger the ROIC, the more wisely the organization is using its capital</a:t>
            </a:r>
          </a:p>
          <a:p>
            <a:r>
              <a:rPr lang="en-US" sz="1200" dirty="0"/>
              <a:t>How can your organization maximize its ROIC? It has to excel at two important measures of financial health: </a:t>
            </a:r>
            <a:r>
              <a:rPr lang="en-US" sz="1200" b="1"/>
              <a:t>Profit Margin and Velocity</a:t>
            </a:r>
          </a:p>
          <a:p>
            <a:endParaRPr lang="en-US" sz="1200" dirty="0"/>
          </a:p>
          <a:p>
            <a:r>
              <a:rPr lang="en-US" sz="1200" dirty="0"/>
              <a:t>The greater your organization’s profit margin and velocity, the greater its ROIC.</a:t>
            </a:r>
          </a:p>
          <a:p>
            <a:endParaRPr lang="en-GB" sz="1200" dirty="0"/>
          </a:p>
          <a:p>
            <a:pPr marL="0" indent="0">
              <a:buNone/>
            </a:pPr>
            <a:endParaRPr lang="en-US" sz="1200" dirty="0">
              <a:solidFill>
                <a:srgbClr val="3E464F"/>
              </a:solidFill>
              <a:latin typeface="+mn-lt"/>
            </a:endParaRPr>
          </a:p>
          <a:p>
            <a:pPr marL="0" indent="0">
              <a:buNone/>
            </a:pPr>
            <a:endParaRPr lang="en-US" sz="1200" dirty="0">
              <a:latin typeface="+mn-lt"/>
            </a:endParaRPr>
          </a:p>
          <a:p>
            <a:endParaRPr lang="en-US" sz="1200" dirty="0">
              <a:latin typeface="+mn-lt"/>
            </a:endParaRPr>
          </a:p>
        </p:txBody>
      </p:sp>
      <p:sp>
        <p:nvSpPr>
          <p:cNvPr id="3" name="Title 2">
            <a:extLst>
              <a:ext uri="{FF2B5EF4-FFF2-40B4-BE49-F238E27FC236}">
                <a16:creationId xmlns:a16="http://schemas.microsoft.com/office/drawing/2014/main" id="{E784F7E3-223C-433E-A4D3-94D921089379}"/>
              </a:ext>
            </a:extLst>
          </p:cNvPr>
          <p:cNvSpPr>
            <a:spLocks noGrp="1"/>
          </p:cNvSpPr>
          <p:nvPr>
            <p:ph type="title"/>
          </p:nvPr>
        </p:nvSpPr>
        <p:spPr>
          <a:xfrm>
            <a:off x="196758" y="111981"/>
            <a:ext cx="8573500" cy="720080"/>
          </a:xfrm>
        </p:spPr>
        <p:txBody>
          <a:bodyPr/>
          <a:lstStyle/>
          <a:p>
            <a:r>
              <a:rPr lang="en-GB" b="0" dirty="0"/>
              <a:t>Drive profitable growth </a:t>
            </a:r>
            <a:r>
              <a:rPr lang="en-US" dirty="0"/>
              <a:t>and Return on Investment</a:t>
            </a:r>
          </a:p>
        </p:txBody>
      </p:sp>
      <p:pic>
        <p:nvPicPr>
          <p:cNvPr id="5" name="Picture 4" descr="A yellow post-it note with a red pin&#10;&#10;Description automatically generated with medium confidence">
            <a:extLst>
              <a:ext uri="{FF2B5EF4-FFF2-40B4-BE49-F238E27FC236}">
                <a16:creationId xmlns:a16="http://schemas.microsoft.com/office/drawing/2014/main" id="{D52412D5-6629-C536-03D8-1152B846DC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8549" y="465054"/>
            <a:ext cx="2795452" cy="3587581"/>
          </a:xfrm>
          <a:prstGeom prst="rect">
            <a:avLst/>
          </a:prstGeom>
        </p:spPr>
      </p:pic>
      <p:sp>
        <p:nvSpPr>
          <p:cNvPr id="2" name="TextBox 1">
            <a:extLst>
              <a:ext uri="{FF2B5EF4-FFF2-40B4-BE49-F238E27FC236}">
                <a16:creationId xmlns:a16="http://schemas.microsoft.com/office/drawing/2014/main" id="{DDF37B50-BA6C-B7CC-8AE3-63C22442FD51}"/>
              </a:ext>
            </a:extLst>
          </p:cNvPr>
          <p:cNvSpPr txBox="1"/>
          <p:nvPr/>
        </p:nvSpPr>
        <p:spPr>
          <a:xfrm>
            <a:off x="6478348" y="980112"/>
            <a:ext cx="2336278" cy="2985433"/>
          </a:xfrm>
          <a:prstGeom prst="rect">
            <a:avLst/>
          </a:prstGeom>
          <a:noFill/>
        </p:spPr>
        <p:txBody>
          <a:bodyPr wrap="square">
            <a:spAutoFit/>
          </a:bodyPr>
          <a:lstStyle/>
          <a:p>
            <a:pPr marL="0" indent="0">
              <a:buNone/>
            </a:pPr>
            <a:r>
              <a:rPr lang="en-US" sz="1600" b="1" i="0" dirty="0">
                <a:solidFill>
                  <a:srgbClr val="3E464F"/>
                </a:solidFill>
                <a:effectLst/>
                <a:latin typeface="Vijaya" panose="020B0502040204020203" pitchFamily="18" charset="0"/>
                <a:cs typeface="Vijaya" panose="020B0502040204020203" pitchFamily="18" charset="0"/>
              </a:rPr>
              <a:t>Interview Basics:</a:t>
            </a:r>
          </a:p>
          <a:p>
            <a:pPr marL="285750" indent="-285750">
              <a:buFont typeface="Arial" panose="020B0604020202020204" pitchFamily="34" charset="0"/>
              <a:buChar char="•"/>
            </a:pPr>
            <a:r>
              <a:rPr lang="en-US" sz="1000" dirty="0">
                <a:solidFill>
                  <a:srgbClr val="3E464F"/>
                </a:solidFill>
                <a:cs typeface="Vijaya" panose="020B0502040204020203" pitchFamily="18" charset="0"/>
              </a:rPr>
              <a:t>Learn if the organization has done major investments in product development, expanded in other geographies, invested in technology and automation</a:t>
            </a:r>
          </a:p>
          <a:p>
            <a:pPr marL="285750" indent="-285750">
              <a:buFont typeface="Arial" panose="020B0604020202020204" pitchFamily="34" charset="0"/>
              <a:buChar char="•"/>
            </a:pPr>
            <a:endParaRPr lang="en-US" sz="1000" dirty="0">
              <a:solidFill>
                <a:srgbClr val="3E464F"/>
              </a:solidFill>
              <a:cs typeface="Vijaya" panose="020B0502040204020203" pitchFamily="18" charset="0"/>
            </a:endParaRPr>
          </a:p>
          <a:p>
            <a:pPr marL="285750" indent="-285750">
              <a:buFont typeface="Arial" panose="020B0604020202020204" pitchFamily="34" charset="0"/>
              <a:buChar char="•"/>
            </a:pPr>
            <a:r>
              <a:rPr lang="en-US" sz="1000" dirty="0">
                <a:solidFill>
                  <a:srgbClr val="3E464F"/>
                </a:solidFill>
                <a:cs typeface="Vijaya" panose="020B0502040204020203" pitchFamily="18" charset="0"/>
              </a:rPr>
              <a:t>Check the</a:t>
            </a:r>
            <a:r>
              <a:rPr lang="en-US" sz="1000" i="0" dirty="0">
                <a:solidFill>
                  <a:srgbClr val="3E464F"/>
                </a:solidFill>
                <a:effectLst/>
                <a:cs typeface="Vijaya" panose="020B0502040204020203" pitchFamily="18" charset="0"/>
              </a:rPr>
              <a:t> R&amp;D expenditure</a:t>
            </a:r>
          </a:p>
          <a:p>
            <a:pPr marL="285750" indent="-285750">
              <a:buFont typeface="Arial" panose="020B0604020202020204" pitchFamily="34" charset="0"/>
              <a:buChar char="•"/>
            </a:pPr>
            <a:endParaRPr lang="en-US" sz="1000" dirty="0">
              <a:solidFill>
                <a:srgbClr val="3E464F"/>
              </a:solidFill>
              <a:cs typeface="Vijaya" panose="020B0502040204020203" pitchFamily="18" charset="0"/>
            </a:endParaRPr>
          </a:p>
          <a:p>
            <a:pPr marL="285750" indent="-285750">
              <a:buFont typeface="Arial" panose="020B0604020202020204" pitchFamily="34" charset="0"/>
              <a:buChar char="•"/>
            </a:pPr>
            <a:r>
              <a:rPr lang="en-US" sz="1000" i="0" dirty="0">
                <a:solidFill>
                  <a:srgbClr val="3E464F"/>
                </a:solidFill>
                <a:effectLst/>
                <a:cs typeface="Vijaya" panose="020B0502040204020203" pitchFamily="18" charset="0"/>
              </a:rPr>
              <a:t>Look at the revenues and profit margin over several periods (i.e. 3 years) to assess if the company has grown and in a profitable way</a:t>
            </a:r>
          </a:p>
          <a:p>
            <a:pPr marL="285750" indent="-285750">
              <a:buFont typeface="Arial" panose="020B0604020202020204" pitchFamily="34" charset="0"/>
              <a:buChar char="•"/>
            </a:pPr>
            <a:endParaRPr lang="en-US" sz="1600" i="0" dirty="0">
              <a:solidFill>
                <a:srgbClr val="3E464F"/>
              </a:solidFill>
              <a:effectLst/>
              <a:latin typeface="Vijaya" panose="020B0502040204020203" pitchFamily="18" charset="0"/>
              <a:cs typeface="Vijaya" panose="020B0502040204020203" pitchFamily="18" charset="0"/>
            </a:endParaRPr>
          </a:p>
          <a:p>
            <a:pPr marL="0" indent="0">
              <a:buNone/>
            </a:pPr>
            <a:endParaRPr lang="en-US" sz="1600" b="1" i="0" dirty="0">
              <a:solidFill>
                <a:srgbClr val="3E464F"/>
              </a:solidFill>
              <a:effectLst/>
              <a:latin typeface="Vijaya" panose="020B0502040204020203" pitchFamily="18" charset="0"/>
              <a:cs typeface="Vijaya" panose="020B0502040204020203" pitchFamily="18" charset="0"/>
            </a:endParaRPr>
          </a:p>
        </p:txBody>
      </p:sp>
    </p:spTree>
    <p:extLst>
      <p:ext uri="{BB962C8B-B14F-4D97-AF65-F5344CB8AC3E}">
        <p14:creationId xmlns:p14="http://schemas.microsoft.com/office/powerpoint/2010/main" val="36973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8BE7D5-7524-44DA-A340-AF0DAC210FAE}"/>
              </a:ext>
            </a:extLst>
          </p:cNvPr>
          <p:cNvSpPr>
            <a:spLocks noGrp="1"/>
          </p:cNvSpPr>
          <p:nvPr>
            <p:ph idx="1"/>
          </p:nvPr>
        </p:nvSpPr>
        <p:spPr>
          <a:xfrm>
            <a:off x="277120" y="665476"/>
            <a:ext cx="6071429" cy="3941353"/>
          </a:xfrm>
        </p:spPr>
        <p:txBody>
          <a:bodyPr/>
          <a:lstStyle/>
          <a:p>
            <a:pPr marL="0" indent="0">
              <a:buNone/>
            </a:pPr>
            <a:r>
              <a:rPr lang="en-US" sz="1200" dirty="0"/>
              <a:t>To generate profitable growth and stay competitive over time a company needs to have a business strategy</a:t>
            </a:r>
          </a:p>
          <a:p>
            <a:pPr marL="0" indent="0">
              <a:buNone/>
            </a:pPr>
            <a:endParaRPr lang="en-US" sz="1200" dirty="0"/>
          </a:p>
          <a:p>
            <a:pPr marL="0" indent="0">
              <a:buNone/>
            </a:pPr>
            <a:r>
              <a:rPr lang="en-US" sz="1200" dirty="0"/>
              <a:t>“</a:t>
            </a:r>
            <a:r>
              <a:rPr lang="en-GB" sz="1200" dirty="0"/>
              <a:t>Business strategy is a plan of strategic initiatives a company pursues to create value for the organization and its stakeholders and gain a competitive advantage in the market. This strategy is crucial to a company's success and is needed before any goods or services are produced or delivered” Harvard Business Review</a:t>
            </a:r>
          </a:p>
          <a:p>
            <a:pPr marL="0" indent="0">
              <a:buNone/>
            </a:pPr>
            <a:endParaRPr lang="en-US" sz="1200" dirty="0"/>
          </a:p>
          <a:p>
            <a:pPr marL="0" indent="0">
              <a:buNone/>
            </a:pPr>
            <a:r>
              <a:rPr lang="en-US" sz="1200" dirty="0"/>
              <a:t>The company needs to constantly assess</a:t>
            </a:r>
            <a:r>
              <a:rPr lang="en-US" sz="1200" dirty="0">
                <a:solidFill>
                  <a:srgbClr val="FF0000"/>
                </a:solidFill>
              </a:rPr>
              <a:t>:</a:t>
            </a:r>
          </a:p>
          <a:p>
            <a:pPr marL="428625" indent="-428625">
              <a:buFont typeface="Arial"/>
              <a:buChar char="•"/>
            </a:pPr>
            <a:r>
              <a:rPr lang="en-US" sz="1200" dirty="0"/>
              <a:t>Who are our most important customers? How do we attract and keep them, grow our customer base, and get customers to buy more from us?</a:t>
            </a:r>
            <a:endParaRPr lang="en-US" sz="1200" dirty="0">
              <a:latin typeface="Arial"/>
              <a:cs typeface="Microsoft New Tai Lue"/>
            </a:endParaRPr>
          </a:p>
          <a:p>
            <a:pPr marL="428625" indent="-428625">
              <a:buFont typeface="Arial"/>
              <a:buChar char="•"/>
            </a:pPr>
            <a:r>
              <a:rPr lang="en-US" sz="1200" dirty="0">
                <a:latin typeface="Arial"/>
                <a:cs typeface="Microsoft New Tai Lue"/>
              </a:rPr>
              <a:t>What makes us competitive? How can we remain competitive in the future?</a:t>
            </a:r>
          </a:p>
          <a:p>
            <a:pPr marL="428625" indent="-428625">
              <a:buFont typeface="Arial"/>
              <a:buChar char="•"/>
            </a:pPr>
            <a:r>
              <a:rPr lang="en-US" sz="1200" dirty="0">
                <a:latin typeface="Arial"/>
                <a:cs typeface="Microsoft New Tai Lue"/>
              </a:rPr>
              <a:t>What is happening in the industry and environment the company is operating in?</a:t>
            </a:r>
          </a:p>
          <a:p>
            <a:pPr marL="428625" indent="-428625">
              <a:buFont typeface="Arial"/>
              <a:buChar char="•"/>
            </a:pPr>
            <a:r>
              <a:rPr lang="en-US" sz="1200" dirty="0">
                <a:latin typeface="Arial"/>
                <a:cs typeface="Microsoft New Tai Lue"/>
              </a:rPr>
              <a:t>What is the competition doing or expected to do?</a:t>
            </a:r>
          </a:p>
          <a:p>
            <a:pPr marL="428625" indent="-428625">
              <a:buFont typeface="Arial"/>
              <a:buChar char="•"/>
            </a:pPr>
            <a:r>
              <a:rPr lang="en-US" sz="1200" dirty="0">
                <a:latin typeface="Arial"/>
                <a:cs typeface="Microsoft New Tai Lue"/>
              </a:rPr>
              <a:t>What are the strengths, weaknesses of the organization and the opportunities and threats the environment throws at it (SWOT analysis)? </a:t>
            </a:r>
          </a:p>
          <a:p>
            <a:pPr marL="428625" indent="-428625">
              <a:buFont typeface="Arial"/>
              <a:buChar char="•"/>
            </a:pPr>
            <a:r>
              <a:rPr lang="en-US" sz="1200" dirty="0">
                <a:latin typeface="Arial"/>
                <a:cs typeface="Microsoft New Tai Lue"/>
              </a:rPr>
              <a:t>What are the key resources, assets, operational and managerial structure the organization chooses to use to bring its product or service to customers</a:t>
            </a:r>
          </a:p>
          <a:p>
            <a:pPr marL="428625" indent="-428625">
              <a:buFont typeface="Arial"/>
              <a:buChar char="•"/>
            </a:pPr>
            <a:r>
              <a:rPr lang="en-US" sz="1200" dirty="0">
                <a:latin typeface="Arial"/>
                <a:cs typeface="Microsoft New Tai Lue"/>
              </a:rPr>
              <a:t>What are the routes to market to reach out to the customers</a:t>
            </a:r>
          </a:p>
          <a:p>
            <a:pPr marL="428625" indent="-428625">
              <a:buFont typeface="Arial"/>
              <a:buChar char="•"/>
            </a:pPr>
            <a:endParaRPr lang="en-US" sz="1200" dirty="0">
              <a:latin typeface="Arial"/>
              <a:cs typeface="Microsoft New Tai Lue"/>
            </a:endParaRPr>
          </a:p>
          <a:p>
            <a:endParaRPr lang="en-US" sz="1200" dirty="0"/>
          </a:p>
          <a:p>
            <a:endParaRPr lang="en-US" sz="1200" dirty="0"/>
          </a:p>
          <a:p>
            <a:endParaRPr lang="en-US" sz="1200" dirty="0">
              <a:latin typeface="+mn-lt"/>
            </a:endParaRPr>
          </a:p>
          <a:p>
            <a:endParaRPr lang="en-US" sz="1200" dirty="0">
              <a:latin typeface="+mn-lt"/>
            </a:endParaRPr>
          </a:p>
        </p:txBody>
      </p:sp>
      <p:sp>
        <p:nvSpPr>
          <p:cNvPr id="3" name="Title 2">
            <a:extLst>
              <a:ext uri="{FF2B5EF4-FFF2-40B4-BE49-F238E27FC236}">
                <a16:creationId xmlns:a16="http://schemas.microsoft.com/office/drawing/2014/main" id="{E784F7E3-223C-433E-A4D3-94D921089379}"/>
              </a:ext>
            </a:extLst>
          </p:cNvPr>
          <p:cNvSpPr>
            <a:spLocks noGrp="1"/>
          </p:cNvSpPr>
          <p:nvPr>
            <p:ph type="title"/>
          </p:nvPr>
        </p:nvSpPr>
        <p:spPr>
          <a:xfrm>
            <a:off x="196758" y="94564"/>
            <a:ext cx="8573500" cy="720080"/>
          </a:xfrm>
        </p:spPr>
        <p:txBody>
          <a:bodyPr/>
          <a:lstStyle/>
          <a:p>
            <a:r>
              <a:rPr lang="en-GB" b="0" dirty="0"/>
              <a:t>Drive profitable growth </a:t>
            </a:r>
            <a:r>
              <a:rPr lang="en-US" dirty="0"/>
              <a:t>and stay competitive: Business Strategy</a:t>
            </a:r>
          </a:p>
        </p:txBody>
      </p:sp>
      <p:pic>
        <p:nvPicPr>
          <p:cNvPr id="5" name="Picture 4" descr="A yellow post-it note with a red pin&#10;&#10;Description automatically generated with medium confidence">
            <a:extLst>
              <a:ext uri="{FF2B5EF4-FFF2-40B4-BE49-F238E27FC236}">
                <a16:creationId xmlns:a16="http://schemas.microsoft.com/office/drawing/2014/main" id="{D52412D5-6629-C536-03D8-1152B846DC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30602" y="534726"/>
            <a:ext cx="2795452" cy="3741878"/>
          </a:xfrm>
          <a:prstGeom prst="rect">
            <a:avLst/>
          </a:prstGeom>
        </p:spPr>
      </p:pic>
      <p:sp>
        <p:nvSpPr>
          <p:cNvPr id="2" name="TextBox 1">
            <a:extLst>
              <a:ext uri="{FF2B5EF4-FFF2-40B4-BE49-F238E27FC236}">
                <a16:creationId xmlns:a16="http://schemas.microsoft.com/office/drawing/2014/main" id="{DDF37B50-BA6C-B7CC-8AE3-63C22442FD51}"/>
              </a:ext>
            </a:extLst>
          </p:cNvPr>
          <p:cNvSpPr txBox="1"/>
          <p:nvPr/>
        </p:nvSpPr>
        <p:spPr>
          <a:xfrm>
            <a:off x="6761394" y="1085529"/>
            <a:ext cx="2008864" cy="2123658"/>
          </a:xfrm>
          <a:prstGeom prst="rect">
            <a:avLst/>
          </a:prstGeom>
          <a:noFill/>
        </p:spPr>
        <p:txBody>
          <a:bodyPr wrap="square">
            <a:spAutoFit/>
          </a:bodyPr>
          <a:lstStyle/>
          <a:p>
            <a:pPr marL="0" indent="0">
              <a:buNone/>
            </a:pPr>
            <a:r>
              <a:rPr lang="en-US" sz="1600" b="1" i="0" dirty="0">
                <a:solidFill>
                  <a:srgbClr val="3E464F"/>
                </a:solidFill>
                <a:effectLst/>
                <a:latin typeface="Vijaya" panose="020B0502040204020203" pitchFamily="18" charset="0"/>
                <a:cs typeface="Vijaya" panose="020B0502040204020203" pitchFamily="18" charset="0"/>
              </a:rPr>
              <a:t>Interview Basics:</a:t>
            </a:r>
          </a:p>
          <a:p>
            <a:pPr marL="171450" indent="-171450">
              <a:buFont typeface="Arial" panose="020B0604020202020204" pitchFamily="34" charset="0"/>
              <a:buChar char="•"/>
            </a:pPr>
            <a:r>
              <a:rPr lang="en-US" sz="1000" dirty="0"/>
              <a:t>To assess how profitable your organization’s growth efforts are look at revenues, gross profit, cash flow over time</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Profitable growth is a key to business success, and it needs to be </a:t>
            </a:r>
            <a:r>
              <a:rPr lang="en-US" sz="1000" b="1" dirty="0"/>
              <a:t>sustainable and responsible growth</a:t>
            </a:r>
          </a:p>
          <a:p>
            <a:pPr marL="0" indent="0">
              <a:buNone/>
            </a:pPr>
            <a:endParaRPr lang="en-US" sz="1600" b="1" i="0" dirty="0">
              <a:solidFill>
                <a:srgbClr val="3E464F"/>
              </a:solidFill>
              <a:effectLst/>
              <a:latin typeface="Vijaya" panose="020B0502040204020203" pitchFamily="18" charset="0"/>
              <a:cs typeface="Vijaya" panose="020B0502040204020203" pitchFamily="18" charset="0"/>
            </a:endParaRPr>
          </a:p>
        </p:txBody>
      </p:sp>
      <p:graphicFrame>
        <p:nvGraphicFramePr>
          <p:cNvPr id="6" name="Object 5">
            <a:extLst>
              <a:ext uri="{FF2B5EF4-FFF2-40B4-BE49-F238E27FC236}">
                <a16:creationId xmlns:a16="http://schemas.microsoft.com/office/drawing/2014/main" id="{C3548D1A-B429-83F4-5129-2DDFAC634D06}"/>
              </a:ext>
            </a:extLst>
          </p:cNvPr>
          <p:cNvGraphicFramePr>
            <a:graphicFrameLocks noChangeAspect="1"/>
          </p:cNvGraphicFramePr>
          <p:nvPr>
            <p:extLst>
              <p:ext uri="{D42A27DB-BD31-4B8C-83A1-F6EECF244321}">
                <p14:modId xmlns:p14="http://schemas.microsoft.com/office/powerpoint/2010/main" val="104761647"/>
              </p:ext>
            </p:extLst>
          </p:nvPr>
        </p:nvGraphicFramePr>
        <p:xfrm>
          <a:off x="6851426" y="4057971"/>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608" imgH="806335" progId="Word.Document.12">
                  <p:embed/>
                </p:oleObj>
              </mc:Choice>
              <mc:Fallback>
                <p:oleObj name="Document" showAsIcon="1" r:id="rId5" imgW="914608" imgH="806335" progId="Word.Document.12">
                  <p:embed/>
                  <p:pic>
                    <p:nvPicPr>
                      <p:cNvPr id="6" name="Object 5">
                        <a:extLst>
                          <a:ext uri="{FF2B5EF4-FFF2-40B4-BE49-F238E27FC236}">
                            <a16:creationId xmlns:a16="http://schemas.microsoft.com/office/drawing/2014/main" id="{C3548D1A-B429-83F4-5129-2DDFAC634D06}"/>
                          </a:ext>
                        </a:extLst>
                      </p:cNvPr>
                      <p:cNvPicPr/>
                      <p:nvPr/>
                    </p:nvPicPr>
                    <p:blipFill>
                      <a:blip r:embed="rId6"/>
                      <a:stretch>
                        <a:fillRect/>
                      </a:stretch>
                    </p:blipFill>
                    <p:spPr>
                      <a:xfrm>
                        <a:off x="6851426" y="40579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003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CAA-8568-4991-8075-930D7CA2A205}"/>
              </a:ext>
            </a:extLst>
          </p:cNvPr>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7381DE6B-6135-4ABF-85F9-B97DBFF5A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7" name="Picture 6" descr="A picture containing mirror&#10;&#10;Description automatically generated">
            <a:extLst>
              <a:ext uri="{FF2B5EF4-FFF2-40B4-BE49-F238E27FC236}">
                <a16:creationId xmlns:a16="http://schemas.microsoft.com/office/drawing/2014/main" id="{C2FD8A72-4995-4CC9-8CD3-FCE01A3B7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826" y="1465748"/>
            <a:ext cx="6889750" cy="3875484"/>
          </a:xfrm>
          <a:prstGeom prst="rect">
            <a:avLst/>
          </a:prstGeom>
        </p:spPr>
      </p:pic>
      <p:sp>
        <p:nvSpPr>
          <p:cNvPr id="9" name="TextBox 8">
            <a:extLst>
              <a:ext uri="{FF2B5EF4-FFF2-40B4-BE49-F238E27FC236}">
                <a16:creationId xmlns:a16="http://schemas.microsoft.com/office/drawing/2014/main" id="{B56409E8-A7F8-4B40-BA99-E5506A8D93F3}"/>
              </a:ext>
            </a:extLst>
          </p:cNvPr>
          <p:cNvSpPr txBox="1"/>
          <p:nvPr/>
        </p:nvSpPr>
        <p:spPr>
          <a:xfrm>
            <a:off x="478305" y="1569691"/>
            <a:ext cx="5702440" cy="1315745"/>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Timings</a:t>
            </a:r>
          </a:p>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Questions</a:t>
            </a:r>
          </a:p>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PG Skills Canvas course</a:t>
            </a:r>
          </a:p>
          <a:p>
            <a:pPr marL="214313" indent="-214313">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6BB29CA-9C2F-44BD-8665-92681D73E780}"/>
              </a:ext>
            </a:extLst>
          </p:cNvPr>
          <p:cNvSpPr txBox="1"/>
          <p:nvPr/>
        </p:nvSpPr>
        <p:spPr>
          <a:xfrm>
            <a:off x="490967" y="575519"/>
            <a:ext cx="5473083" cy="715581"/>
          </a:xfrm>
          <a:prstGeom prst="rect">
            <a:avLst/>
          </a:prstGeom>
          <a:noFill/>
        </p:spPr>
        <p:txBody>
          <a:bodyPr wrap="square" rtlCol="0">
            <a:spAutoFit/>
          </a:bodyPr>
          <a:lstStyle/>
          <a:p>
            <a:r>
              <a:rPr lang="en-GB" sz="4050" b="1" dirty="0">
                <a:solidFill>
                  <a:srgbClr val="B10170"/>
                </a:solidFill>
                <a:latin typeface="Arial" panose="020B0604020202020204" pitchFamily="34" charset="0"/>
                <a:cs typeface="Arial" panose="020B0604020202020204" pitchFamily="34" charset="0"/>
              </a:rPr>
              <a:t>HOUSEKEEPING</a:t>
            </a:r>
          </a:p>
        </p:txBody>
      </p:sp>
      <p:sp>
        <p:nvSpPr>
          <p:cNvPr id="13" name="TextBox 12">
            <a:extLst>
              <a:ext uri="{FF2B5EF4-FFF2-40B4-BE49-F238E27FC236}">
                <a16:creationId xmlns:a16="http://schemas.microsoft.com/office/drawing/2014/main" id="{1398810B-68F1-496A-9994-C91A8810BB64}"/>
              </a:ext>
            </a:extLst>
          </p:cNvPr>
          <p:cNvSpPr txBox="1"/>
          <p:nvPr/>
        </p:nvSpPr>
        <p:spPr>
          <a:xfrm>
            <a:off x="6180744" y="2835525"/>
            <a:ext cx="2117912" cy="1015663"/>
          </a:xfrm>
          <a:prstGeom prst="rect">
            <a:avLst/>
          </a:prstGeom>
          <a:noFill/>
        </p:spPr>
        <p:txBody>
          <a:bodyPr wrap="square" rtlCol="0">
            <a:spAutoFit/>
          </a:bodyPr>
          <a:lstStyle/>
          <a:p>
            <a:pPr algn="ctr"/>
            <a:r>
              <a:rPr lang="en-GB" sz="1500" b="1" dirty="0">
                <a:solidFill>
                  <a:srgbClr val="B10170"/>
                </a:solidFill>
                <a:latin typeface="Arial" panose="020B0604020202020204" pitchFamily="34" charset="0"/>
                <a:cs typeface="Arial" panose="020B0604020202020204" pitchFamily="34" charset="0"/>
              </a:rPr>
              <a:t>PG Skills Canvas Course: https://canvas.bham.ac.uk/enroll/PKYPEA</a:t>
            </a:r>
          </a:p>
        </p:txBody>
      </p:sp>
    </p:spTree>
    <p:extLst>
      <p:ext uri="{BB962C8B-B14F-4D97-AF65-F5344CB8AC3E}">
        <p14:creationId xmlns:p14="http://schemas.microsoft.com/office/powerpoint/2010/main" val="247421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147">
            <a:extLst>
              <a:ext uri="{FF2B5EF4-FFF2-40B4-BE49-F238E27FC236}">
                <a16:creationId xmlns:a16="http://schemas.microsoft.com/office/drawing/2014/main" id="{0A76C918-5E94-4186-83F2-A851B72D2A29}"/>
              </a:ext>
            </a:extLst>
          </p:cNvPr>
          <p:cNvSpPr txBox="1"/>
          <p:nvPr/>
        </p:nvSpPr>
        <p:spPr>
          <a:xfrm>
            <a:off x="137819" y="109175"/>
            <a:ext cx="8325095" cy="461665"/>
          </a:xfrm>
          <a:prstGeom prst="rect">
            <a:avLst/>
          </a:prstGeom>
          <a:noFill/>
        </p:spPr>
        <p:txBody>
          <a:bodyPr wrap="square" rtlCol="0">
            <a:spAutoFit/>
          </a:bodyPr>
          <a:lstStyle/>
          <a:p>
            <a:r>
              <a:rPr lang="en-GB" sz="2400" i="1">
                <a:latin typeface="Verdana"/>
                <a:cs typeface="Verdana"/>
              </a:rPr>
              <a:t>Partnership journey </a:t>
            </a:r>
            <a:r>
              <a:rPr lang="en-GB" sz="1050" i="1">
                <a:latin typeface="Verdana"/>
                <a:cs typeface="Verdana"/>
              </a:rPr>
              <a:t>(digital transformation workstream) </a:t>
            </a:r>
            <a:r>
              <a:rPr lang="en-GB" sz="2400" i="1">
                <a:latin typeface="Verdana"/>
                <a:cs typeface="Verdana"/>
              </a:rPr>
              <a:t> </a:t>
            </a:r>
            <a:r>
              <a:rPr lang="en-GB" sz="2100" i="1">
                <a:latin typeface="Verdana"/>
                <a:cs typeface="Verdana"/>
              </a:rPr>
              <a:t>– </a:t>
            </a:r>
            <a:r>
              <a:rPr lang="en-GB" sz="1500" i="1">
                <a:latin typeface="Verdana"/>
                <a:cs typeface="Verdana"/>
              </a:rPr>
              <a:t>low cost, high impact</a:t>
            </a:r>
            <a:endParaRPr lang="en-GB" sz="2400" i="1">
              <a:latin typeface="Verdana"/>
              <a:cs typeface="Verdana"/>
            </a:endParaRPr>
          </a:p>
        </p:txBody>
      </p:sp>
      <p:sp>
        <p:nvSpPr>
          <p:cNvPr id="55" name="TextBox 54">
            <a:extLst>
              <a:ext uri="{FF2B5EF4-FFF2-40B4-BE49-F238E27FC236}">
                <a16:creationId xmlns:a16="http://schemas.microsoft.com/office/drawing/2014/main" id="{06523E31-B95F-C543-BF99-A658EB0F43FA}"/>
              </a:ext>
            </a:extLst>
          </p:cNvPr>
          <p:cNvSpPr txBox="1"/>
          <p:nvPr/>
        </p:nvSpPr>
        <p:spPr>
          <a:xfrm>
            <a:off x="137819" y="747010"/>
            <a:ext cx="8600303" cy="553998"/>
          </a:xfrm>
          <a:prstGeom prst="rect">
            <a:avLst/>
          </a:prstGeom>
          <a:noFill/>
          <a:ln>
            <a:solidFill>
              <a:schemeClr val="accent1"/>
            </a:solidFill>
          </a:ln>
        </p:spPr>
        <p:txBody>
          <a:bodyPr wrap="square" rtlCol="0">
            <a:spAutoFit/>
          </a:bodyPr>
          <a:lstStyle/>
          <a:p>
            <a:r>
              <a:rPr lang="en-GB" sz="1350"/>
              <a:t>Goal- </a:t>
            </a:r>
            <a:r>
              <a:rPr lang="en-GB" sz="1500" i="1">
                <a:solidFill>
                  <a:schemeClr val="tx2"/>
                </a:solidFill>
              </a:rPr>
              <a:t>Long term (8-10yrs) strategic partnership deal with planned pipeline</a:t>
            </a:r>
          </a:p>
          <a:p>
            <a:r>
              <a:rPr lang="en-GB" sz="1500" i="1">
                <a:solidFill>
                  <a:schemeClr val="tx2"/>
                </a:solidFill>
              </a:rPr>
              <a:t> 80-90% of digital spend</a:t>
            </a:r>
            <a:endParaRPr lang="en-GB" sz="1350" i="1">
              <a:solidFill>
                <a:schemeClr val="tx2"/>
              </a:solidFill>
            </a:endParaRPr>
          </a:p>
        </p:txBody>
      </p:sp>
      <p:sp>
        <p:nvSpPr>
          <p:cNvPr id="57" name="TextBox 56">
            <a:extLst>
              <a:ext uri="{FF2B5EF4-FFF2-40B4-BE49-F238E27FC236}">
                <a16:creationId xmlns:a16="http://schemas.microsoft.com/office/drawing/2014/main" id="{E38381D6-E7BC-A24F-AB51-3F3ECFB1DE61}"/>
              </a:ext>
            </a:extLst>
          </p:cNvPr>
          <p:cNvSpPr txBox="1"/>
          <p:nvPr/>
        </p:nvSpPr>
        <p:spPr>
          <a:xfrm>
            <a:off x="2829697" y="1399887"/>
            <a:ext cx="3484606" cy="3231654"/>
          </a:xfrm>
          <a:prstGeom prst="rect">
            <a:avLst/>
          </a:prstGeom>
          <a:noFill/>
        </p:spPr>
        <p:txBody>
          <a:bodyPr wrap="square" rtlCol="0">
            <a:spAutoFit/>
          </a:bodyPr>
          <a:lstStyle/>
          <a:p>
            <a:r>
              <a:rPr lang="en-GB" sz="1200" b="1">
                <a:solidFill>
                  <a:srgbClr val="006793"/>
                </a:solidFill>
              </a:rPr>
              <a:t>2022 Plan</a:t>
            </a:r>
          </a:p>
          <a:p>
            <a:pPr marL="128588" indent="-128588">
              <a:buFont typeface="Arial" panose="020B0604020202020204" pitchFamily="34" charset="0"/>
              <a:buChar char="•"/>
            </a:pPr>
            <a:endParaRPr lang="en-GB" sz="1200" b="1">
              <a:solidFill>
                <a:srgbClr val="92D050"/>
              </a:solidFill>
            </a:endParaRPr>
          </a:p>
          <a:p>
            <a:pPr marL="214313" indent="-214313">
              <a:buFont typeface="Arial" panose="020B0604020202020204" pitchFamily="34" charset="0"/>
              <a:buChar char="•"/>
            </a:pPr>
            <a:r>
              <a:rPr lang="en-GB" sz="1200">
                <a:latin typeface="Calibri" panose="020F0502020204030204" pitchFamily="34" charset="0"/>
                <a:cs typeface="Calibri" panose="020F0502020204030204" pitchFamily="34" charset="0"/>
              </a:rPr>
              <a:t>Organisation wide &amp; SH inclusive (groups and individuals; influencers, decision makers, budget holders etc.)</a:t>
            </a:r>
          </a:p>
          <a:p>
            <a:pPr marL="214313" indent="-214313">
              <a:buFont typeface="Arial" panose="020B0604020202020204" pitchFamily="34" charset="0"/>
              <a:buChar char="•"/>
            </a:pPr>
            <a:endParaRPr lang="en-GB" sz="120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GB" sz="1200">
                <a:latin typeface="Calibri" panose="020F0502020204030204" pitchFamily="34" charset="0"/>
                <a:cs typeface="Calibri" panose="020F0502020204030204" pitchFamily="34" charset="0"/>
              </a:rPr>
              <a:t>Single forward focussed plan </a:t>
            </a:r>
          </a:p>
          <a:p>
            <a:pPr marL="671501" lvl="1" indent="-214313">
              <a:buFont typeface="Arial" panose="020B0604020202020204" pitchFamily="34" charset="0"/>
              <a:buChar char="•"/>
            </a:pPr>
            <a:r>
              <a:rPr lang="en-GB" sz="1200">
                <a:latin typeface="Calibri" panose="020F0502020204030204" pitchFamily="34" charset="0"/>
                <a:cs typeface="Calibri" panose="020F0502020204030204" pitchFamily="34" charset="0"/>
              </a:rPr>
              <a:t>Outcome driven </a:t>
            </a:r>
          </a:p>
          <a:p>
            <a:pPr marL="671501" lvl="1" indent="-214313">
              <a:buFont typeface="Arial" panose="020B0604020202020204" pitchFamily="34" charset="0"/>
              <a:buChar char="•"/>
            </a:pPr>
            <a:r>
              <a:rPr lang="en-GB" sz="1200">
                <a:latin typeface="Calibri" panose="020F0502020204030204" pitchFamily="34" charset="0"/>
                <a:cs typeface="Calibri" panose="020F0502020204030204" pitchFamily="34" charset="0"/>
              </a:rPr>
              <a:t>Organised consistent approach across the Atos team</a:t>
            </a:r>
          </a:p>
          <a:p>
            <a:pPr marL="671501" lvl="1" indent="-214313">
              <a:buFont typeface="Arial" panose="020B0604020202020204" pitchFamily="34" charset="0"/>
              <a:buChar char="•"/>
            </a:pPr>
            <a:r>
              <a:rPr lang="en-GB" sz="1200">
                <a:latin typeface="Calibri" panose="020F0502020204030204" pitchFamily="34" charset="0"/>
                <a:cs typeface="Calibri" panose="020F0502020204030204" pitchFamily="34" charset="0"/>
              </a:rPr>
              <a:t>Regular review </a:t>
            </a:r>
          </a:p>
          <a:p>
            <a:pPr marL="671501" lvl="1" indent="-214313">
              <a:buFont typeface="Arial" panose="020B0604020202020204" pitchFamily="34" charset="0"/>
              <a:buChar char="•"/>
            </a:pPr>
            <a:r>
              <a:rPr lang="en-GB" sz="1200">
                <a:latin typeface="Calibri" panose="020F0502020204030204" pitchFamily="34" charset="0"/>
                <a:cs typeface="Calibri" panose="020F0502020204030204" pitchFamily="34" charset="0"/>
              </a:rPr>
              <a:t>Q,H &amp; FY planning</a:t>
            </a:r>
          </a:p>
          <a:p>
            <a:pPr marL="671501" lvl="1" indent="-214313">
              <a:buFont typeface="Arial" panose="020B0604020202020204" pitchFamily="34" charset="0"/>
              <a:buChar char="•"/>
            </a:pPr>
            <a:endParaRPr lang="en-GB" sz="1200">
              <a:latin typeface="Calibri" panose="020F0502020204030204" pitchFamily="34" charset="0"/>
              <a:cs typeface="Calibri" panose="020F0502020204030204" pitchFamily="34" charset="0"/>
            </a:endParaRPr>
          </a:p>
          <a:p>
            <a:pPr marL="328601" indent="-214313">
              <a:buFont typeface="Arial" panose="020B0604020202020204" pitchFamily="34" charset="0"/>
              <a:buChar char="•"/>
            </a:pPr>
            <a:r>
              <a:rPr lang="en-GB" sz="1200">
                <a:latin typeface="Calibri" panose="020F0502020204030204" pitchFamily="34" charset="0"/>
                <a:cs typeface="Calibri" panose="020F0502020204030204" pitchFamily="34" charset="0"/>
              </a:rPr>
              <a:t>Win Theme founded “We are relevant to health”</a:t>
            </a:r>
          </a:p>
          <a:p>
            <a:pPr marL="328601" indent="-214313">
              <a:buFont typeface="Arial" panose="020B0604020202020204" pitchFamily="34" charset="0"/>
              <a:buChar char="•"/>
            </a:pPr>
            <a:endParaRPr lang="en-GB" sz="1200">
              <a:latin typeface="Calibri" panose="020F0502020204030204" pitchFamily="34" charset="0"/>
              <a:cs typeface="Calibri" panose="020F0502020204030204" pitchFamily="34" charset="0"/>
            </a:endParaRPr>
          </a:p>
          <a:p>
            <a:pPr marL="328601" indent="-214313">
              <a:buFont typeface="Arial" panose="020B0604020202020204" pitchFamily="34" charset="0"/>
              <a:buChar char="•"/>
            </a:pPr>
            <a:r>
              <a:rPr lang="en-GB" sz="1200">
                <a:latin typeface="Calibri" panose="020F0502020204030204" pitchFamily="34" charset="0"/>
                <a:cs typeface="Calibri" panose="020F0502020204030204" pitchFamily="34" charset="0"/>
              </a:rPr>
              <a:t>Risk grounded – we cannot be complacent !</a:t>
            </a:r>
          </a:p>
        </p:txBody>
      </p:sp>
      <p:sp>
        <p:nvSpPr>
          <p:cNvPr id="179" name="TextBox 178">
            <a:extLst>
              <a:ext uri="{FF2B5EF4-FFF2-40B4-BE49-F238E27FC236}">
                <a16:creationId xmlns:a16="http://schemas.microsoft.com/office/drawing/2014/main" id="{25C8BAF2-6C45-7048-A7B8-08F1255C256F}"/>
              </a:ext>
            </a:extLst>
          </p:cNvPr>
          <p:cNvSpPr txBox="1"/>
          <p:nvPr/>
        </p:nvSpPr>
        <p:spPr>
          <a:xfrm>
            <a:off x="6314303" y="1370367"/>
            <a:ext cx="2527743" cy="1690912"/>
          </a:xfrm>
          <a:prstGeom prst="rect">
            <a:avLst/>
          </a:prstGeom>
          <a:noFill/>
        </p:spPr>
        <p:txBody>
          <a:bodyPr wrap="square" rtlCol="0">
            <a:spAutoFit/>
          </a:bodyPr>
          <a:lstStyle/>
          <a:p>
            <a:r>
              <a:rPr lang="en-GB" sz="1200" b="1" dirty="0">
                <a:solidFill>
                  <a:srgbClr val="006793"/>
                </a:solidFill>
                <a:latin typeface="Calibri" panose="020F0502020204030204" pitchFamily="34" charset="0"/>
                <a:cs typeface="Calibri" panose="020F0502020204030204" pitchFamily="34" charset="0"/>
              </a:rPr>
              <a:t>Win Themes –</a:t>
            </a:r>
          </a:p>
          <a:p>
            <a:pPr marL="128588" indent="-128588">
              <a:buFont typeface="Arial" panose="020B0604020202020204" pitchFamily="34" charset="0"/>
              <a:buChar char="•"/>
            </a:pPr>
            <a:endParaRPr lang="en-GB" sz="788" b="1" dirty="0">
              <a:solidFill>
                <a:srgbClr val="92D050"/>
              </a:solidFill>
            </a:endParaRPr>
          </a:p>
          <a:p>
            <a:pPr marL="128588" indent="-128588">
              <a:buFont typeface="Arial" panose="020B0604020202020204" pitchFamily="34" charset="0"/>
              <a:buChar char="•"/>
            </a:pPr>
            <a:r>
              <a:rPr lang="en-GB" sz="1200" dirty="0"/>
              <a:t>Trusted partner with proven track record </a:t>
            </a:r>
          </a:p>
          <a:p>
            <a:pPr marL="128588" indent="-128588">
              <a:buFont typeface="Arial" panose="020B0604020202020204" pitchFamily="34" charset="0"/>
              <a:buChar char="•"/>
            </a:pPr>
            <a:r>
              <a:rPr lang="en-GB" sz="1200" dirty="0"/>
              <a:t>To be developed with team </a:t>
            </a:r>
          </a:p>
          <a:p>
            <a:pPr marL="471488" lvl="1" indent="-128588">
              <a:buFont typeface="Arial" panose="020B0604020202020204" pitchFamily="34" charset="0"/>
              <a:buChar char="•"/>
            </a:pPr>
            <a:r>
              <a:rPr lang="en-GB" sz="1200" dirty="0"/>
              <a:t>Cultural alignment</a:t>
            </a:r>
          </a:p>
          <a:p>
            <a:pPr marL="471488" lvl="1" indent="-128588">
              <a:buFont typeface="Arial" panose="020B0604020202020204" pitchFamily="34" charset="0"/>
              <a:buChar char="•"/>
            </a:pPr>
            <a:r>
              <a:rPr lang="en-GB" sz="1200" dirty="0"/>
              <a:t>Value for Money</a:t>
            </a:r>
          </a:p>
          <a:p>
            <a:pPr marL="471488" lvl="1" indent="-128588">
              <a:buFont typeface="Arial" panose="020B0604020202020204" pitchFamily="34" charset="0"/>
              <a:buChar char="•"/>
            </a:pPr>
            <a:r>
              <a:rPr lang="en-GB" sz="1200" dirty="0"/>
              <a:t>We know health </a:t>
            </a:r>
          </a:p>
          <a:p>
            <a:pPr marL="128588" indent="-128588">
              <a:buFont typeface="Arial" panose="020B0604020202020204" pitchFamily="34" charset="0"/>
              <a:buChar char="•"/>
            </a:pPr>
            <a:endParaRPr lang="en-GB" sz="1200" dirty="0"/>
          </a:p>
        </p:txBody>
      </p:sp>
      <p:sp>
        <p:nvSpPr>
          <p:cNvPr id="6" name="TextBox 5">
            <a:extLst>
              <a:ext uri="{FF2B5EF4-FFF2-40B4-BE49-F238E27FC236}">
                <a16:creationId xmlns:a16="http://schemas.microsoft.com/office/drawing/2014/main" id="{C7C2E6A4-2121-6649-ADF7-81217791D58A}"/>
              </a:ext>
            </a:extLst>
          </p:cNvPr>
          <p:cNvSpPr txBox="1"/>
          <p:nvPr/>
        </p:nvSpPr>
        <p:spPr>
          <a:xfrm>
            <a:off x="6379039" y="3101876"/>
            <a:ext cx="2463007" cy="1200329"/>
          </a:xfrm>
          <a:prstGeom prst="rect">
            <a:avLst/>
          </a:prstGeom>
          <a:noFill/>
        </p:spPr>
        <p:txBody>
          <a:bodyPr wrap="square" rtlCol="0">
            <a:spAutoFit/>
          </a:bodyPr>
          <a:lstStyle/>
          <a:p>
            <a:r>
              <a:rPr lang="en-GB" sz="1200" b="1">
                <a:solidFill>
                  <a:srgbClr val="006793"/>
                </a:solidFill>
                <a:latin typeface="Calibri" panose="020F0502020204030204" pitchFamily="34" charset="0"/>
                <a:cs typeface="Calibri" panose="020F0502020204030204" pitchFamily="34" charset="0"/>
              </a:rPr>
              <a:t>Risks –  </a:t>
            </a:r>
            <a:endParaRPr lang="en-GB" sz="1200">
              <a:solidFill>
                <a:schemeClr val="tx2"/>
              </a:solidFill>
              <a:latin typeface="Calibri" panose="020F0502020204030204" pitchFamily="34" charset="0"/>
              <a:cs typeface="Calibri" panose="020F0502020204030204" pitchFamily="34" charset="0"/>
            </a:endParaRPr>
          </a:p>
          <a:p>
            <a:endParaRPr lang="en-GB" sz="1200">
              <a:solidFill>
                <a:schemeClr val="tx2"/>
              </a:solidFill>
              <a:latin typeface="Calibri" panose="020F0502020204030204" pitchFamily="34" charset="0"/>
              <a:cs typeface="Calibri" panose="020F0502020204030204" pitchFamily="34" charset="0"/>
            </a:endParaRPr>
          </a:p>
          <a:p>
            <a:pPr marL="257175" indent="-257175">
              <a:buAutoNum type="arabicParenR"/>
            </a:pPr>
            <a:r>
              <a:rPr lang="en-GB" sz="1200">
                <a:solidFill>
                  <a:schemeClr val="tx2"/>
                </a:solidFill>
                <a:latin typeface="Calibri" panose="020F0502020204030204" pitchFamily="34" charset="0"/>
                <a:cs typeface="Calibri" panose="020F0502020204030204" pitchFamily="34" charset="0"/>
              </a:rPr>
              <a:t>Change in CEO will leave mid year </a:t>
            </a:r>
          </a:p>
          <a:p>
            <a:pPr marL="257175" indent="-257175">
              <a:buAutoNum type="arabicParenR"/>
            </a:pPr>
            <a:r>
              <a:rPr lang="en-GB" sz="1200">
                <a:solidFill>
                  <a:schemeClr val="tx2"/>
                </a:solidFill>
                <a:latin typeface="Calibri" panose="020F0502020204030204" pitchFamily="34" charset="0"/>
                <a:cs typeface="Calibri" panose="020F0502020204030204" pitchFamily="34" charset="0"/>
              </a:rPr>
              <a:t>Clinical stakeholder engagement </a:t>
            </a:r>
          </a:p>
          <a:p>
            <a:pPr marL="257175" indent="-257175">
              <a:buAutoNum type="arabicParenR"/>
            </a:pPr>
            <a:r>
              <a:rPr lang="en-GB" sz="1200">
                <a:solidFill>
                  <a:schemeClr val="tx2"/>
                </a:solidFill>
                <a:latin typeface="Calibri" panose="020F0502020204030204" pitchFamily="34" charset="0"/>
                <a:cs typeface="Calibri" panose="020F0502020204030204" pitchFamily="34" charset="0"/>
              </a:rPr>
              <a:t>ICS Influence and spend control</a:t>
            </a:r>
          </a:p>
        </p:txBody>
      </p:sp>
      <p:sp>
        <p:nvSpPr>
          <p:cNvPr id="2" name="Rectangle 1">
            <a:extLst>
              <a:ext uri="{FF2B5EF4-FFF2-40B4-BE49-F238E27FC236}">
                <a16:creationId xmlns:a16="http://schemas.microsoft.com/office/drawing/2014/main" id="{5FC244C1-2B5F-3B42-95E4-D7ACF5A0AE0B}"/>
              </a:ext>
            </a:extLst>
          </p:cNvPr>
          <p:cNvSpPr/>
          <p:nvPr/>
        </p:nvSpPr>
        <p:spPr>
          <a:xfrm>
            <a:off x="118737" y="1399887"/>
            <a:ext cx="2957709" cy="1938992"/>
          </a:xfrm>
          <a:prstGeom prst="rect">
            <a:avLst/>
          </a:prstGeom>
        </p:spPr>
        <p:txBody>
          <a:bodyPr wrap="square">
            <a:spAutoFit/>
          </a:bodyPr>
          <a:lstStyle/>
          <a:p>
            <a:r>
              <a:rPr lang="en-GB" sz="1200" b="1">
                <a:solidFill>
                  <a:srgbClr val="006793"/>
                </a:solidFill>
                <a:latin typeface="Calibri" panose="020F0502020204030204" pitchFamily="34" charset="0"/>
                <a:ea typeface="Calibri" panose="020F0502020204030204" pitchFamily="34" charset="0"/>
              </a:rPr>
              <a:t>Where we are now </a:t>
            </a:r>
          </a:p>
          <a:p>
            <a:endParaRPr lang="en-GB" sz="1200">
              <a:latin typeface="Calibri" panose="020F0502020204030204" pitchFamily="34" charset="0"/>
              <a:ea typeface="Calibri" panose="020F0502020204030204" pitchFamily="34" charset="0"/>
            </a:endParaRPr>
          </a:p>
          <a:p>
            <a:pPr marL="214313" indent="-214313">
              <a:buFont typeface="Arial" panose="020B0604020202020204" pitchFamily="34" charset="0"/>
              <a:buChar char="•"/>
            </a:pPr>
            <a:r>
              <a:rPr lang="en-GB" sz="1200">
                <a:latin typeface="Calibri" panose="020F0502020204030204" pitchFamily="34" charset="0"/>
                <a:ea typeface="Calibri" panose="020F0502020204030204" pitchFamily="34" charset="0"/>
              </a:rPr>
              <a:t>Tender in 2022</a:t>
            </a:r>
          </a:p>
          <a:p>
            <a:pPr marL="214313" indent="-214313">
              <a:buFont typeface="Arial" panose="020B0604020202020204" pitchFamily="34" charset="0"/>
              <a:buChar char="•"/>
            </a:pPr>
            <a:r>
              <a:rPr lang="en-GB" sz="1200">
                <a:latin typeface="Calibri" panose="020F0502020204030204" pitchFamily="34" charset="0"/>
                <a:ea typeface="Calibri" panose="020F0502020204030204" pitchFamily="34" charset="0"/>
              </a:rPr>
              <a:t>Goodness to build on (Transition, stable delivery, EPR implementation etc)</a:t>
            </a:r>
          </a:p>
          <a:p>
            <a:pPr marL="214313" indent="-214313">
              <a:buFont typeface="Arial" panose="020B0604020202020204" pitchFamily="34" charset="0"/>
              <a:buChar char="•"/>
            </a:pPr>
            <a:r>
              <a:rPr lang="en-GB" sz="1200">
                <a:latin typeface="Calibri" panose="020F0502020204030204" pitchFamily="34" charset="0"/>
                <a:ea typeface="Calibri" panose="020F0502020204030204" pitchFamily="34" charset="0"/>
              </a:rPr>
              <a:t>Relationships extended and evolved</a:t>
            </a:r>
          </a:p>
          <a:p>
            <a:pPr marL="214313" indent="-214313">
              <a:buFont typeface="Arial" panose="020B0604020202020204" pitchFamily="34" charset="0"/>
              <a:buChar char="•"/>
            </a:pPr>
            <a:r>
              <a:rPr lang="en-GB" sz="1200">
                <a:latin typeface="Calibri" panose="020F0502020204030204" pitchFamily="34" charset="0"/>
                <a:ea typeface="Calibri" panose="020F0502020204030204" pitchFamily="34" charset="0"/>
              </a:rPr>
              <a:t>Plan 22 has been drafted </a:t>
            </a:r>
          </a:p>
          <a:p>
            <a:pPr marL="557213" lvl="1" indent="-214313">
              <a:buFont typeface="Arial" panose="020B0604020202020204" pitchFamily="34" charset="0"/>
              <a:buChar char="•"/>
            </a:pPr>
            <a:r>
              <a:rPr lang="en-GB" sz="1200">
                <a:latin typeface="Calibri" panose="020F0502020204030204" pitchFamily="34" charset="0"/>
                <a:ea typeface="Calibri" panose="020F0502020204030204" pitchFamily="34" charset="0"/>
              </a:rPr>
              <a:t>With thought </a:t>
            </a:r>
          </a:p>
          <a:p>
            <a:pPr marL="557213" lvl="1" indent="-214313">
              <a:buFont typeface="Arial" panose="020B0604020202020204" pitchFamily="34" charset="0"/>
              <a:buChar char="•"/>
            </a:pPr>
            <a:r>
              <a:rPr lang="en-GB" sz="1200">
                <a:latin typeface="Calibri" panose="020F0502020204030204" pitchFamily="34" charset="0"/>
                <a:ea typeface="Calibri" panose="020F0502020204030204" pitchFamily="34" charset="0"/>
              </a:rPr>
              <a:t>To flex </a:t>
            </a:r>
          </a:p>
          <a:p>
            <a:pPr marL="557213" lvl="1" indent="-214313">
              <a:buFont typeface="Arial" panose="020B0604020202020204" pitchFamily="34" charset="0"/>
              <a:buChar char="•"/>
            </a:pPr>
            <a:r>
              <a:rPr lang="en-GB" sz="1200">
                <a:latin typeface="Calibri" panose="020F0502020204030204" pitchFamily="34" charset="0"/>
                <a:ea typeface="Calibri" panose="020F0502020204030204" pitchFamily="34" charset="0"/>
              </a:rPr>
              <a:t>For repeated qualification</a:t>
            </a:r>
          </a:p>
        </p:txBody>
      </p:sp>
      <p:pic>
        <p:nvPicPr>
          <p:cNvPr id="8" name="Picture 7" descr="A picture containing text, businesscard&#10;&#10;Description automatically generated">
            <a:extLst>
              <a:ext uri="{FF2B5EF4-FFF2-40B4-BE49-F238E27FC236}">
                <a16:creationId xmlns:a16="http://schemas.microsoft.com/office/drawing/2014/main" id="{A4812B24-C053-6643-8D98-46683B504871}"/>
              </a:ext>
            </a:extLst>
          </p:cNvPr>
          <p:cNvPicPr>
            <a:picLocks noChangeAspect="1"/>
          </p:cNvPicPr>
          <p:nvPr/>
        </p:nvPicPr>
        <p:blipFill>
          <a:blip r:embed="rId3"/>
          <a:stretch>
            <a:fillRect/>
          </a:stretch>
        </p:blipFill>
        <p:spPr>
          <a:xfrm>
            <a:off x="92145" y="3842493"/>
            <a:ext cx="3010891" cy="1076915"/>
          </a:xfrm>
          <a:prstGeom prst="rect">
            <a:avLst/>
          </a:prstGeom>
        </p:spPr>
      </p:pic>
      <p:pic>
        <p:nvPicPr>
          <p:cNvPr id="4" name="Picture 3" descr="A picture containing white, design&#10;&#10;Description automatically generated">
            <a:extLst>
              <a:ext uri="{FF2B5EF4-FFF2-40B4-BE49-F238E27FC236}">
                <a16:creationId xmlns:a16="http://schemas.microsoft.com/office/drawing/2014/main" id="{02B01609-42E6-FA60-2E26-D1EBC0AB7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263" y="4539025"/>
            <a:ext cx="1143000" cy="495300"/>
          </a:xfrm>
          <a:prstGeom prst="rect">
            <a:avLst/>
          </a:prstGeom>
        </p:spPr>
      </p:pic>
    </p:spTree>
    <p:extLst>
      <p:ext uri="{BB962C8B-B14F-4D97-AF65-F5344CB8AC3E}">
        <p14:creationId xmlns:p14="http://schemas.microsoft.com/office/powerpoint/2010/main" val="4929416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162BD-B3BA-8A4C-BE79-60AC76F57549}"/>
              </a:ext>
            </a:extLst>
          </p:cNvPr>
          <p:cNvSpPr>
            <a:spLocks noGrp="1"/>
          </p:cNvSpPr>
          <p:nvPr>
            <p:ph type="title"/>
          </p:nvPr>
        </p:nvSpPr>
        <p:spPr>
          <a:xfrm>
            <a:off x="72658" y="118612"/>
            <a:ext cx="8748000" cy="581524"/>
          </a:xfrm>
        </p:spPr>
        <p:txBody>
          <a:bodyPr/>
          <a:lstStyle/>
          <a:p>
            <a:r>
              <a:rPr lang="en-GB" b="0">
                <a:solidFill>
                  <a:srgbClr val="0596FF"/>
                </a:solidFill>
              </a:rPr>
              <a:t>Example </a:t>
            </a:r>
            <a:br>
              <a:rPr lang="en-GB" b="0">
                <a:solidFill>
                  <a:srgbClr val="0596FF"/>
                </a:solidFill>
              </a:rPr>
            </a:br>
            <a:r>
              <a:rPr lang="en-GB" b="0">
                <a:solidFill>
                  <a:srgbClr val="0596FF"/>
                </a:solidFill>
              </a:rPr>
              <a:t>2022 -</a:t>
            </a:r>
            <a:r>
              <a:rPr lang="en-GB" b="0"/>
              <a:t> Next Generation Digital Partnership </a:t>
            </a:r>
          </a:p>
        </p:txBody>
      </p:sp>
      <p:sp>
        <p:nvSpPr>
          <p:cNvPr id="28" name="TextBox 27">
            <a:extLst>
              <a:ext uri="{FF2B5EF4-FFF2-40B4-BE49-F238E27FC236}">
                <a16:creationId xmlns:a16="http://schemas.microsoft.com/office/drawing/2014/main" id="{CA65EBFA-F6D9-9741-BFA6-2437B4DC1C24}"/>
              </a:ext>
            </a:extLst>
          </p:cNvPr>
          <p:cNvSpPr txBox="1"/>
          <p:nvPr/>
        </p:nvSpPr>
        <p:spPr>
          <a:xfrm>
            <a:off x="40405" y="933981"/>
            <a:ext cx="8998685" cy="1892826"/>
          </a:xfrm>
          <a:prstGeom prst="rect">
            <a:avLst/>
          </a:prstGeom>
          <a:noFill/>
        </p:spPr>
        <p:txBody>
          <a:bodyPr wrap="square" rtlCol="0">
            <a:spAutoFit/>
          </a:bodyPr>
          <a:lstStyle/>
          <a:p>
            <a:r>
              <a:rPr lang="en-GB" sz="1350" b="1"/>
              <a:t>What</a:t>
            </a:r>
          </a:p>
          <a:p>
            <a:pPr marL="257175" indent="-257175">
              <a:buFont typeface="Arial" panose="020B0604020202020204" pitchFamily="34" charset="0"/>
              <a:buChar char="•"/>
            </a:pPr>
            <a:r>
              <a:rPr lang="en-GB" sz="1050"/>
              <a:t>Strategic digital partner - long term strategic partnership arrangement 8-10 year contract</a:t>
            </a:r>
          </a:p>
          <a:p>
            <a:pPr marL="714364" lvl="1" indent="-257175">
              <a:buFont typeface="Arial" panose="020B0604020202020204" pitchFamily="34" charset="0"/>
              <a:buChar char="•"/>
            </a:pPr>
            <a:r>
              <a:rPr lang="en-GB" sz="1050"/>
              <a:t>Standard service provision &amp; transformation</a:t>
            </a:r>
          </a:p>
          <a:p>
            <a:pPr marL="714364" lvl="1" indent="-257175">
              <a:buFont typeface="Arial" panose="020B0604020202020204" pitchFamily="34" charset="0"/>
              <a:buChar char="•"/>
            </a:pPr>
            <a:r>
              <a:rPr lang="en-GB" sz="1050"/>
              <a:t>Wide reaching transformation vision &amp; delivery “VISION statement removed”</a:t>
            </a:r>
          </a:p>
          <a:p>
            <a:pPr marL="257175" indent="-257175">
              <a:buFont typeface="Arial" panose="020B0604020202020204" pitchFamily="34" charset="0"/>
              <a:buChar char="•"/>
            </a:pPr>
            <a:r>
              <a:rPr lang="en-GB" sz="1050"/>
              <a:t>Tactical: Stable BAU delivery &amp; churn avoiding downside</a:t>
            </a:r>
          </a:p>
          <a:p>
            <a:pPr marL="257175" indent="-257175">
              <a:buFont typeface="Arial" panose="020B0604020202020204" pitchFamily="34" charset="0"/>
              <a:buChar char="•"/>
            </a:pPr>
            <a:r>
              <a:rPr lang="en-GB" sz="1050"/>
              <a:t>Tactical: growth – add on services / short term extension to bridge the above</a:t>
            </a:r>
          </a:p>
          <a:p>
            <a:endParaRPr lang="en-GB" sz="1500"/>
          </a:p>
          <a:p>
            <a:r>
              <a:rPr lang="en-GB" sz="1350" b="1"/>
              <a:t>How </a:t>
            </a:r>
          </a:p>
          <a:p>
            <a:endParaRPr lang="en-GB" sz="1050"/>
          </a:p>
          <a:p>
            <a:endParaRPr lang="en-GB" sz="1200"/>
          </a:p>
        </p:txBody>
      </p:sp>
      <p:graphicFrame>
        <p:nvGraphicFramePr>
          <p:cNvPr id="2" name="Table 3">
            <a:extLst>
              <a:ext uri="{FF2B5EF4-FFF2-40B4-BE49-F238E27FC236}">
                <a16:creationId xmlns:a16="http://schemas.microsoft.com/office/drawing/2014/main" id="{376B23AA-E550-E34B-B7FA-AFF4F1CBE383}"/>
              </a:ext>
            </a:extLst>
          </p:cNvPr>
          <p:cNvGraphicFramePr>
            <a:graphicFrameLocks noGrp="1"/>
          </p:cNvGraphicFramePr>
          <p:nvPr/>
        </p:nvGraphicFramePr>
        <p:xfrm>
          <a:off x="72658" y="2067424"/>
          <a:ext cx="8934182" cy="3070860"/>
        </p:xfrm>
        <a:graphic>
          <a:graphicData uri="http://schemas.openxmlformats.org/drawingml/2006/table">
            <a:tbl>
              <a:tblPr firstRow="1" bandRow="1">
                <a:tableStyleId>{5C22544A-7EE6-4342-B048-85BDC9FD1C3A}</a:tableStyleId>
              </a:tblPr>
              <a:tblGrid>
                <a:gridCol w="7763450">
                  <a:extLst>
                    <a:ext uri="{9D8B030D-6E8A-4147-A177-3AD203B41FA5}">
                      <a16:colId xmlns:a16="http://schemas.microsoft.com/office/drawing/2014/main" val="3853419863"/>
                    </a:ext>
                  </a:extLst>
                </a:gridCol>
                <a:gridCol w="1170732">
                  <a:extLst>
                    <a:ext uri="{9D8B030D-6E8A-4147-A177-3AD203B41FA5}">
                      <a16:colId xmlns:a16="http://schemas.microsoft.com/office/drawing/2014/main" val="2245439702"/>
                    </a:ext>
                  </a:extLst>
                </a:gridCol>
              </a:tblGrid>
              <a:tr h="228600">
                <a:tc>
                  <a:txBody>
                    <a:bodyPr/>
                    <a:lstStyle/>
                    <a:p>
                      <a:r>
                        <a:rPr lang="en-GB" sz="1100"/>
                        <a:t>How </a:t>
                      </a:r>
                    </a:p>
                  </a:txBody>
                  <a:tcPr marL="68580" marR="68580" marT="34290" marB="34290"/>
                </a:tc>
                <a:tc>
                  <a:txBody>
                    <a:bodyPr/>
                    <a:lstStyle/>
                    <a:p>
                      <a:r>
                        <a:rPr lang="en-GB" sz="1100"/>
                        <a:t>Workstream</a:t>
                      </a:r>
                    </a:p>
                  </a:txBody>
                  <a:tcPr marL="68580" marR="68580" marT="34290" marB="34290"/>
                </a:tc>
                <a:extLst>
                  <a:ext uri="{0D108BD9-81ED-4DB2-BD59-A6C34878D82A}">
                    <a16:rowId xmlns:a16="http://schemas.microsoft.com/office/drawing/2014/main" val="4042745728"/>
                  </a:ext>
                </a:extLst>
              </a:tr>
              <a:tr h="228600">
                <a:tc>
                  <a:txBody>
                    <a:bodyPr/>
                    <a:lstStyle/>
                    <a:p>
                      <a:pPr marL="0" indent="0">
                        <a:buFont typeface="Arial" panose="020B0604020202020204" pitchFamily="34" charset="0"/>
                        <a:buNone/>
                      </a:pPr>
                      <a:r>
                        <a:rPr lang="en-GB" sz="1100" b="1">
                          <a:solidFill>
                            <a:schemeClr val="tx1"/>
                          </a:solidFill>
                        </a:rPr>
                        <a:t>Known and evidenced Atos brand and Identity that is relevant to the customer</a:t>
                      </a:r>
                    </a:p>
                  </a:txBody>
                  <a:tcPr marL="68580" marR="68580" marT="34290" marB="34290"/>
                </a:tc>
                <a:tc>
                  <a:txBody>
                    <a:bodyPr/>
                    <a:lstStyle/>
                    <a:p>
                      <a:r>
                        <a:rPr lang="en-GB" sz="1100">
                          <a:solidFill>
                            <a:srgbClr val="00B050"/>
                          </a:solidFill>
                        </a:rPr>
                        <a:t>Experience </a:t>
                      </a:r>
                      <a:endParaRPr lang="en-GB" sz="1100"/>
                    </a:p>
                  </a:txBody>
                  <a:tcPr marL="68580" marR="68580" marT="34290" marB="34290"/>
                </a:tc>
                <a:extLst>
                  <a:ext uri="{0D108BD9-81ED-4DB2-BD59-A6C34878D82A}">
                    <a16:rowId xmlns:a16="http://schemas.microsoft.com/office/drawing/2014/main" val="863679011"/>
                  </a:ext>
                </a:extLst>
              </a:tr>
              <a:tr h="228600">
                <a:tc>
                  <a:txBody>
                    <a:bodyPr/>
                    <a:lstStyle/>
                    <a:p>
                      <a:pPr marL="0" indent="0">
                        <a:buFont typeface="Arial" panose="020B0604020202020204" pitchFamily="34" charset="0"/>
                        <a:buNone/>
                      </a:pPr>
                      <a:r>
                        <a:rPr lang="en-GB" sz="1100" b="1">
                          <a:solidFill>
                            <a:schemeClr val="tx1"/>
                          </a:solidFill>
                        </a:rPr>
                        <a:t>Atos reputation high with all influential stakeholders (Clinical </a:t>
                      </a:r>
                      <a:r>
                        <a:rPr lang="en-GB" sz="1100" b="1" err="1">
                          <a:solidFill>
                            <a:schemeClr val="tx1"/>
                          </a:solidFill>
                        </a:rPr>
                        <a:t>e.g</a:t>
                      </a:r>
                      <a:r>
                        <a:rPr lang="en-GB" sz="1100" b="1">
                          <a:solidFill>
                            <a:schemeClr val="tx1"/>
                          </a:solidFill>
                        </a:rPr>
                        <a:t> CNO / Leads &amp; Corporate e.g. CEO,CFO</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a:solidFill>
                            <a:srgbClr val="00B050"/>
                          </a:solidFill>
                        </a:rPr>
                        <a:t>Experience  </a:t>
                      </a:r>
                    </a:p>
                  </a:txBody>
                  <a:tcPr marL="68580" marR="68580" marT="34290" marB="34290"/>
                </a:tc>
                <a:extLst>
                  <a:ext uri="{0D108BD9-81ED-4DB2-BD59-A6C34878D82A}">
                    <a16:rowId xmlns:a16="http://schemas.microsoft.com/office/drawing/2014/main" val="873598143"/>
                  </a:ext>
                </a:extLst>
              </a:tr>
              <a:tr h="228600">
                <a:tc>
                  <a:txBody>
                    <a:bodyPr/>
                    <a:lstStyle/>
                    <a:p>
                      <a:pPr marL="0" indent="0">
                        <a:buFont typeface="Arial" panose="020B0604020202020204" pitchFamily="34" charset="0"/>
                        <a:buNone/>
                      </a:pPr>
                      <a:r>
                        <a:rPr lang="en-GB" sz="1100">
                          <a:solidFill>
                            <a:schemeClr val="tx1"/>
                          </a:solidFill>
                        </a:rPr>
                        <a:t>Customer experience scoring high at all levels </a:t>
                      </a:r>
                    </a:p>
                  </a:txBody>
                  <a:tcPr marL="68580" marR="68580" marT="34290" marB="34290"/>
                </a:tc>
                <a:tc>
                  <a:txBody>
                    <a:bodyPr/>
                    <a:lstStyle/>
                    <a:p>
                      <a:r>
                        <a:rPr lang="en-GB" sz="1100">
                          <a:solidFill>
                            <a:srgbClr val="00B050"/>
                          </a:solidFill>
                        </a:rPr>
                        <a:t>Experience</a:t>
                      </a:r>
                      <a:endParaRPr lang="en-GB" sz="1100"/>
                    </a:p>
                  </a:txBody>
                  <a:tcPr marL="68580" marR="68580" marT="34290" marB="34290"/>
                </a:tc>
                <a:extLst>
                  <a:ext uri="{0D108BD9-81ED-4DB2-BD59-A6C34878D82A}">
                    <a16:rowId xmlns:a16="http://schemas.microsoft.com/office/drawing/2014/main" val="3227969497"/>
                  </a:ext>
                </a:extLst>
              </a:tr>
              <a:tr h="228600">
                <a:tc>
                  <a:txBody>
                    <a:bodyPr/>
                    <a:lstStyle/>
                    <a:p>
                      <a:pPr marL="0" indent="0">
                        <a:buFont typeface="Arial" panose="020B0604020202020204" pitchFamily="34" charset="0"/>
                        <a:buNone/>
                      </a:pPr>
                      <a:r>
                        <a:rPr lang="en-GB" sz="1100">
                          <a:solidFill>
                            <a:schemeClr val="tx1"/>
                          </a:solidFill>
                        </a:rPr>
                        <a:t>High quality no noise service delivery  -</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a:solidFill>
                            <a:srgbClr val="00B050"/>
                          </a:solidFill>
                        </a:rPr>
                        <a:t>Service </a:t>
                      </a:r>
                    </a:p>
                  </a:txBody>
                  <a:tcPr marL="68580" marR="68580" marT="34290" marB="34290"/>
                </a:tc>
                <a:extLst>
                  <a:ext uri="{0D108BD9-81ED-4DB2-BD59-A6C34878D82A}">
                    <a16:rowId xmlns:a16="http://schemas.microsoft.com/office/drawing/2014/main" val="1670840621"/>
                  </a:ext>
                </a:extLst>
              </a:tr>
              <a:tr h="228600">
                <a:tc>
                  <a:txBody>
                    <a:bodyPr/>
                    <a:lstStyle/>
                    <a:p>
                      <a:pPr marL="0" indent="0">
                        <a:buFont typeface="Arial" panose="020B0604020202020204" pitchFamily="34" charset="0"/>
                        <a:buNone/>
                      </a:pPr>
                      <a:r>
                        <a:rPr lang="en-GB" sz="1100" b="1">
                          <a:solidFill>
                            <a:schemeClr val="tx1"/>
                          </a:solidFill>
                        </a:rPr>
                        <a:t>With a clearly planned and tracked pathway to a partnership deal</a:t>
                      </a:r>
                    </a:p>
                  </a:txBody>
                  <a:tcPr marL="68580" marR="68580" marT="34290" marB="34290"/>
                </a:tc>
                <a:tc>
                  <a:txBody>
                    <a:bodyPr/>
                    <a:lstStyle/>
                    <a:p>
                      <a:r>
                        <a:rPr lang="en-GB" sz="1100">
                          <a:solidFill>
                            <a:srgbClr val="00B050"/>
                          </a:solidFill>
                        </a:rPr>
                        <a:t>Transformation</a:t>
                      </a:r>
                      <a:endParaRPr lang="en-GB" sz="1100"/>
                    </a:p>
                  </a:txBody>
                  <a:tcPr marL="68580" marR="68580" marT="34290" marB="34290"/>
                </a:tc>
                <a:extLst>
                  <a:ext uri="{0D108BD9-81ED-4DB2-BD59-A6C34878D82A}">
                    <a16:rowId xmlns:a16="http://schemas.microsoft.com/office/drawing/2014/main" val="3162392998"/>
                  </a:ext>
                </a:extLst>
              </a:tr>
              <a:tr h="228600">
                <a:tc>
                  <a:txBody>
                    <a:bodyPr/>
                    <a:lstStyle/>
                    <a:p>
                      <a:pPr marL="285750" indent="-285750">
                        <a:buFont typeface="Arial" panose="020B0604020202020204" pitchFamily="34" charset="0"/>
                        <a:buChar char="•"/>
                      </a:pPr>
                      <a:r>
                        <a:rPr lang="en-GB" sz="1100">
                          <a:solidFill>
                            <a:schemeClr val="tx1"/>
                          </a:solidFill>
                        </a:rPr>
                        <a:t>ICS compatible engagement  </a:t>
                      </a:r>
                    </a:p>
                  </a:txBody>
                  <a:tcPr marL="68580" marR="68580" marT="34290" marB="34290"/>
                </a:tc>
                <a:tc>
                  <a:txBody>
                    <a:bodyPr/>
                    <a:lstStyle/>
                    <a:p>
                      <a:r>
                        <a:rPr lang="en-GB" sz="1100">
                          <a:solidFill>
                            <a:srgbClr val="00B050"/>
                          </a:solidFill>
                        </a:rPr>
                        <a:t>Transformation</a:t>
                      </a:r>
                      <a:endParaRPr lang="en-GB" sz="1100"/>
                    </a:p>
                  </a:txBody>
                  <a:tcPr marL="68580" marR="68580" marT="34290" marB="34290"/>
                </a:tc>
                <a:extLst>
                  <a:ext uri="{0D108BD9-81ED-4DB2-BD59-A6C34878D82A}">
                    <a16:rowId xmlns:a16="http://schemas.microsoft.com/office/drawing/2014/main" val="832134290"/>
                  </a:ext>
                </a:extLst>
              </a:tr>
              <a:tr h="228600">
                <a:tc>
                  <a:txBody>
                    <a:bodyPr/>
                    <a:lstStyle/>
                    <a:p>
                      <a:pPr marL="285750" indent="-285750">
                        <a:buFont typeface="Arial" panose="020B0604020202020204" pitchFamily="34" charset="0"/>
                        <a:buChar char="•"/>
                      </a:pPr>
                      <a:r>
                        <a:rPr lang="en-GB" sz="1100">
                          <a:solidFill>
                            <a:schemeClr val="tx1"/>
                          </a:solidFill>
                        </a:rPr>
                        <a:t>In a position of support procurement of all WHHT digital services (LTA example) </a:t>
                      </a:r>
                    </a:p>
                  </a:txBody>
                  <a:tcPr marL="68580" marR="68580" marT="34290" marB="34290"/>
                </a:tc>
                <a:tc>
                  <a:txBody>
                    <a:bodyPr/>
                    <a:lstStyle/>
                    <a:p>
                      <a:pPr marL="0" indent="0">
                        <a:buFont typeface="Arial" panose="020B0604020202020204" pitchFamily="34" charset="0"/>
                        <a:buNone/>
                      </a:pPr>
                      <a:r>
                        <a:rPr lang="en-GB" sz="1100">
                          <a:solidFill>
                            <a:srgbClr val="00B050"/>
                          </a:solidFill>
                        </a:rPr>
                        <a:t>Transformation</a:t>
                      </a:r>
                      <a:endParaRPr lang="en-GB" sz="1100"/>
                    </a:p>
                  </a:txBody>
                  <a:tcPr marL="68580" marR="68580" marT="34290" marB="34290"/>
                </a:tc>
                <a:extLst>
                  <a:ext uri="{0D108BD9-81ED-4DB2-BD59-A6C34878D82A}">
                    <a16:rowId xmlns:a16="http://schemas.microsoft.com/office/drawing/2014/main" val="3616645374"/>
                  </a:ext>
                </a:extLst>
              </a:tr>
              <a:tr h="228600">
                <a:tc>
                  <a:txBody>
                    <a:bodyPr/>
                    <a:lstStyle/>
                    <a:p>
                      <a:pPr marL="285750" indent="-285750">
                        <a:buFont typeface="Arial" panose="020B0604020202020204" pitchFamily="34" charset="0"/>
                        <a:buChar char="•"/>
                      </a:pPr>
                      <a:r>
                        <a:rPr lang="en-GB" sz="1100">
                          <a:solidFill>
                            <a:schemeClr val="tx1"/>
                          </a:solidFill>
                        </a:rPr>
                        <a:t>WHHT to be Clinically invested in and aligned to the transformation journey </a:t>
                      </a:r>
                    </a:p>
                  </a:txBody>
                  <a:tcPr marL="68580" marR="68580" marT="34290" marB="34290"/>
                </a:tc>
                <a:tc>
                  <a:txBody>
                    <a:bodyPr/>
                    <a:lstStyle/>
                    <a:p>
                      <a:r>
                        <a:rPr lang="en-GB" sz="1100">
                          <a:solidFill>
                            <a:srgbClr val="00B050"/>
                          </a:solidFill>
                        </a:rPr>
                        <a:t>Transformation</a:t>
                      </a:r>
                      <a:endParaRPr lang="en-GB" sz="1100"/>
                    </a:p>
                  </a:txBody>
                  <a:tcPr marL="68580" marR="68580" marT="34290" marB="34290"/>
                </a:tc>
                <a:extLst>
                  <a:ext uri="{0D108BD9-81ED-4DB2-BD59-A6C34878D82A}">
                    <a16:rowId xmlns:a16="http://schemas.microsoft.com/office/drawing/2014/main" val="1305489755"/>
                  </a:ext>
                </a:extLst>
              </a:tr>
              <a:tr h="228600">
                <a:tc>
                  <a:txBody>
                    <a:bodyPr/>
                    <a:lstStyle/>
                    <a:p>
                      <a:pPr marL="285750" indent="-285750">
                        <a:buFont typeface="Arial" panose="020B0604020202020204" pitchFamily="34" charset="0"/>
                        <a:buChar char="•"/>
                      </a:pPr>
                      <a:r>
                        <a:rPr lang="en-GB" sz="1100">
                          <a:solidFill>
                            <a:schemeClr val="tx1"/>
                          </a:solidFill>
                        </a:rPr>
                        <a:t>CIO leadership team demonstrating the best of digital (driven by Atos)   </a:t>
                      </a:r>
                    </a:p>
                  </a:txBody>
                  <a:tcPr marL="68580" marR="68580" marT="34290" marB="34290"/>
                </a:tc>
                <a:tc>
                  <a:txBody>
                    <a:bodyPr/>
                    <a:lstStyle/>
                    <a:p>
                      <a:r>
                        <a:rPr lang="en-GB" sz="1100">
                          <a:solidFill>
                            <a:srgbClr val="00B050"/>
                          </a:solidFill>
                        </a:rPr>
                        <a:t>Service</a:t>
                      </a:r>
                      <a:endParaRPr lang="en-GB" sz="1100"/>
                    </a:p>
                  </a:txBody>
                  <a:tcPr marL="68580" marR="68580" marT="34290" marB="34290"/>
                </a:tc>
                <a:extLst>
                  <a:ext uri="{0D108BD9-81ED-4DB2-BD59-A6C34878D82A}">
                    <a16:rowId xmlns:a16="http://schemas.microsoft.com/office/drawing/2014/main" val="732294941"/>
                  </a:ext>
                </a:extLst>
              </a:tr>
              <a:tr h="228600">
                <a:tc>
                  <a:txBody>
                    <a:bodyPr/>
                    <a:lstStyle/>
                    <a:p>
                      <a:pPr marL="285750" indent="-285750">
                        <a:buFont typeface="Arial" panose="020B0604020202020204" pitchFamily="34" charset="0"/>
                        <a:buChar char="•"/>
                      </a:pPr>
                      <a:r>
                        <a:rPr lang="en-GB" sz="1100">
                          <a:solidFill>
                            <a:schemeClr val="tx1"/>
                          </a:solidFill>
                        </a:rPr>
                        <a:t>Bringing the best capability &amp; resources </a:t>
                      </a:r>
                    </a:p>
                  </a:txBody>
                  <a:tcPr marL="68580" marR="68580" marT="34290" marB="34290"/>
                </a:tc>
                <a:tc>
                  <a:txBody>
                    <a:bodyPr/>
                    <a:lstStyle/>
                    <a:p>
                      <a:r>
                        <a:rPr lang="en-GB" sz="1100">
                          <a:solidFill>
                            <a:srgbClr val="00B050"/>
                          </a:solidFill>
                        </a:rPr>
                        <a:t>Transformation</a:t>
                      </a:r>
                      <a:endParaRPr lang="en-GB" sz="1100"/>
                    </a:p>
                  </a:txBody>
                  <a:tcPr marL="68580" marR="68580" marT="34290" marB="34290"/>
                </a:tc>
                <a:extLst>
                  <a:ext uri="{0D108BD9-81ED-4DB2-BD59-A6C34878D82A}">
                    <a16:rowId xmlns:a16="http://schemas.microsoft.com/office/drawing/2014/main" val="2437503898"/>
                  </a:ext>
                </a:extLst>
              </a:tr>
              <a:tr h="228600">
                <a:tc>
                  <a:txBody>
                    <a:bodyPr/>
                    <a:lstStyle/>
                    <a:p>
                      <a:pPr marL="285750" indent="-285750">
                        <a:buFont typeface="Arial" panose="020B0604020202020204" pitchFamily="34" charset="0"/>
                        <a:buChar char="•"/>
                      </a:pPr>
                      <a:r>
                        <a:rPr lang="en-GB" sz="1100">
                          <a:solidFill>
                            <a:schemeClr val="tx1"/>
                          </a:solidFill>
                        </a:rPr>
                        <a:t>Deep understanding of the customer process (budget allocation / DA &amp; approval / business case creation) </a:t>
                      </a:r>
                    </a:p>
                  </a:txBody>
                  <a:tcPr marL="68580" marR="68580" marT="34290" marB="34290"/>
                </a:tc>
                <a:tc>
                  <a:txBody>
                    <a:bodyPr/>
                    <a:lstStyle/>
                    <a:p>
                      <a:r>
                        <a:rPr lang="en-GB" sz="1100">
                          <a:solidFill>
                            <a:srgbClr val="00B050"/>
                          </a:solidFill>
                        </a:rPr>
                        <a:t>Transformation</a:t>
                      </a:r>
                      <a:endParaRPr lang="en-GB" sz="1100"/>
                    </a:p>
                  </a:txBody>
                  <a:tcPr marL="68580" marR="68580" marT="34290" marB="34290"/>
                </a:tc>
                <a:extLst>
                  <a:ext uri="{0D108BD9-81ED-4DB2-BD59-A6C34878D82A}">
                    <a16:rowId xmlns:a16="http://schemas.microsoft.com/office/drawing/2014/main" val="59790557"/>
                  </a:ext>
                </a:extLst>
              </a:tr>
              <a:tr h="228600">
                <a:tc>
                  <a: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solidFill>
                        </a:rPr>
                        <a:t>Deep understanding of the customer – Nature &amp; behaviour / Drivers why and what  / Risk appetite</a:t>
                      </a:r>
                    </a:p>
                  </a:txBody>
                  <a:tcPr marL="68580" marR="68580" marT="34290" marB="34290"/>
                </a:tc>
                <a:tc>
                  <a:txBody>
                    <a:bodyPr/>
                    <a:lstStyle/>
                    <a:p>
                      <a:r>
                        <a:rPr lang="en-GB" sz="1100"/>
                        <a:t>–</a:t>
                      </a:r>
                      <a:r>
                        <a:rPr lang="en-GB" sz="1100">
                          <a:solidFill>
                            <a:srgbClr val="00B050"/>
                          </a:solidFill>
                        </a:rPr>
                        <a:t>Experience </a:t>
                      </a:r>
                      <a:endParaRPr lang="en-GB" sz="1100"/>
                    </a:p>
                  </a:txBody>
                  <a:tcPr marL="68580" marR="68580" marT="34290" marB="34290"/>
                </a:tc>
                <a:extLst>
                  <a:ext uri="{0D108BD9-81ED-4DB2-BD59-A6C34878D82A}">
                    <a16:rowId xmlns:a16="http://schemas.microsoft.com/office/drawing/2014/main" val="2786746904"/>
                  </a:ext>
                </a:extLst>
              </a:tr>
            </a:tbl>
          </a:graphicData>
        </a:graphic>
      </p:graphicFrame>
      <p:sp>
        <p:nvSpPr>
          <p:cNvPr id="5" name="Rounded Rectangle 4">
            <a:extLst>
              <a:ext uri="{FF2B5EF4-FFF2-40B4-BE49-F238E27FC236}">
                <a16:creationId xmlns:a16="http://schemas.microsoft.com/office/drawing/2014/main" id="{D405EF28-5C8B-1B47-83BE-077AE04A8B3E}"/>
              </a:ext>
            </a:extLst>
          </p:cNvPr>
          <p:cNvSpPr/>
          <p:nvPr/>
        </p:nvSpPr>
        <p:spPr>
          <a:xfrm>
            <a:off x="56531" y="3286525"/>
            <a:ext cx="8966432" cy="1838357"/>
          </a:xfrm>
          <a:prstGeom prst="roundRect">
            <a:avLst/>
          </a:prstGeom>
          <a:noFill/>
          <a:ln w="47625">
            <a:solidFill>
              <a:schemeClr val="accent1">
                <a:alpha val="77287"/>
              </a:schemeClr>
            </a:solidFill>
            <a:prstDash val="sysDot"/>
            <a:extLst>
              <a:ext uri="{C807C97D-BFC1-408E-A445-0C87EB9F89A2}">
                <ask:lineSketchStyleProps xmlns:ask="http://schemas.microsoft.com/office/drawing/2018/sketchyshapes" sd="1219033472">
                  <a:custGeom>
                    <a:avLst/>
                    <a:gdLst>
                      <a:gd name="connsiteX0" fmla="*/ 0 w 4004831"/>
                      <a:gd name="connsiteY0" fmla="*/ 667485 h 5575110"/>
                      <a:gd name="connsiteX1" fmla="*/ 667485 w 4004831"/>
                      <a:gd name="connsiteY1" fmla="*/ 0 h 5575110"/>
                      <a:gd name="connsiteX2" fmla="*/ 1254854 w 4004831"/>
                      <a:gd name="connsiteY2" fmla="*/ 0 h 5575110"/>
                      <a:gd name="connsiteX3" fmla="*/ 1762128 w 4004831"/>
                      <a:gd name="connsiteY3" fmla="*/ 0 h 5575110"/>
                      <a:gd name="connsiteX4" fmla="*/ 2242703 w 4004831"/>
                      <a:gd name="connsiteY4" fmla="*/ 0 h 5575110"/>
                      <a:gd name="connsiteX5" fmla="*/ 2803374 w 4004831"/>
                      <a:gd name="connsiteY5" fmla="*/ 0 h 5575110"/>
                      <a:gd name="connsiteX6" fmla="*/ 3337346 w 4004831"/>
                      <a:gd name="connsiteY6" fmla="*/ 0 h 5575110"/>
                      <a:gd name="connsiteX7" fmla="*/ 4004831 w 4004831"/>
                      <a:gd name="connsiteY7" fmla="*/ 667485 h 5575110"/>
                      <a:gd name="connsiteX8" fmla="*/ 4004831 w 4004831"/>
                      <a:gd name="connsiteY8" fmla="*/ 1197503 h 5575110"/>
                      <a:gd name="connsiteX9" fmla="*/ 4004831 w 4004831"/>
                      <a:gd name="connsiteY9" fmla="*/ 1600316 h 5575110"/>
                      <a:gd name="connsiteX10" fmla="*/ 4004831 w 4004831"/>
                      <a:gd name="connsiteY10" fmla="*/ 2130333 h 5575110"/>
                      <a:gd name="connsiteX11" fmla="*/ 4004831 w 4004831"/>
                      <a:gd name="connsiteY11" fmla="*/ 2660351 h 5575110"/>
                      <a:gd name="connsiteX12" fmla="*/ 4004831 w 4004831"/>
                      <a:gd name="connsiteY12" fmla="*/ 3147967 h 5575110"/>
                      <a:gd name="connsiteX13" fmla="*/ 4004831 w 4004831"/>
                      <a:gd name="connsiteY13" fmla="*/ 3762787 h 5575110"/>
                      <a:gd name="connsiteX14" fmla="*/ 4004831 w 4004831"/>
                      <a:gd name="connsiteY14" fmla="*/ 4377608 h 5575110"/>
                      <a:gd name="connsiteX15" fmla="*/ 4004831 w 4004831"/>
                      <a:gd name="connsiteY15" fmla="*/ 4907625 h 5575110"/>
                      <a:gd name="connsiteX16" fmla="*/ 3337346 w 4004831"/>
                      <a:gd name="connsiteY16" fmla="*/ 5575110 h 5575110"/>
                      <a:gd name="connsiteX17" fmla="*/ 2776675 w 4004831"/>
                      <a:gd name="connsiteY17" fmla="*/ 5575110 h 5575110"/>
                      <a:gd name="connsiteX18" fmla="*/ 2322799 w 4004831"/>
                      <a:gd name="connsiteY18" fmla="*/ 5575110 h 5575110"/>
                      <a:gd name="connsiteX19" fmla="*/ 1842224 w 4004831"/>
                      <a:gd name="connsiteY19" fmla="*/ 5575110 h 5575110"/>
                      <a:gd name="connsiteX20" fmla="*/ 1254854 w 4004831"/>
                      <a:gd name="connsiteY20" fmla="*/ 5575110 h 5575110"/>
                      <a:gd name="connsiteX21" fmla="*/ 667485 w 4004831"/>
                      <a:gd name="connsiteY21" fmla="*/ 5575110 h 5575110"/>
                      <a:gd name="connsiteX22" fmla="*/ 0 w 4004831"/>
                      <a:gd name="connsiteY22" fmla="*/ 4907625 h 5575110"/>
                      <a:gd name="connsiteX23" fmla="*/ 0 w 4004831"/>
                      <a:gd name="connsiteY23" fmla="*/ 4335206 h 5575110"/>
                      <a:gd name="connsiteX24" fmla="*/ 0 w 4004831"/>
                      <a:gd name="connsiteY24" fmla="*/ 3932393 h 5575110"/>
                      <a:gd name="connsiteX25" fmla="*/ 0 w 4004831"/>
                      <a:gd name="connsiteY25" fmla="*/ 3402375 h 5575110"/>
                      <a:gd name="connsiteX26" fmla="*/ 0 w 4004831"/>
                      <a:gd name="connsiteY26" fmla="*/ 2957161 h 5575110"/>
                      <a:gd name="connsiteX27" fmla="*/ 0 w 4004831"/>
                      <a:gd name="connsiteY27" fmla="*/ 2384742 h 5575110"/>
                      <a:gd name="connsiteX28" fmla="*/ 0 w 4004831"/>
                      <a:gd name="connsiteY28" fmla="*/ 1939527 h 5575110"/>
                      <a:gd name="connsiteX29" fmla="*/ 0 w 4004831"/>
                      <a:gd name="connsiteY29" fmla="*/ 1367108 h 5575110"/>
                      <a:gd name="connsiteX30" fmla="*/ 0 w 4004831"/>
                      <a:gd name="connsiteY30" fmla="*/ 667485 h 557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4831" h="5575110" extrusionOk="0">
                        <a:moveTo>
                          <a:pt x="0" y="667485"/>
                        </a:moveTo>
                        <a:cubicBezTo>
                          <a:pt x="-16516" y="288656"/>
                          <a:pt x="233136" y="24661"/>
                          <a:pt x="667485" y="0"/>
                        </a:cubicBezTo>
                        <a:cubicBezTo>
                          <a:pt x="841589" y="-39065"/>
                          <a:pt x="1119074" y="60305"/>
                          <a:pt x="1254854" y="0"/>
                        </a:cubicBezTo>
                        <a:cubicBezTo>
                          <a:pt x="1390634" y="-60305"/>
                          <a:pt x="1566086" y="15837"/>
                          <a:pt x="1762128" y="0"/>
                        </a:cubicBezTo>
                        <a:cubicBezTo>
                          <a:pt x="1958170" y="-15837"/>
                          <a:pt x="2023390" y="23984"/>
                          <a:pt x="2242703" y="0"/>
                        </a:cubicBezTo>
                        <a:cubicBezTo>
                          <a:pt x="2462017" y="-23984"/>
                          <a:pt x="2544593" y="15272"/>
                          <a:pt x="2803374" y="0"/>
                        </a:cubicBezTo>
                        <a:cubicBezTo>
                          <a:pt x="3062155" y="-15272"/>
                          <a:pt x="3105786" y="14933"/>
                          <a:pt x="3337346" y="0"/>
                        </a:cubicBezTo>
                        <a:cubicBezTo>
                          <a:pt x="3749499" y="-70809"/>
                          <a:pt x="3987964" y="313665"/>
                          <a:pt x="4004831" y="667485"/>
                        </a:cubicBezTo>
                        <a:cubicBezTo>
                          <a:pt x="4006363" y="924280"/>
                          <a:pt x="3992828" y="1074574"/>
                          <a:pt x="4004831" y="1197503"/>
                        </a:cubicBezTo>
                        <a:cubicBezTo>
                          <a:pt x="4016834" y="1320432"/>
                          <a:pt x="3974968" y="1470561"/>
                          <a:pt x="4004831" y="1600316"/>
                        </a:cubicBezTo>
                        <a:cubicBezTo>
                          <a:pt x="4034694" y="1730071"/>
                          <a:pt x="3971904" y="1886832"/>
                          <a:pt x="4004831" y="2130333"/>
                        </a:cubicBezTo>
                        <a:cubicBezTo>
                          <a:pt x="4037758" y="2373834"/>
                          <a:pt x="3971728" y="2398608"/>
                          <a:pt x="4004831" y="2660351"/>
                        </a:cubicBezTo>
                        <a:cubicBezTo>
                          <a:pt x="4037934" y="2922094"/>
                          <a:pt x="3992596" y="3015433"/>
                          <a:pt x="4004831" y="3147967"/>
                        </a:cubicBezTo>
                        <a:cubicBezTo>
                          <a:pt x="4017066" y="3280501"/>
                          <a:pt x="3933565" y="3606825"/>
                          <a:pt x="4004831" y="3762787"/>
                        </a:cubicBezTo>
                        <a:cubicBezTo>
                          <a:pt x="4076097" y="3918749"/>
                          <a:pt x="3972320" y="4232298"/>
                          <a:pt x="4004831" y="4377608"/>
                        </a:cubicBezTo>
                        <a:cubicBezTo>
                          <a:pt x="4037342" y="4522918"/>
                          <a:pt x="3983683" y="4719571"/>
                          <a:pt x="4004831" y="4907625"/>
                        </a:cubicBezTo>
                        <a:cubicBezTo>
                          <a:pt x="3998615" y="5270410"/>
                          <a:pt x="3675137" y="5528991"/>
                          <a:pt x="3337346" y="5575110"/>
                        </a:cubicBezTo>
                        <a:cubicBezTo>
                          <a:pt x="3121540" y="5579618"/>
                          <a:pt x="3012976" y="5553258"/>
                          <a:pt x="2776675" y="5575110"/>
                        </a:cubicBezTo>
                        <a:cubicBezTo>
                          <a:pt x="2540374" y="5596962"/>
                          <a:pt x="2534018" y="5564603"/>
                          <a:pt x="2322799" y="5575110"/>
                        </a:cubicBezTo>
                        <a:cubicBezTo>
                          <a:pt x="2111580" y="5585617"/>
                          <a:pt x="2014075" y="5540552"/>
                          <a:pt x="1842224" y="5575110"/>
                        </a:cubicBezTo>
                        <a:cubicBezTo>
                          <a:pt x="1670373" y="5609668"/>
                          <a:pt x="1380601" y="5529068"/>
                          <a:pt x="1254854" y="5575110"/>
                        </a:cubicBezTo>
                        <a:cubicBezTo>
                          <a:pt x="1129107" y="5621152"/>
                          <a:pt x="801129" y="5514894"/>
                          <a:pt x="667485" y="5575110"/>
                        </a:cubicBezTo>
                        <a:cubicBezTo>
                          <a:pt x="341809" y="5660184"/>
                          <a:pt x="-68481" y="5312380"/>
                          <a:pt x="0" y="4907625"/>
                        </a:cubicBezTo>
                        <a:cubicBezTo>
                          <a:pt x="-9261" y="4712981"/>
                          <a:pt x="24158" y="4508531"/>
                          <a:pt x="0" y="4335206"/>
                        </a:cubicBezTo>
                        <a:cubicBezTo>
                          <a:pt x="-24158" y="4161881"/>
                          <a:pt x="16711" y="4023589"/>
                          <a:pt x="0" y="3932393"/>
                        </a:cubicBezTo>
                        <a:cubicBezTo>
                          <a:pt x="-16711" y="3841197"/>
                          <a:pt x="2870" y="3534686"/>
                          <a:pt x="0" y="3402375"/>
                        </a:cubicBezTo>
                        <a:cubicBezTo>
                          <a:pt x="-2870" y="3270064"/>
                          <a:pt x="13315" y="3048946"/>
                          <a:pt x="0" y="2957161"/>
                        </a:cubicBezTo>
                        <a:cubicBezTo>
                          <a:pt x="-13315" y="2865376"/>
                          <a:pt x="66284" y="2573916"/>
                          <a:pt x="0" y="2384742"/>
                        </a:cubicBezTo>
                        <a:cubicBezTo>
                          <a:pt x="-66284" y="2195568"/>
                          <a:pt x="12018" y="2037552"/>
                          <a:pt x="0" y="1939527"/>
                        </a:cubicBezTo>
                        <a:cubicBezTo>
                          <a:pt x="-12018" y="1841503"/>
                          <a:pt x="21952" y="1619039"/>
                          <a:pt x="0" y="1367108"/>
                        </a:cubicBezTo>
                        <a:cubicBezTo>
                          <a:pt x="-21952" y="1115177"/>
                          <a:pt x="534" y="975084"/>
                          <a:pt x="0" y="66748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Callout 6">
            <a:extLst>
              <a:ext uri="{FF2B5EF4-FFF2-40B4-BE49-F238E27FC236}">
                <a16:creationId xmlns:a16="http://schemas.microsoft.com/office/drawing/2014/main" id="{34C70CFB-6E92-FE5F-6596-2D60A3D8C116}"/>
              </a:ext>
            </a:extLst>
          </p:cNvPr>
          <p:cNvSpPr/>
          <p:nvPr/>
        </p:nvSpPr>
        <p:spPr>
          <a:xfrm>
            <a:off x="7375332" y="587401"/>
            <a:ext cx="1768668" cy="1244856"/>
          </a:xfrm>
          <a:prstGeom prst="wedgeEllipseCallout">
            <a:avLst>
              <a:gd name="adj1" fmla="val -88822"/>
              <a:gd name="adj2" fmla="val 5646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000"/>
              <a:t>Strategic and tactical growth</a:t>
            </a:r>
          </a:p>
          <a:p>
            <a:endParaRPr lang="en-GB" sz="1000"/>
          </a:p>
          <a:p>
            <a:r>
              <a:rPr lang="en-GB" sz="1000"/>
              <a:t>Risk and opportunity </a:t>
            </a:r>
          </a:p>
        </p:txBody>
      </p:sp>
      <p:sp>
        <p:nvSpPr>
          <p:cNvPr id="8" name="Oval Callout 7">
            <a:extLst>
              <a:ext uri="{FF2B5EF4-FFF2-40B4-BE49-F238E27FC236}">
                <a16:creationId xmlns:a16="http://schemas.microsoft.com/office/drawing/2014/main" id="{AE2F6D6D-34F0-25DE-3E38-939910195C0B}"/>
              </a:ext>
            </a:extLst>
          </p:cNvPr>
          <p:cNvSpPr/>
          <p:nvPr/>
        </p:nvSpPr>
        <p:spPr>
          <a:xfrm>
            <a:off x="7051990" y="2980426"/>
            <a:ext cx="1768668" cy="1244856"/>
          </a:xfrm>
          <a:prstGeom prst="wedgeEllipseCallout">
            <a:avLst>
              <a:gd name="adj1" fmla="val -88822"/>
              <a:gd name="adj2" fmla="val 5646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000"/>
              <a:t>Stakeholders</a:t>
            </a:r>
          </a:p>
          <a:p>
            <a:r>
              <a:rPr lang="en-GB" sz="1000"/>
              <a:t>Quality services </a:t>
            </a:r>
          </a:p>
          <a:p>
            <a:r>
              <a:rPr lang="en-GB" sz="1000"/>
              <a:t>Governance &amp; processes =  buying cycles</a:t>
            </a:r>
          </a:p>
        </p:txBody>
      </p:sp>
    </p:spTree>
    <p:extLst>
      <p:ext uri="{BB962C8B-B14F-4D97-AF65-F5344CB8AC3E}">
        <p14:creationId xmlns:p14="http://schemas.microsoft.com/office/powerpoint/2010/main" val="378204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48B16-C496-6CA9-156C-778219AF98EC}"/>
              </a:ext>
            </a:extLst>
          </p:cNvPr>
          <p:cNvSpPr>
            <a:spLocks noGrp="1"/>
          </p:cNvSpPr>
          <p:nvPr>
            <p:ph type="body" sz="quarter" idx="11"/>
          </p:nvPr>
        </p:nvSpPr>
        <p:spPr/>
        <p:txBody>
          <a:bodyPr/>
          <a:lstStyle/>
          <a:p>
            <a:r>
              <a:rPr lang="en-GB" sz="3200"/>
              <a:t>Commercial Awareness in the Day to Day job</a:t>
            </a:r>
          </a:p>
          <a:p>
            <a:endParaRPr lang="en-GB" b="1"/>
          </a:p>
        </p:txBody>
      </p:sp>
    </p:spTree>
    <p:extLst>
      <p:ext uri="{BB962C8B-B14F-4D97-AF65-F5344CB8AC3E}">
        <p14:creationId xmlns:p14="http://schemas.microsoft.com/office/powerpoint/2010/main" val="357933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24C581-8AB4-E397-8685-E457B1BF6594}"/>
              </a:ext>
            </a:extLst>
          </p:cNvPr>
          <p:cNvSpPr>
            <a:spLocks noGrp="1"/>
          </p:cNvSpPr>
          <p:nvPr>
            <p:ph idx="1"/>
          </p:nvPr>
        </p:nvSpPr>
        <p:spPr>
          <a:xfrm>
            <a:off x="91167" y="606316"/>
            <a:ext cx="8573500" cy="597778"/>
          </a:xfrm>
        </p:spPr>
        <p:txBody>
          <a:bodyPr/>
          <a:lstStyle/>
          <a:p>
            <a:pPr marL="0" indent="0">
              <a:buNone/>
            </a:pPr>
            <a:r>
              <a:rPr lang="en-US" dirty="0"/>
              <a:t>Being commercially aware helps in focusing on activities and decisions which have a positive impact on the financial wellbeing of the organization.</a:t>
            </a:r>
          </a:p>
          <a:p>
            <a:pPr marL="0" indent="0">
              <a:buNone/>
            </a:pPr>
            <a:endParaRPr lang="en-GB" dirty="0"/>
          </a:p>
          <a:p>
            <a:pPr marL="164592" lvl="1" indent="0">
              <a:buNone/>
            </a:pPr>
            <a:endParaRPr lang="en-GB" dirty="0"/>
          </a:p>
          <a:p>
            <a:pPr marL="164592" lvl="1" indent="0">
              <a:buNone/>
            </a:pPr>
            <a:endParaRPr lang="en-GB" dirty="0"/>
          </a:p>
          <a:p>
            <a:pPr marL="164592" lvl="1" indent="0">
              <a:buNone/>
            </a:pPr>
            <a:endParaRPr lang="en-GB" dirty="0"/>
          </a:p>
          <a:p>
            <a:pPr marL="164592" lvl="1" indent="0">
              <a:buNone/>
            </a:pPr>
            <a:endParaRPr lang="en-GB" dirty="0"/>
          </a:p>
        </p:txBody>
      </p:sp>
      <p:sp>
        <p:nvSpPr>
          <p:cNvPr id="3" name="Title 2">
            <a:extLst>
              <a:ext uri="{FF2B5EF4-FFF2-40B4-BE49-F238E27FC236}">
                <a16:creationId xmlns:a16="http://schemas.microsoft.com/office/drawing/2014/main" id="{E70798DA-348C-A240-AB28-A3E0065363B3}"/>
              </a:ext>
            </a:extLst>
          </p:cNvPr>
          <p:cNvSpPr>
            <a:spLocks noGrp="1"/>
          </p:cNvSpPr>
          <p:nvPr>
            <p:ph type="title"/>
          </p:nvPr>
        </p:nvSpPr>
        <p:spPr>
          <a:xfrm>
            <a:off x="35171" y="147354"/>
            <a:ext cx="8577072" cy="731520"/>
          </a:xfrm>
        </p:spPr>
        <p:txBody>
          <a:bodyPr vert="horz" lIns="91440" tIns="45720" rIns="91440" bIns="45720" rtlCol="0" anchor="t" anchorCtr="0">
            <a:noAutofit/>
          </a:bodyPr>
          <a:lstStyle/>
          <a:p>
            <a:r>
              <a:rPr lang="en-GB" b="0" dirty="0">
                <a:solidFill>
                  <a:srgbClr val="0066A1"/>
                </a:solidFill>
              </a:rPr>
              <a:t>Everyone has a role in the commercial success of an organisation</a:t>
            </a:r>
          </a:p>
        </p:txBody>
      </p:sp>
      <p:pic>
        <p:nvPicPr>
          <p:cNvPr id="5" name="Graphic 4" descr="User outline">
            <a:extLst>
              <a:ext uri="{FF2B5EF4-FFF2-40B4-BE49-F238E27FC236}">
                <a16:creationId xmlns:a16="http://schemas.microsoft.com/office/drawing/2014/main" id="{D511F007-015B-E2CD-598D-248D8C8B9F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075" y="1365606"/>
            <a:ext cx="914400" cy="914400"/>
          </a:xfrm>
          <a:prstGeom prst="rect">
            <a:avLst/>
          </a:prstGeom>
        </p:spPr>
      </p:pic>
      <p:sp>
        <p:nvSpPr>
          <p:cNvPr id="7" name="TextBox 6">
            <a:extLst>
              <a:ext uri="{FF2B5EF4-FFF2-40B4-BE49-F238E27FC236}">
                <a16:creationId xmlns:a16="http://schemas.microsoft.com/office/drawing/2014/main" id="{F6A90DA9-BD79-251E-769C-A929ED50DA5C}"/>
              </a:ext>
            </a:extLst>
          </p:cNvPr>
          <p:cNvSpPr txBox="1"/>
          <p:nvPr/>
        </p:nvSpPr>
        <p:spPr>
          <a:xfrm>
            <a:off x="6480378" y="2281928"/>
            <a:ext cx="1934307" cy="1169551"/>
          </a:xfrm>
          <a:prstGeom prst="rect">
            <a:avLst/>
          </a:prstGeom>
          <a:noFill/>
        </p:spPr>
        <p:txBody>
          <a:bodyPr wrap="square">
            <a:spAutoFit/>
          </a:bodyPr>
          <a:lstStyle/>
          <a:p>
            <a:pPr lvl="1" algn="ctr"/>
            <a:r>
              <a:rPr lang="en-GB" sz="1000" b="1" dirty="0"/>
              <a:t>Sales &amp; solutions</a:t>
            </a:r>
          </a:p>
          <a:p>
            <a:pPr lvl="1" algn="ctr"/>
            <a:r>
              <a:rPr lang="en-GB" sz="1000" dirty="0"/>
              <a:t>Shapes the deal the cost the price the way the customer pays complexity of processes, expensive materials</a:t>
            </a:r>
          </a:p>
        </p:txBody>
      </p:sp>
      <p:pic>
        <p:nvPicPr>
          <p:cNvPr id="8" name="Graphic 7" descr="User outline">
            <a:extLst>
              <a:ext uri="{FF2B5EF4-FFF2-40B4-BE49-F238E27FC236}">
                <a16:creationId xmlns:a16="http://schemas.microsoft.com/office/drawing/2014/main" id="{7E2F0001-6588-846B-FD07-F5F426F9C5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0612" y="2851765"/>
            <a:ext cx="914400" cy="914400"/>
          </a:xfrm>
          <a:prstGeom prst="rect">
            <a:avLst/>
          </a:prstGeom>
        </p:spPr>
      </p:pic>
      <p:sp>
        <p:nvSpPr>
          <p:cNvPr id="10" name="TextBox 9">
            <a:extLst>
              <a:ext uri="{FF2B5EF4-FFF2-40B4-BE49-F238E27FC236}">
                <a16:creationId xmlns:a16="http://schemas.microsoft.com/office/drawing/2014/main" id="{3C17D92C-E682-CC3D-725D-C62C1F88C550}"/>
              </a:ext>
            </a:extLst>
          </p:cNvPr>
          <p:cNvSpPr txBox="1"/>
          <p:nvPr/>
        </p:nvSpPr>
        <p:spPr>
          <a:xfrm>
            <a:off x="5114109" y="3766165"/>
            <a:ext cx="2253344" cy="1015663"/>
          </a:xfrm>
          <a:prstGeom prst="rect">
            <a:avLst/>
          </a:prstGeom>
          <a:noFill/>
        </p:spPr>
        <p:txBody>
          <a:bodyPr wrap="square">
            <a:spAutoFit/>
          </a:bodyPr>
          <a:lstStyle/>
          <a:p>
            <a:pPr lvl="1" algn="ctr"/>
            <a:r>
              <a:rPr lang="en-GB" sz="1000" b="1" dirty="0"/>
              <a:t>Projects and Operations: </a:t>
            </a:r>
          </a:p>
          <a:p>
            <a:pPr lvl="1" algn="ctr"/>
            <a:r>
              <a:rPr lang="en-GB" sz="1000" dirty="0"/>
              <a:t>Deliver as designed and budgeted,  ensuring costs are as intended,  look for savings, not overdelivering unless agreed</a:t>
            </a:r>
          </a:p>
        </p:txBody>
      </p:sp>
      <p:pic>
        <p:nvPicPr>
          <p:cNvPr id="11" name="Graphic 10" descr="User outline">
            <a:extLst>
              <a:ext uri="{FF2B5EF4-FFF2-40B4-BE49-F238E27FC236}">
                <a16:creationId xmlns:a16="http://schemas.microsoft.com/office/drawing/2014/main" id="{C8771BCB-3FC0-A892-E073-D839C751C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2341" y="2878016"/>
            <a:ext cx="914400" cy="914400"/>
          </a:xfrm>
          <a:prstGeom prst="rect">
            <a:avLst/>
          </a:prstGeom>
        </p:spPr>
      </p:pic>
      <p:sp>
        <p:nvSpPr>
          <p:cNvPr id="13" name="TextBox 12">
            <a:extLst>
              <a:ext uri="{FF2B5EF4-FFF2-40B4-BE49-F238E27FC236}">
                <a16:creationId xmlns:a16="http://schemas.microsoft.com/office/drawing/2014/main" id="{3A73113C-D99A-2FE5-CA26-40F65334522C}"/>
              </a:ext>
            </a:extLst>
          </p:cNvPr>
          <p:cNvSpPr txBox="1"/>
          <p:nvPr/>
        </p:nvSpPr>
        <p:spPr>
          <a:xfrm>
            <a:off x="1707254" y="3742812"/>
            <a:ext cx="2057567" cy="1015663"/>
          </a:xfrm>
          <a:prstGeom prst="rect">
            <a:avLst/>
          </a:prstGeom>
          <a:noFill/>
        </p:spPr>
        <p:txBody>
          <a:bodyPr wrap="square">
            <a:spAutoFit/>
          </a:bodyPr>
          <a:lstStyle/>
          <a:p>
            <a:pPr lvl="1" algn="ctr"/>
            <a:r>
              <a:rPr lang="en-GB" sz="1000" b="1" dirty="0"/>
              <a:t>Finance &amp; Procurement</a:t>
            </a:r>
          </a:p>
          <a:p>
            <a:pPr lvl="1" algn="ctr"/>
            <a:r>
              <a:rPr lang="en-GB" sz="1000" dirty="0"/>
              <a:t>Accounting suitably, Accuracy of billing</a:t>
            </a:r>
          </a:p>
          <a:p>
            <a:pPr lvl="1" algn="ctr"/>
            <a:r>
              <a:rPr lang="en-GB" sz="1000" dirty="0"/>
              <a:t>Accuracy of forecasting</a:t>
            </a:r>
          </a:p>
          <a:p>
            <a:pPr lvl="1" algn="ctr"/>
            <a:r>
              <a:rPr lang="en-GB" sz="1000" dirty="0"/>
              <a:t>competitive suppliers and materials</a:t>
            </a:r>
          </a:p>
        </p:txBody>
      </p:sp>
      <p:pic>
        <p:nvPicPr>
          <p:cNvPr id="14" name="Graphic 13" descr="User outline">
            <a:extLst>
              <a:ext uri="{FF2B5EF4-FFF2-40B4-BE49-F238E27FC236}">
                <a16:creationId xmlns:a16="http://schemas.microsoft.com/office/drawing/2014/main" id="{7E628C41-9C31-F83C-8DD7-F8EE1E6937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537" y="1398167"/>
            <a:ext cx="914400" cy="914400"/>
          </a:xfrm>
          <a:prstGeom prst="rect">
            <a:avLst/>
          </a:prstGeom>
        </p:spPr>
      </p:pic>
      <p:sp>
        <p:nvSpPr>
          <p:cNvPr id="16" name="TextBox 15">
            <a:extLst>
              <a:ext uri="{FF2B5EF4-FFF2-40B4-BE49-F238E27FC236}">
                <a16:creationId xmlns:a16="http://schemas.microsoft.com/office/drawing/2014/main" id="{78224272-13F4-20A7-1D91-DB22502C9CC2}"/>
              </a:ext>
            </a:extLst>
          </p:cNvPr>
          <p:cNvSpPr txBox="1"/>
          <p:nvPr/>
        </p:nvSpPr>
        <p:spPr>
          <a:xfrm>
            <a:off x="427608" y="2265484"/>
            <a:ext cx="1699845" cy="1477328"/>
          </a:xfrm>
          <a:prstGeom prst="rect">
            <a:avLst/>
          </a:prstGeom>
          <a:noFill/>
        </p:spPr>
        <p:txBody>
          <a:bodyPr wrap="square">
            <a:spAutoFit/>
          </a:bodyPr>
          <a:lstStyle/>
          <a:p>
            <a:pPr marL="164592" lvl="1" indent="0" algn="ctr">
              <a:buNone/>
            </a:pPr>
            <a:r>
              <a:rPr lang="en-GB" sz="1000" b="1" dirty="0"/>
              <a:t>Human Resources &amp; central services  </a:t>
            </a:r>
            <a:r>
              <a:rPr lang="en-GB" sz="1000" dirty="0"/>
              <a:t>Managing sickness absence, securing annual leave, lowering the overhead of people management, self service; hiring and retaining talents</a:t>
            </a:r>
          </a:p>
        </p:txBody>
      </p:sp>
      <p:pic>
        <p:nvPicPr>
          <p:cNvPr id="4" name="Graphic 3" descr="User outline">
            <a:extLst>
              <a:ext uri="{FF2B5EF4-FFF2-40B4-BE49-F238E27FC236}">
                <a16:creationId xmlns:a16="http://schemas.microsoft.com/office/drawing/2014/main" id="{238BCDA1-CB17-22E9-5571-F7DE0B7FA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9709" y="1398167"/>
            <a:ext cx="914400" cy="914400"/>
          </a:xfrm>
          <a:prstGeom prst="rect">
            <a:avLst/>
          </a:prstGeom>
        </p:spPr>
      </p:pic>
      <p:sp>
        <p:nvSpPr>
          <p:cNvPr id="6" name="TextBox 5">
            <a:extLst>
              <a:ext uri="{FF2B5EF4-FFF2-40B4-BE49-F238E27FC236}">
                <a16:creationId xmlns:a16="http://schemas.microsoft.com/office/drawing/2014/main" id="{2BEFD478-090B-6DB5-FBD6-ACD53496C9E1}"/>
              </a:ext>
            </a:extLst>
          </p:cNvPr>
          <p:cNvSpPr txBox="1"/>
          <p:nvPr/>
        </p:nvSpPr>
        <p:spPr>
          <a:xfrm>
            <a:off x="3237258" y="2265484"/>
            <a:ext cx="2447292" cy="1169551"/>
          </a:xfrm>
          <a:prstGeom prst="rect">
            <a:avLst/>
          </a:prstGeom>
          <a:noFill/>
        </p:spPr>
        <p:txBody>
          <a:bodyPr wrap="square">
            <a:spAutoFit/>
          </a:bodyPr>
          <a:lstStyle/>
          <a:p>
            <a:pPr lvl="1" algn="ctr"/>
            <a:r>
              <a:rPr lang="en-GB" sz="1000" b="1" dirty="0"/>
              <a:t>Commercial</a:t>
            </a:r>
          </a:p>
          <a:p>
            <a:pPr lvl="1" algn="ctr"/>
            <a:r>
              <a:rPr lang="en-GB" sz="1000" dirty="0"/>
              <a:t>Building strong relationships </a:t>
            </a:r>
          </a:p>
          <a:p>
            <a:pPr lvl="1" algn="ctr"/>
            <a:r>
              <a:rPr lang="en-GB" sz="1000" dirty="0"/>
              <a:t>Delivering what committed in contract;</a:t>
            </a:r>
          </a:p>
          <a:p>
            <a:pPr lvl="1" algn="ctr"/>
            <a:r>
              <a:rPr lang="en-GB" sz="1000" dirty="0"/>
              <a:t>Seize opportunities</a:t>
            </a:r>
          </a:p>
          <a:p>
            <a:pPr lvl="1" algn="ctr"/>
            <a:r>
              <a:rPr lang="en-GB" sz="1000" dirty="0"/>
              <a:t>Mitigation of risks/issues</a:t>
            </a:r>
          </a:p>
          <a:p>
            <a:pPr lvl="1" algn="ctr"/>
            <a:endParaRPr lang="en-GB" sz="1000" dirty="0"/>
          </a:p>
        </p:txBody>
      </p:sp>
    </p:spTree>
    <p:extLst>
      <p:ext uri="{BB962C8B-B14F-4D97-AF65-F5344CB8AC3E}">
        <p14:creationId xmlns:p14="http://schemas.microsoft.com/office/powerpoint/2010/main" val="353809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BAC6A-E915-5F93-2736-01597ACC7993}"/>
              </a:ext>
            </a:extLst>
          </p:cNvPr>
          <p:cNvSpPr>
            <a:spLocks noGrp="1"/>
          </p:cNvSpPr>
          <p:nvPr>
            <p:ph type="body" sz="quarter" idx="11"/>
          </p:nvPr>
        </p:nvSpPr>
        <p:spPr/>
        <p:txBody>
          <a:bodyPr/>
          <a:lstStyle/>
          <a:p>
            <a:r>
              <a:rPr lang="en-US"/>
              <a:t>Conclusions and recommendations</a:t>
            </a:r>
            <a:endParaRPr lang="en-GB"/>
          </a:p>
        </p:txBody>
      </p:sp>
    </p:spTree>
    <p:extLst>
      <p:ext uri="{BB962C8B-B14F-4D97-AF65-F5344CB8AC3E}">
        <p14:creationId xmlns:p14="http://schemas.microsoft.com/office/powerpoint/2010/main" val="395937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ADC58-7246-4B96-8E99-E42A64007270}"/>
              </a:ext>
            </a:extLst>
          </p:cNvPr>
          <p:cNvSpPr>
            <a:spLocks noGrp="1"/>
          </p:cNvSpPr>
          <p:nvPr>
            <p:ph idx="1"/>
          </p:nvPr>
        </p:nvSpPr>
        <p:spPr/>
        <p:txBody>
          <a:bodyPr/>
          <a:lstStyle/>
          <a:p>
            <a:r>
              <a:rPr lang="en-US"/>
              <a:t>In any company, the actions, and decisions of </a:t>
            </a:r>
            <a:r>
              <a:rPr lang="en-US" b="1"/>
              <a:t>everyone</a:t>
            </a:r>
            <a:r>
              <a:rPr lang="en-US"/>
              <a:t> </a:t>
            </a:r>
            <a:r>
              <a:rPr lang="en-US" b="1" dirty="0"/>
              <a:t>will have an impact on </a:t>
            </a:r>
            <a:r>
              <a:rPr lang="en-US"/>
              <a:t>that company and that </a:t>
            </a:r>
            <a:r>
              <a:rPr lang="en-US" b="1" dirty="0"/>
              <a:t>company’s commercial wellbeing</a:t>
            </a:r>
            <a:r>
              <a:rPr lang="en-US"/>
              <a:t>, sometimes that impact is greater than we know or expect</a:t>
            </a:r>
          </a:p>
          <a:p>
            <a:endParaRPr lang="en-US"/>
          </a:p>
          <a:p>
            <a:r>
              <a:rPr lang="en-US" b="1" dirty="0"/>
              <a:t>Be curious</a:t>
            </a:r>
            <a:r>
              <a:rPr lang="en-US"/>
              <a:t>: understand </a:t>
            </a:r>
            <a:r>
              <a:rPr lang="en-US" b="1" dirty="0"/>
              <a:t>how an organization works</a:t>
            </a:r>
            <a:r>
              <a:rPr lang="en-US"/>
              <a:t>: who are the customers, what they want, need and value, what are the key business drivers: how the company gets the money in and where the money goes out, what is the business model and strategy, what is the competitive environment and the market environment – how all these elements impact the financial performance of the organization</a:t>
            </a:r>
          </a:p>
          <a:p>
            <a:endParaRPr lang="en-US"/>
          </a:p>
          <a:p>
            <a:r>
              <a:rPr lang="en-US"/>
              <a:t>It is the </a:t>
            </a:r>
            <a:r>
              <a:rPr lang="en-US" b="1" dirty="0"/>
              <a:t>ability to connect </a:t>
            </a:r>
            <a:r>
              <a:rPr lang="en-US"/>
              <a:t>the various aspects of </a:t>
            </a:r>
            <a:r>
              <a:rPr lang="en-US" b="1" dirty="0"/>
              <a:t>how an organization works </a:t>
            </a:r>
            <a:r>
              <a:rPr lang="en-US"/>
              <a:t>with the impact they have on </a:t>
            </a:r>
            <a:r>
              <a:rPr lang="en-US" b="1" dirty="0"/>
              <a:t>the commercial performance </a:t>
            </a:r>
            <a:r>
              <a:rPr lang="en-US"/>
              <a:t>of the organization that makes a difference and makes you commercially aware</a:t>
            </a:r>
          </a:p>
          <a:p>
            <a:endParaRPr lang="en-US"/>
          </a:p>
          <a:p>
            <a:r>
              <a:rPr lang="en-US" b="1" dirty="0"/>
              <a:t>Deliberate Focus</a:t>
            </a:r>
            <a:r>
              <a:rPr lang="en-US"/>
              <a:t>: remind yourself daily to </a:t>
            </a:r>
            <a:r>
              <a:rPr lang="en-GB"/>
              <a:t>consciously think about, the commercial and financial implications, of what you are doing, on a day-to-day basis</a:t>
            </a:r>
            <a:endParaRPr lang="en-US"/>
          </a:p>
          <a:p>
            <a:endParaRPr lang="en-US"/>
          </a:p>
          <a:p>
            <a:endParaRPr lang="en-US"/>
          </a:p>
          <a:p>
            <a:endParaRPr lang="en-US"/>
          </a:p>
        </p:txBody>
      </p:sp>
      <p:sp>
        <p:nvSpPr>
          <p:cNvPr id="3" name="Title 2">
            <a:extLst>
              <a:ext uri="{FF2B5EF4-FFF2-40B4-BE49-F238E27FC236}">
                <a16:creationId xmlns:a16="http://schemas.microsoft.com/office/drawing/2014/main" id="{62342320-404C-40F5-B82E-E01DCBDE8C48}"/>
              </a:ext>
            </a:extLst>
          </p:cNvPr>
          <p:cNvSpPr>
            <a:spLocks noGrp="1"/>
          </p:cNvSpPr>
          <p:nvPr>
            <p:ph type="title"/>
          </p:nvPr>
        </p:nvSpPr>
        <p:spPr/>
        <p:txBody>
          <a:bodyPr/>
          <a:lstStyle/>
          <a:p>
            <a:r>
              <a:rPr lang="en-US"/>
              <a:t>In Conclusion…</a:t>
            </a:r>
          </a:p>
        </p:txBody>
      </p:sp>
    </p:spTree>
    <p:extLst>
      <p:ext uri="{BB962C8B-B14F-4D97-AF65-F5344CB8AC3E}">
        <p14:creationId xmlns:p14="http://schemas.microsoft.com/office/powerpoint/2010/main" val="181116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54B1D-52D9-9053-4F84-BAEF5C06E716}"/>
              </a:ext>
            </a:extLst>
          </p:cNvPr>
          <p:cNvSpPr>
            <a:spLocks noGrp="1"/>
          </p:cNvSpPr>
          <p:nvPr>
            <p:ph idx="1"/>
          </p:nvPr>
        </p:nvSpPr>
        <p:spPr>
          <a:xfrm>
            <a:off x="262127" y="779537"/>
            <a:ext cx="8573500" cy="3584426"/>
          </a:xfrm>
        </p:spPr>
        <p:txBody>
          <a:bodyPr/>
          <a:lstStyle/>
          <a:p>
            <a:pPr marL="342900" indent="-342900">
              <a:buFont typeface="+mj-lt"/>
              <a:buAutoNum type="arabicPeriod"/>
            </a:pPr>
            <a:r>
              <a:rPr lang="en-US" b="1" dirty="0"/>
              <a:t>Enhance commercial elements in your CV: </a:t>
            </a:r>
            <a:r>
              <a:rPr lang="en-US" dirty="0"/>
              <a:t>state what you have contributed in terms of savings, improved customer satisfactions, improved processes, new ideas to go to market and their financial impact</a:t>
            </a:r>
            <a:endParaRPr lang="en-US" b="1" dirty="0"/>
          </a:p>
          <a:p>
            <a:pPr marL="342900" indent="-342900">
              <a:buFont typeface="+mj-lt"/>
              <a:buAutoNum type="arabicPeriod"/>
            </a:pPr>
            <a:endParaRPr lang="en-US" b="1" dirty="0"/>
          </a:p>
          <a:p>
            <a:pPr marL="342900" indent="-342900">
              <a:buFont typeface="+mj-lt"/>
              <a:buAutoNum type="arabicPeriod"/>
            </a:pPr>
            <a:r>
              <a:rPr lang="en-US" b="1" dirty="0"/>
              <a:t>Understand the role you are interviewing for and its commercial scope and influence</a:t>
            </a:r>
          </a:p>
          <a:p>
            <a:pPr marL="342900" indent="-342900">
              <a:buFont typeface="+mj-lt"/>
              <a:buAutoNum type="arabicPeriod"/>
            </a:pPr>
            <a:endParaRPr lang="en-US" b="1" dirty="0"/>
          </a:p>
          <a:p>
            <a:pPr marL="342900" indent="-342900">
              <a:buFont typeface="+mj-lt"/>
              <a:buAutoNum type="arabicPeriod"/>
            </a:pPr>
            <a:r>
              <a:rPr lang="en-US" b="1" dirty="0"/>
              <a:t>Be able to articulate your own commercial performance – </a:t>
            </a:r>
            <a:r>
              <a:rPr lang="en-US" dirty="0"/>
              <a:t>prepare examples of what you have done to evidence your experience and potential: numbers achieved which show the impact of your actions / decisions/ initiatives – delivered £10k savings by improving a process</a:t>
            </a:r>
          </a:p>
          <a:p>
            <a:pPr marL="342900" indent="-342900">
              <a:buFont typeface="+mj-lt"/>
              <a:buAutoNum type="arabicPeriod"/>
            </a:pPr>
            <a:endParaRPr lang="en-US" dirty="0"/>
          </a:p>
          <a:p>
            <a:pPr marL="342900" indent="-342900">
              <a:buFont typeface="+mj-lt"/>
              <a:buAutoNum type="arabicPeriod"/>
            </a:pPr>
            <a:r>
              <a:rPr lang="en-US" b="1" dirty="0"/>
              <a:t>Understand</a:t>
            </a:r>
            <a:r>
              <a:rPr lang="en-US" dirty="0"/>
              <a:t> the organization commercial situation and performance over the last few years: </a:t>
            </a:r>
            <a:r>
              <a:rPr lang="en-US" b="1" dirty="0"/>
              <a:t>key financial numbers</a:t>
            </a:r>
          </a:p>
          <a:p>
            <a:pPr marL="342900" indent="-342900">
              <a:buFont typeface="+mj-lt"/>
              <a:buAutoNum type="arabicPeriod"/>
            </a:pPr>
            <a:endParaRPr lang="en-US" dirty="0"/>
          </a:p>
          <a:p>
            <a:pPr marL="342900" indent="-342900">
              <a:buFont typeface="+mj-lt"/>
              <a:buAutoNum type="arabicPeriod"/>
            </a:pPr>
            <a:r>
              <a:rPr lang="en-US" b="1" dirty="0"/>
              <a:t>Research the industry </a:t>
            </a:r>
            <a:r>
              <a:rPr lang="en-US" dirty="0"/>
              <a:t>and competitors: understand the SWOT and the PEST</a:t>
            </a:r>
          </a:p>
          <a:p>
            <a:pPr marL="342900" indent="-342900">
              <a:buFont typeface="+mj-lt"/>
              <a:buAutoNum type="arabicPeriod"/>
            </a:pPr>
            <a:endParaRPr lang="en-US" dirty="0"/>
          </a:p>
          <a:p>
            <a:pPr marL="342900" indent="-342900">
              <a:buFont typeface="+mj-lt"/>
              <a:buAutoNum type="arabicPeriod"/>
            </a:pPr>
            <a:r>
              <a:rPr lang="en-US" b="1" dirty="0"/>
              <a:t>Prepare</a:t>
            </a:r>
            <a:r>
              <a:rPr lang="en-US" dirty="0"/>
              <a:t> some questions for the interviewer</a:t>
            </a:r>
          </a:p>
          <a:p>
            <a:pPr marL="342900" indent="-342900">
              <a:buFont typeface="+mj-lt"/>
              <a:buAutoNum type="arabicPeriod"/>
            </a:pPr>
            <a:endParaRPr lang="en-US" dirty="0"/>
          </a:p>
          <a:p>
            <a:endParaRPr lang="en-GB" dirty="0"/>
          </a:p>
        </p:txBody>
      </p:sp>
      <p:sp>
        <p:nvSpPr>
          <p:cNvPr id="3" name="Title 2">
            <a:extLst>
              <a:ext uri="{FF2B5EF4-FFF2-40B4-BE49-F238E27FC236}">
                <a16:creationId xmlns:a16="http://schemas.microsoft.com/office/drawing/2014/main" id="{CB0321F6-0122-1CE6-EBF0-6DA3349104E4}"/>
              </a:ext>
            </a:extLst>
          </p:cNvPr>
          <p:cNvSpPr>
            <a:spLocks noGrp="1"/>
          </p:cNvSpPr>
          <p:nvPr>
            <p:ph type="title"/>
          </p:nvPr>
        </p:nvSpPr>
        <p:spPr>
          <a:xfrm>
            <a:off x="262127" y="203800"/>
            <a:ext cx="8577072" cy="731520"/>
          </a:xfrm>
        </p:spPr>
        <p:txBody>
          <a:bodyPr vert="horz" lIns="91440" tIns="45720" rIns="91440" bIns="45720" rtlCol="0" anchor="t" anchorCtr="0">
            <a:noAutofit/>
          </a:bodyPr>
          <a:lstStyle/>
          <a:p>
            <a:r>
              <a:rPr lang="en-US" dirty="0">
                <a:solidFill>
                  <a:srgbClr val="0066A1"/>
                </a:solidFill>
              </a:rPr>
              <a:t>Preparing for interviews</a:t>
            </a:r>
            <a:endParaRPr lang="en-GB" dirty="0">
              <a:solidFill>
                <a:srgbClr val="0066A1"/>
              </a:solidFill>
            </a:endParaRPr>
          </a:p>
        </p:txBody>
      </p:sp>
    </p:spTree>
    <p:extLst>
      <p:ext uri="{BB962C8B-B14F-4D97-AF65-F5344CB8AC3E}">
        <p14:creationId xmlns:p14="http://schemas.microsoft.com/office/powerpoint/2010/main" val="3279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hite, design&#10;&#10;Description automatically generated">
            <a:extLst>
              <a:ext uri="{FF2B5EF4-FFF2-40B4-BE49-F238E27FC236}">
                <a16:creationId xmlns:a16="http://schemas.microsoft.com/office/drawing/2014/main" id="{D10B46B1-65D6-1E18-7293-6D7E53E7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6" y="983851"/>
            <a:ext cx="1955100" cy="416661"/>
          </a:xfrm>
          <a:prstGeom prst="rect">
            <a:avLst/>
          </a:prstGeom>
        </p:spPr>
      </p:pic>
      <p:sp>
        <p:nvSpPr>
          <p:cNvPr id="11" name="Title 10"/>
          <p:cNvSpPr>
            <a:spLocks noGrp="1"/>
          </p:cNvSpPr>
          <p:nvPr>
            <p:ph type="title"/>
          </p:nvPr>
        </p:nvSpPr>
        <p:spPr>
          <a:xfrm>
            <a:off x="0" y="78382"/>
            <a:ext cx="8577072" cy="567000"/>
          </a:xfrm>
        </p:spPr>
        <p:txBody>
          <a:bodyPr vert="horz" lIns="91440" tIns="45720" rIns="91440" bIns="45720" rtlCol="0" anchor="t" anchorCtr="0">
            <a:noAutofit/>
          </a:bodyPr>
          <a:lstStyle/>
          <a:p>
            <a:r>
              <a:rPr lang="en-US" dirty="0">
                <a:solidFill>
                  <a:srgbClr val="0066A1"/>
                </a:solidFill>
              </a:rPr>
              <a:t>Resources</a:t>
            </a:r>
          </a:p>
        </p:txBody>
      </p:sp>
      <p:sp>
        <p:nvSpPr>
          <p:cNvPr id="3" name="TextBox 2">
            <a:extLst>
              <a:ext uri="{FF2B5EF4-FFF2-40B4-BE49-F238E27FC236}">
                <a16:creationId xmlns:a16="http://schemas.microsoft.com/office/drawing/2014/main" id="{26AC1E78-6ECC-1896-B525-89F688F0A306}"/>
              </a:ext>
            </a:extLst>
          </p:cNvPr>
          <p:cNvSpPr txBox="1"/>
          <p:nvPr/>
        </p:nvSpPr>
        <p:spPr>
          <a:xfrm>
            <a:off x="150037" y="1042915"/>
            <a:ext cx="6801070" cy="1723549"/>
          </a:xfrm>
          <a:prstGeom prst="rect">
            <a:avLst/>
          </a:prstGeom>
          <a:noFill/>
        </p:spPr>
        <p:txBody>
          <a:bodyPr wrap="square" rtlCol="0">
            <a:spAutoFit/>
          </a:bodyPr>
          <a:lstStyle/>
          <a:p>
            <a:pPr algn="l"/>
            <a:r>
              <a:rPr lang="en-GB" sz="1600" b="1">
                <a:solidFill>
                  <a:schemeClr val="accent1"/>
                </a:solidFill>
              </a:rPr>
              <a:t>Common organisation website resources: </a:t>
            </a:r>
          </a:p>
          <a:p>
            <a:r>
              <a:rPr lang="en-GB" sz="1400"/>
              <a:t>“About us” </a:t>
            </a:r>
          </a:p>
          <a:p>
            <a:r>
              <a:rPr lang="en-GB" sz="1400"/>
              <a:t>Client stories / Our customers </a:t>
            </a:r>
          </a:p>
          <a:p>
            <a:pPr algn="l"/>
            <a:r>
              <a:rPr lang="en-GB" sz="1400"/>
              <a:t>- Annual report</a:t>
            </a:r>
          </a:p>
          <a:p>
            <a:pPr algn="l"/>
            <a:r>
              <a:rPr lang="en-GB" sz="1400"/>
              <a:t>Investor relations </a:t>
            </a:r>
          </a:p>
          <a:p>
            <a:pPr algn="l"/>
            <a:r>
              <a:rPr lang="en-GB" sz="1400"/>
              <a:t>Our Strategy  /our commitments / our values </a:t>
            </a:r>
          </a:p>
          <a:p>
            <a:pPr algn="l"/>
            <a:endParaRPr lang="en-GB"/>
          </a:p>
        </p:txBody>
      </p:sp>
      <p:sp>
        <p:nvSpPr>
          <p:cNvPr id="10" name="TextBox 9">
            <a:extLst>
              <a:ext uri="{FF2B5EF4-FFF2-40B4-BE49-F238E27FC236}">
                <a16:creationId xmlns:a16="http://schemas.microsoft.com/office/drawing/2014/main" id="{46F4D481-A770-BEB4-CC9E-126F01DEF1E4}"/>
              </a:ext>
            </a:extLst>
          </p:cNvPr>
          <p:cNvSpPr txBox="1"/>
          <p:nvPr/>
        </p:nvSpPr>
        <p:spPr>
          <a:xfrm>
            <a:off x="180519" y="713519"/>
            <a:ext cx="3106941" cy="338554"/>
          </a:xfrm>
          <a:prstGeom prst="rect">
            <a:avLst/>
          </a:prstGeom>
          <a:noFill/>
        </p:spPr>
        <p:txBody>
          <a:bodyPr wrap="none" rtlCol="0">
            <a:spAutoFit/>
          </a:bodyPr>
          <a:lstStyle/>
          <a:p>
            <a:pPr algn="l"/>
            <a:r>
              <a:rPr lang="en-GB" sz="1600" b="1">
                <a:solidFill>
                  <a:schemeClr val="accent1"/>
                </a:solidFill>
              </a:rPr>
              <a:t>Share price and analyst reports</a:t>
            </a:r>
          </a:p>
        </p:txBody>
      </p:sp>
      <p:sp>
        <p:nvSpPr>
          <p:cNvPr id="13" name="TextBox 12">
            <a:extLst>
              <a:ext uri="{FF2B5EF4-FFF2-40B4-BE49-F238E27FC236}">
                <a16:creationId xmlns:a16="http://schemas.microsoft.com/office/drawing/2014/main" id="{D9AE0DAB-4938-498B-8A47-D85BFE36E38E}"/>
              </a:ext>
            </a:extLst>
          </p:cNvPr>
          <p:cNvSpPr txBox="1"/>
          <p:nvPr/>
        </p:nvSpPr>
        <p:spPr>
          <a:xfrm>
            <a:off x="287738" y="4146135"/>
            <a:ext cx="2064989" cy="769441"/>
          </a:xfrm>
          <a:prstGeom prst="rect">
            <a:avLst/>
          </a:prstGeom>
          <a:noFill/>
        </p:spPr>
        <p:txBody>
          <a:bodyPr wrap="none" rtlCol="0">
            <a:spAutoFit/>
          </a:bodyPr>
          <a:lstStyle/>
          <a:p>
            <a:pPr algn="l"/>
            <a:r>
              <a:rPr lang="en-GB" sz="1600" b="1">
                <a:solidFill>
                  <a:schemeClr val="accent1"/>
                </a:solidFill>
              </a:rPr>
              <a:t>Market Researchers</a:t>
            </a:r>
          </a:p>
          <a:p>
            <a:pPr marL="285750" indent="-285750" algn="l">
              <a:buFont typeface="Arial" panose="020B0604020202020204" pitchFamily="34" charset="0"/>
              <a:buChar char="•"/>
            </a:pPr>
            <a:r>
              <a:rPr lang="en-GB" sz="1400"/>
              <a:t>Gartner</a:t>
            </a:r>
          </a:p>
          <a:p>
            <a:pPr marL="285750" indent="-285750" algn="l">
              <a:buFont typeface="Arial" panose="020B0604020202020204" pitchFamily="34" charset="0"/>
              <a:buChar char="•"/>
            </a:pPr>
            <a:r>
              <a:rPr lang="en-GB" sz="1400"/>
              <a:t>kantar</a:t>
            </a:r>
          </a:p>
        </p:txBody>
      </p:sp>
      <p:sp>
        <p:nvSpPr>
          <p:cNvPr id="2" name="TextBox 1">
            <a:extLst>
              <a:ext uri="{FF2B5EF4-FFF2-40B4-BE49-F238E27FC236}">
                <a16:creationId xmlns:a16="http://schemas.microsoft.com/office/drawing/2014/main" id="{B4FDC995-FE4C-984B-04E8-340D3A8CA1F7}"/>
              </a:ext>
            </a:extLst>
          </p:cNvPr>
          <p:cNvSpPr txBox="1"/>
          <p:nvPr/>
        </p:nvSpPr>
        <p:spPr>
          <a:xfrm>
            <a:off x="0" y="423737"/>
            <a:ext cx="1104790" cy="338554"/>
          </a:xfrm>
          <a:prstGeom prst="rect">
            <a:avLst/>
          </a:prstGeom>
          <a:noFill/>
        </p:spPr>
        <p:txBody>
          <a:bodyPr wrap="none" rtlCol="0">
            <a:spAutoFit/>
          </a:bodyPr>
          <a:lstStyle/>
          <a:p>
            <a:pPr algn="l"/>
            <a:r>
              <a:rPr lang="en-GB" sz="1600" b="1"/>
              <a:t>Research:</a:t>
            </a:r>
          </a:p>
        </p:txBody>
      </p:sp>
      <p:sp>
        <p:nvSpPr>
          <p:cNvPr id="5" name="TextBox 4">
            <a:extLst>
              <a:ext uri="{FF2B5EF4-FFF2-40B4-BE49-F238E27FC236}">
                <a16:creationId xmlns:a16="http://schemas.microsoft.com/office/drawing/2014/main" id="{D0480548-99C0-86FD-6023-B37441308987}"/>
              </a:ext>
            </a:extLst>
          </p:cNvPr>
          <p:cNvSpPr txBox="1"/>
          <p:nvPr/>
        </p:nvSpPr>
        <p:spPr>
          <a:xfrm>
            <a:off x="0" y="2448049"/>
            <a:ext cx="4608786" cy="338554"/>
          </a:xfrm>
          <a:prstGeom prst="rect">
            <a:avLst/>
          </a:prstGeom>
          <a:noFill/>
        </p:spPr>
        <p:txBody>
          <a:bodyPr wrap="square">
            <a:spAutoFit/>
          </a:bodyPr>
          <a:lstStyle/>
          <a:p>
            <a:r>
              <a:rPr lang="en-GB" sz="1600" b="1"/>
              <a:t>Be aware of:</a:t>
            </a:r>
            <a:endParaRPr lang="en-GB" sz="1600"/>
          </a:p>
        </p:txBody>
      </p:sp>
      <p:grpSp>
        <p:nvGrpSpPr>
          <p:cNvPr id="7" name="Group 6">
            <a:extLst>
              <a:ext uri="{FF2B5EF4-FFF2-40B4-BE49-F238E27FC236}">
                <a16:creationId xmlns:a16="http://schemas.microsoft.com/office/drawing/2014/main" id="{B7B63B6F-913E-33E1-FC72-3E1E53384CA6}"/>
              </a:ext>
            </a:extLst>
          </p:cNvPr>
          <p:cNvGrpSpPr/>
          <p:nvPr/>
        </p:nvGrpSpPr>
        <p:grpSpPr>
          <a:xfrm>
            <a:off x="287738" y="2663949"/>
            <a:ext cx="3810310" cy="1490490"/>
            <a:chOff x="1278918" y="3356916"/>
            <a:chExt cx="3810310" cy="1490490"/>
          </a:xfrm>
        </p:grpSpPr>
        <p:sp>
          <p:nvSpPr>
            <p:cNvPr id="14" name="TextBox 13">
              <a:extLst>
                <a:ext uri="{FF2B5EF4-FFF2-40B4-BE49-F238E27FC236}">
                  <a16:creationId xmlns:a16="http://schemas.microsoft.com/office/drawing/2014/main" id="{C75DC87F-83DB-B1A7-158A-37D180326A21}"/>
                </a:ext>
              </a:extLst>
            </p:cNvPr>
            <p:cNvSpPr txBox="1"/>
            <p:nvPr/>
          </p:nvSpPr>
          <p:spPr>
            <a:xfrm>
              <a:off x="2577002" y="3647077"/>
              <a:ext cx="2512226" cy="1200329"/>
            </a:xfrm>
            <a:prstGeom prst="rect">
              <a:avLst/>
            </a:prstGeom>
            <a:noFill/>
          </p:spPr>
          <p:txBody>
            <a:bodyPr wrap="none" rtlCol="0">
              <a:spAutoFit/>
            </a:bodyPr>
            <a:lstStyle/>
            <a:p>
              <a:pPr algn="l"/>
              <a:r>
                <a:rPr lang="en-GB" sz="1600" b="1">
                  <a:solidFill>
                    <a:schemeClr val="accent1"/>
                  </a:solidFill>
                </a:rPr>
                <a:t>The Big three (MBB)</a:t>
              </a:r>
            </a:p>
            <a:p>
              <a:pPr marL="285750" indent="-285750" algn="l">
                <a:buFont typeface="Arial" panose="020B0604020202020204" pitchFamily="34" charset="0"/>
                <a:buChar char="•"/>
              </a:pPr>
              <a:r>
                <a:rPr lang="en-GB" sz="1400"/>
                <a:t>McKinsey</a:t>
              </a:r>
            </a:p>
            <a:p>
              <a:pPr marL="285750" indent="-285750" algn="l">
                <a:buFont typeface="Arial" panose="020B0604020202020204" pitchFamily="34" charset="0"/>
                <a:buChar char="•"/>
              </a:pPr>
              <a:r>
                <a:rPr lang="en-GB" sz="1400"/>
                <a:t>Bain </a:t>
              </a:r>
            </a:p>
            <a:p>
              <a:pPr marL="285750" indent="-285750" algn="l">
                <a:buFont typeface="Arial" panose="020B0604020202020204" pitchFamily="34" charset="0"/>
                <a:buChar char="•"/>
              </a:pPr>
              <a:r>
                <a:rPr lang="en-GB" sz="1400"/>
                <a:t>Boston consulting Group</a:t>
              </a:r>
            </a:p>
            <a:p>
              <a:pPr algn="l"/>
              <a:endParaRPr lang="en-GB" sz="1400"/>
            </a:p>
          </p:txBody>
        </p:sp>
        <p:sp>
          <p:nvSpPr>
            <p:cNvPr id="15" name="TextBox 14">
              <a:extLst>
                <a:ext uri="{FF2B5EF4-FFF2-40B4-BE49-F238E27FC236}">
                  <a16:creationId xmlns:a16="http://schemas.microsoft.com/office/drawing/2014/main" id="{7D4EFC39-4067-D57A-E32F-F15086715507}"/>
                </a:ext>
              </a:extLst>
            </p:cNvPr>
            <p:cNvSpPr txBox="1"/>
            <p:nvPr/>
          </p:nvSpPr>
          <p:spPr>
            <a:xfrm>
              <a:off x="1278918" y="3647077"/>
              <a:ext cx="1337226" cy="1200329"/>
            </a:xfrm>
            <a:prstGeom prst="rect">
              <a:avLst/>
            </a:prstGeom>
            <a:noFill/>
          </p:spPr>
          <p:txBody>
            <a:bodyPr wrap="none" rtlCol="0">
              <a:spAutoFit/>
            </a:bodyPr>
            <a:lstStyle/>
            <a:p>
              <a:pPr algn="l"/>
              <a:r>
                <a:rPr lang="en-GB" sz="1600" b="1">
                  <a:solidFill>
                    <a:schemeClr val="accent1"/>
                  </a:solidFill>
                </a:rPr>
                <a:t>The Big four</a:t>
              </a:r>
            </a:p>
            <a:p>
              <a:pPr marL="285750" indent="-285750" algn="l">
                <a:buFont typeface="Arial" panose="020B0604020202020204" pitchFamily="34" charset="0"/>
                <a:buChar char="•"/>
              </a:pPr>
              <a:r>
                <a:rPr lang="en-GB" sz="1400"/>
                <a:t>E&amp;Y</a:t>
              </a:r>
            </a:p>
            <a:p>
              <a:pPr marL="285750" indent="-285750" algn="l">
                <a:buFont typeface="Arial" panose="020B0604020202020204" pitchFamily="34" charset="0"/>
                <a:buChar char="•"/>
              </a:pPr>
              <a:r>
                <a:rPr lang="en-GB" sz="1400"/>
                <a:t>Deloitte </a:t>
              </a:r>
            </a:p>
            <a:p>
              <a:pPr marL="285750" indent="-285750" algn="l">
                <a:buFont typeface="Arial" panose="020B0604020202020204" pitchFamily="34" charset="0"/>
                <a:buChar char="•"/>
              </a:pPr>
              <a:r>
                <a:rPr lang="en-GB" sz="1400"/>
                <a:t>KPMG </a:t>
              </a:r>
            </a:p>
            <a:p>
              <a:pPr marL="285750" indent="-285750" algn="l">
                <a:buFont typeface="Arial" panose="020B0604020202020204" pitchFamily="34" charset="0"/>
                <a:buChar char="•"/>
              </a:pPr>
              <a:r>
                <a:rPr lang="en-GB" sz="1400"/>
                <a:t>PWC</a:t>
              </a:r>
            </a:p>
          </p:txBody>
        </p:sp>
        <p:sp>
          <p:nvSpPr>
            <p:cNvPr id="6" name="TextBox 5">
              <a:extLst>
                <a:ext uri="{FF2B5EF4-FFF2-40B4-BE49-F238E27FC236}">
                  <a16:creationId xmlns:a16="http://schemas.microsoft.com/office/drawing/2014/main" id="{846EA26B-7A3D-FC56-E268-068F53658103}"/>
                </a:ext>
              </a:extLst>
            </p:cNvPr>
            <p:cNvSpPr txBox="1"/>
            <p:nvPr/>
          </p:nvSpPr>
          <p:spPr>
            <a:xfrm>
              <a:off x="1618593" y="3356916"/>
              <a:ext cx="2383986" cy="338554"/>
            </a:xfrm>
            <a:prstGeom prst="rect">
              <a:avLst/>
            </a:prstGeom>
            <a:noFill/>
          </p:spPr>
          <p:txBody>
            <a:bodyPr wrap="none" rtlCol="0">
              <a:spAutoFit/>
            </a:bodyPr>
            <a:lstStyle/>
            <a:p>
              <a:pPr algn="l"/>
              <a:r>
                <a:rPr lang="en-GB" sz="1600" b="1">
                  <a:solidFill>
                    <a:schemeClr val="accent1"/>
                  </a:solidFill>
                </a:rPr>
                <a:t>Consultancy &amp; advisory</a:t>
              </a:r>
            </a:p>
          </p:txBody>
        </p:sp>
      </p:grpSp>
      <p:sp>
        <p:nvSpPr>
          <p:cNvPr id="17" name="TextBox 16">
            <a:extLst>
              <a:ext uri="{FF2B5EF4-FFF2-40B4-BE49-F238E27FC236}">
                <a16:creationId xmlns:a16="http://schemas.microsoft.com/office/drawing/2014/main" id="{D31FE0E1-F675-3B07-69F6-83B7BB6ECCE3}"/>
              </a:ext>
            </a:extLst>
          </p:cNvPr>
          <p:cNvSpPr txBox="1"/>
          <p:nvPr/>
        </p:nvSpPr>
        <p:spPr>
          <a:xfrm>
            <a:off x="4776398" y="851109"/>
            <a:ext cx="4415755" cy="1692771"/>
          </a:xfrm>
          <a:prstGeom prst="rect">
            <a:avLst/>
          </a:prstGeom>
          <a:noFill/>
        </p:spPr>
        <p:txBody>
          <a:bodyPr wrap="square" lIns="91440" tIns="45720" rIns="91440" bIns="45720" rtlCol="0" anchor="t">
            <a:spAutoFit/>
          </a:bodyPr>
          <a:lstStyle/>
          <a:p>
            <a:r>
              <a:rPr lang="en-GB" sz="1600" b="1">
                <a:solidFill>
                  <a:schemeClr val="accent1"/>
                </a:solidFill>
              </a:rPr>
              <a:t>References: </a:t>
            </a:r>
            <a:endParaRPr lang="en-GB" sz="1400"/>
          </a:p>
          <a:p>
            <a:r>
              <a:rPr lang="en-GB" sz="1400"/>
              <a:t>Harvard Business Review</a:t>
            </a:r>
          </a:p>
          <a:p>
            <a:r>
              <a:rPr lang="en-GB" sz="1400">
                <a:ea typeface="+mn-lt"/>
                <a:cs typeface="+mn-lt"/>
              </a:rPr>
              <a:t>Cambridge University - https://www.cam.ac.uk/</a:t>
            </a:r>
            <a:endParaRPr lang="en-GB"/>
          </a:p>
          <a:p>
            <a:r>
              <a:rPr lang="en-GB" sz="1400"/>
              <a:t>LinkedIn</a:t>
            </a:r>
            <a:endParaRPr lang="en-GB"/>
          </a:p>
          <a:p>
            <a:r>
              <a:rPr lang="en-GB" sz="1400"/>
              <a:t>Miller Heiman Sales methodology</a:t>
            </a:r>
          </a:p>
          <a:p>
            <a:endParaRPr lang="en-GB" sz="1400"/>
          </a:p>
          <a:p>
            <a:pPr algn="l"/>
            <a:endParaRPr lang="en-GB"/>
          </a:p>
        </p:txBody>
      </p:sp>
      <p:sp>
        <p:nvSpPr>
          <p:cNvPr id="12" name="TextBox 11">
            <a:extLst>
              <a:ext uri="{FF2B5EF4-FFF2-40B4-BE49-F238E27FC236}">
                <a16:creationId xmlns:a16="http://schemas.microsoft.com/office/drawing/2014/main" id="{3A49DAC9-AA0B-0151-97CE-308EC7377D6B}"/>
              </a:ext>
            </a:extLst>
          </p:cNvPr>
          <p:cNvSpPr txBox="1"/>
          <p:nvPr/>
        </p:nvSpPr>
        <p:spPr>
          <a:xfrm>
            <a:off x="4608786" y="2534164"/>
            <a:ext cx="3907801" cy="338554"/>
          </a:xfrm>
          <a:prstGeom prst="rect">
            <a:avLst/>
          </a:prstGeom>
          <a:noFill/>
        </p:spPr>
        <p:txBody>
          <a:bodyPr wrap="square">
            <a:spAutoFit/>
          </a:bodyPr>
          <a:lstStyle/>
          <a:p>
            <a:r>
              <a:rPr lang="en-GB" sz="1600" b="1" dirty="0"/>
              <a:t>Keep up to date with the news:</a:t>
            </a:r>
          </a:p>
        </p:txBody>
      </p:sp>
      <p:sp>
        <p:nvSpPr>
          <p:cNvPr id="16" name="TextBox 15">
            <a:extLst>
              <a:ext uri="{FF2B5EF4-FFF2-40B4-BE49-F238E27FC236}">
                <a16:creationId xmlns:a16="http://schemas.microsoft.com/office/drawing/2014/main" id="{77DD93E7-A787-DC11-AF82-01DA38E39B9A}"/>
              </a:ext>
            </a:extLst>
          </p:cNvPr>
          <p:cNvSpPr txBox="1"/>
          <p:nvPr/>
        </p:nvSpPr>
        <p:spPr>
          <a:xfrm>
            <a:off x="4608786" y="2823053"/>
            <a:ext cx="4247476" cy="1569660"/>
          </a:xfrm>
          <a:prstGeom prst="rect">
            <a:avLst/>
          </a:prstGeom>
          <a:noFill/>
        </p:spPr>
        <p:txBody>
          <a:bodyPr wrap="square" rtlCol="0">
            <a:spAutoFit/>
          </a:bodyPr>
          <a:lstStyle/>
          <a:p>
            <a:pPr marL="285750" indent="-285750" algn="l">
              <a:buFont typeface="Arial" panose="020B0604020202020204" pitchFamily="34" charset="0"/>
              <a:buChar char="•"/>
            </a:pPr>
            <a:r>
              <a:rPr lang="en-US" sz="1600" b="1" dirty="0">
                <a:solidFill>
                  <a:schemeClr val="accent1"/>
                </a:solidFill>
              </a:rPr>
              <a:t>Industry specific news</a:t>
            </a:r>
            <a:endParaRPr lang="en-GB" sz="1600" b="1" dirty="0">
              <a:solidFill>
                <a:schemeClr val="accent1"/>
              </a:solidFill>
            </a:endParaRPr>
          </a:p>
          <a:p>
            <a:pPr marL="285750" indent="-285750" algn="l">
              <a:buFont typeface="Arial" panose="020B0604020202020204" pitchFamily="34" charset="0"/>
              <a:buChar char="•"/>
            </a:pPr>
            <a:r>
              <a:rPr lang="en-GB" sz="1600" b="1" dirty="0">
                <a:solidFill>
                  <a:schemeClr val="accent1"/>
                </a:solidFill>
              </a:rPr>
              <a:t>Business News</a:t>
            </a:r>
          </a:p>
          <a:p>
            <a:pPr marL="285750" indent="-285750" algn="l">
              <a:buFont typeface="Arial" panose="020B0604020202020204" pitchFamily="34" charset="0"/>
              <a:buChar char="•"/>
            </a:pPr>
            <a:r>
              <a:rPr lang="en-GB" sz="1600" b="1" dirty="0">
                <a:solidFill>
                  <a:schemeClr val="accent1"/>
                </a:solidFill>
              </a:rPr>
              <a:t>Financial Times</a:t>
            </a:r>
          </a:p>
          <a:p>
            <a:pPr marL="285750" indent="-285750" algn="l">
              <a:buFont typeface="Arial" panose="020B0604020202020204" pitchFamily="34" charset="0"/>
              <a:buChar char="•"/>
            </a:pPr>
            <a:r>
              <a:rPr lang="en-GB" sz="1600" b="1" dirty="0">
                <a:solidFill>
                  <a:schemeClr val="accent1"/>
                </a:solidFill>
              </a:rPr>
              <a:t>The Economist</a:t>
            </a:r>
          </a:p>
          <a:p>
            <a:pPr marL="285750" indent="-285750" algn="l">
              <a:buFont typeface="Arial" panose="020B0604020202020204" pitchFamily="34" charset="0"/>
              <a:buChar char="•"/>
            </a:pPr>
            <a:r>
              <a:rPr lang="en-US" sz="1600" b="1" dirty="0">
                <a:solidFill>
                  <a:schemeClr val="accent1"/>
                </a:solidFill>
              </a:rPr>
              <a:t>Podcasts on commercial awareness and business</a:t>
            </a:r>
          </a:p>
        </p:txBody>
      </p:sp>
    </p:spTree>
    <p:extLst>
      <p:ext uri="{BB962C8B-B14F-4D97-AF65-F5344CB8AC3E}">
        <p14:creationId xmlns:p14="http://schemas.microsoft.com/office/powerpoint/2010/main" val="390706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hite, design&#10;&#10;Description automatically generated">
            <a:extLst>
              <a:ext uri="{FF2B5EF4-FFF2-40B4-BE49-F238E27FC236}">
                <a16:creationId xmlns:a16="http://schemas.microsoft.com/office/drawing/2014/main" id="{D10B46B1-65D6-1E18-7293-6D7E53E7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6" y="983851"/>
            <a:ext cx="1955100" cy="416661"/>
          </a:xfrm>
          <a:prstGeom prst="rect">
            <a:avLst/>
          </a:prstGeom>
        </p:spPr>
      </p:pic>
      <p:sp>
        <p:nvSpPr>
          <p:cNvPr id="16" name="TextBox 15">
            <a:extLst>
              <a:ext uri="{FF2B5EF4-FFF2-40B4-BE49-F238E27FC236}">
                <a16:creationId xmlns:a16="http://schemas.microsoft.com/office/drawing/2014/main" id="{77DD93E7-A787-DC11-AF82-01DA38E39B9A}"/>
              </a:ext>
            </a:extLst>
          </p:cNvPr>
          <p:cNvSpPr txBox="1"/>
          <p:nvPr/>
        </p:nvSpPr>
        <p:spPr>
          <a:xfrm>
            <a:off x="1967916" y="1863864"/>
            <a:ext cx="5208168" cy="1015663"/>
          </a:xfrm>
          <a:prstGeom prst="rect">
            <a:avLst/>
          </a:prstGeom>
          <a:noFill/>
        </p:spPr>
        <p:txBody>
          <a:bodyPr wrap="square" rtlCol="0">
            <a:spAutoFit/>
          </a:bodyPr>
          <a:lstStyle/>
          <a:p>
            <a:pPr algn="ctr"/>
            <a:r>
              <a:rPr lang="en-GB" sz="6000" b="1" dirty="0">
                <a:solidFill>
                  <a:schemeClr val="accent1"/>
                </a:solidFill>
              </a:rPr>
              <a:t>Questions? </a:t>
            </a:r>
            <a:endParaRPr lang="en-US" sz="6000" b="1" dirty="0">
              <a:solidFill>
                <a:schemeClr val="accent1"/>
              </a:solidFill>
            </a:endParaRPr>
          </a:p>
        </p:txBody>
      </p:sp>
    </p:spTree>
    <p:extLst>
      <p:ext uri="{BB962C8B-B14F-4D97-AF65-F5344CB8AC3E}">
        <p14:creationId xmlns:p14="http://schemas.microsoft.com/office/powerpoint/2010/main" val="33776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427724"/>
            <a:ext cx="4950000" cy="2288053"/>
          </a:xfrm>
        </p:spPr>
        <p:txBody>
          <a:bodyPr anchor="ctr"/>
          <a:lstStyle/>
          <a:p>
            <a:r>
              <a:rPr lang="en-US" b="0"/>
              <a:t>Thank you</a:t>
            </a:r>
            <a:br>
              <a:rPr lang="en-US"/>
            </a:br>
            <a:br>
              <a:rPr lang="en-US" sz="1400"/>
            </a:br>
            <a:endParaRPr lang="en-US"/>
          </a:p>
        </p:txBody>
      </p:sp>
    </p:spTree>
    <p:extLst>
      <p:ext uri="{BB962C8B-B14F-4D97-AF65-F5344CB8AC3E}">
        <p14:creationId xmlns:p14="http://schemas.microsoft.com/office/powerpoint/2010/main" val="117820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BBED-E06C-4A7F-B45D-B2820C5A5F35}"/>
              </a:ext>
            </a:extLst>
          </p:cNvPr>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B476044D-3FBB-48EC-9530-E2480500AF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165"/>
            <a:ext cx="9144000" cy="5143500"/>
          </a:xfrm>
        </p:spPr>
      </p:pic>
      <p:sp>
        <p:nvSpPr>
          <p:cNvPr id="6" name="TextBox 5">
            <a:extLst>
              <a:ext uri="{FF2B5EF4-FFF2-40B4-BE49-F238E27FC236}">
                <a16:creationId xmlns:a16="http://schemas.microsoft.com/office/drawing/2014/main" id="{A6BB29CA-9C2F-44BD-8665-92681D73E780}"/>
              </a:ext>
            </a:extLst>
          </p:cNvPr>
          <p:cNvSpPr txBox="1"/>
          <p:nvPr/>
        </p:nvSpPr>
        <p:spPr>
          <a:xfrm>
            <a:off x="342900" y="836779"/>
            <a:ext cx="8686800" cy="600164"/>
          </a:xfrm>
          <a:prstGeom prst="rect">
            <a:avLst/>
          </a:prstGeom>
          <a:noFill/>
        </p:spPr>
        <p:txBody>
          <a:bodyPr wrap="square" rtlCol="0">
            <a:spAutoFit/>
          </a:bodyPr>
          <a:lstStyle/>
          <a:p>
            <a:r>
              <a:rPr lang="en-GB" sz="3300" b="1" dirty="0">
                <a:solidFill>
                  <a:srgbClr val="B10170"/>
                </a:solidFill>
                <a:latin typeface="Arial" panose="020B0604020202020204" pitchFamily="34" charset="0"/>
                <a:cs typeface="Arial" panose="020B0604020202020204" pitchFamily="34" charset="0"/>
              </a:rPr>
              <a:t>CAREERS NETWORK IS HERE FOR YOU</a:t>
            </a:r>
          </a:p>
        </p:txBody>
      </p:sp>
      <p:sp>
        <p:nvSpPr>
          <p:cNvPr id="7" name="TextBox 6">
            <a:extLst>
              <a:ext uri="{FF2B5EF4-FFF2-40B4-BE49-F238E27FC236}">
                <a16:creationId xmlns:a16="http://schemas.microsoft.com/office/drawing/2014/main" id="{B56409E8-A7F8-4B40-BA99-E5506A8D93F3}"/>
              </a:ext>
            </a:extLst>
          </p:cNvPr>
          <p:cNvSpPr txBox="1"/>
          <p:nvPr/>
        </p:nvSpPr>
        <p:spPr>
          <a:xfrm>
            <a:off x="208344" y="1580047"/>
            <a:ext cx="8715221" cy="2562240"/>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GB" dirty="0">
                <a:solidFill>
                  <a:schemeClr val="bg1"/>
                </a:solidFill>
                <a:latin typeface="Arial"/>
                <a:cs typeface="Arial"/>
              </a:rPr>
              <a:t>1:1 guidance support:</a:t>
            </a:r>
            <a:endParaRPr lang="en-GB" dirty="0">
              <a:solidFill>
                <a:schemeClr val="bg1"/>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You don’t need to have career ideas or a plan to come and talk to us: we help people who have no idea where to start as well!</a:t>
            </a: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To book an appointment, ask a question, have an application checked etc., please email </a:t>
            </a:r>
            <a:r>
              <a:rPr lang="en-GB"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careersenquiries@contacts.bham.ac.uk</a:t>
            </a:r>
            <a:r>
              <a:rPr lang="en-GB" dirty="0">
                <a:solidFill>
                  <a:srgbClr val="0070C0"/>
                </a:solidFill>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PGT-specific opportunities:</a:t>
            </a: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Professional Development Award </a:t>
            </a:r>
            <a:r>
              <a:rPr lang="en-GB"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https://canvas.bham.ac.uk/enroll/4AMG6T</a:t>
            </a:r>
            <a:r>
              <a:rPr lang="en-GB" dirty="0">
                <a:solidFill>
                  <a:schemeClr val="bg1"/>
                </a:solidFill>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PGR-specific opportunities:</a:t>
            </a: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Career Mentor Beyond Academia </a:t>
            </a:r>
            <a:r>
              <a:rPr lang="en-GB"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https://canvas.bham.ac.uk/enroll/M7WCDE</a:t>
            </a:r>
            <a:r>
              <a:rPr lang="en-GB"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5204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CAA-8568-4991-8075-930D7CA2A205}"/>
              </a:ext>
            </a:extLst>
          </p:cNvPr>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7381DE6B-6135-4ABF-85F9-B97DBFF5A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9" name="TextBox 8">
            <a:extLst>
              <a:ext uri="{FF2B5EF4-FFF2-40B4-BE49-F238E27FC236}">
                <a16:creationId xmlns:a16="http://schemas.microsoft.com/office/drawing/2014/main" id="{B56409E8-A7F8-4B40-BA99-E5506A8D93F3}"/>
              </a:ext>
            </a:extLst>
          </p:cNvPr>
          <p:cNvSpPr txBox="1"/>
          <p:nvPr/>
        </p:nvSpPr>
        <p:spPr>
          <a:xfrm>
            <a:off x="544232" y="1999149"/>
            <a:ext cx="8041289" cy="1200329"/>
          </a:xfrm>
          <a:prstGeom prst="rect">
            <a:avLst/>
          </a:prstGeom>
          <a:noFill/>
        </p:spPr>
        <p:txBody>
          <a:bodyPr wrap="square" rtlCol="0">
            <a:spAutoFit/>
          </a:bodyPr>
          <a:lstStyle/>
          <a:p>
            <a:pPr defTabSz="685800">
              <a:defRPr/>
            </a:pPr>
            <a:r>
              <a:rPr lang="en-GB" sz="2400" dirty="0">
                <a:solidFill>
                  <a:prstClr val="white"/>
                </a:solidFill>
                <a:latin typeface="Arial" panose="020B0604020202020204" pitchFamily="34" charset="0"/>
                <a:cs typeface="Arial" panose="020B0604020202020204" pitchFamily="34" charset="0"/>
              </a:rPr>
              <a:t>Contact us via </a:t>
            </a:r>
            <a:r>
              <a:rPr lang="en-GB" sz="2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careersenquiries@contacts.bham.ac.uk</a:t>
            </a:r>
            <a:endParaRPr lang="en-GB" sz="2400" dirty="0">
              <a:solidFill>
                <a:srgbClr val="0070C0"/>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endParaRPr lang="en-GB" sz="2400" dirty="0">
              <a:solidFill>
                <a:prstClr val="white"/>
              </a:solidFill>
              <a:latin typeface="Arial" panose="020B0604020202020204" pitchFamily="34" charset="0"/>
              <a:cs typeface="Arial" panose="020B0604020202020204" pitchFamily="34" charset="0"/>
            </a:endParaRPr>
          </a:p>
          <a:p>
            <a:pPr defTabSz="685800">
              <a:defRPr/>
            </a:pPr>
            <a:r>
              <a:rPr lang="en-GB" sz="2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www.intranet.birmingham.ac.uk/careers/pg</a:t>
            </a:r>
            <a:r>
              <a:rPr lang="en-GB" sz="2400" dirty="0">
                <a:solidFill>
                  <a:srgbClr val="0070C0"/>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A6BB29CA-9C2F-44BD-8665-92681D73E780}"/>
              </a:ext>
            </a:extLst>
          </p:cNvPr>
          <p:cNvSpPr txBox="1"/>
          <p:nvPr/>
        </p:nvSpPr>
        <p:spPr>
          <a:xfrm>
            <a:off x="490967" y="575519"/>
            <a:ext cx="5473083" cy="715581"/>
          </a:xfrm>
          <a:prstGeom prst="rect">
            <a:avLst/>
          </a:prstGeom>
          <a:noFill/>
        </p:spPr>
        <p:txBody>
          <a:bodyPr wrap="square" rtlCol="0">
            <a:spAutoFit/>
          </a:bodyPr>
          <a:lstStyle/>
          <a:p>
            <a:pPr defTabSz="685800">
              <a:defRPr/>
            </a:pPr>
            <a:r>
              <a:rPr lang="en-GB" sz="4050" b="1" dirty="0">
                <a:solidFill>
                  <a:srgbClr val="B10170"/>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336867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BF0818A-A388-43F9-9539-B4F8FB2A9E07}"/>
              </a:ext>
            </a:extLst>
          </p:cNvPr>
          <p:cNvSpPr>
            <a:spLocks noGrp="1"/>
          </p:cNvSpPr>
          <p:nvPr>
            <p:ph type="body" sz="quarter" idx="11"/>
          </p:nvPr>
        </p:nvSpPr>
        <p:spPr/>
        <p:txBody>
          <a:bodyPr/>
          <a:lstStyle/>
          <a:p>
            <a:pPr lvl="0"/>
            <a:r>
              <a:rPr lang="en-US"/>
              <a:t>Developing a Commercial Awareness</a:t>
            </a:r>
          </a:p>
        </p:txBody>
      </p:sp>
      <p:sp>
        <p:nvSpPr>
          <p:cNvPr id="8" name="Text Placeholder 7">
            <a:extLst>
              <a:ext uri="{FF2B5EF4-FFF2-40B4-BE49-F238E27FC236}">
                <a16:creationId xmlns:a16="http://schemas.microsoft.com/office/drawing/2014/main" id="{BD5AF4A3-3E2D-432B-83C5-67B93C497B8C}"/>
              </a:ext>
            </a:extLst>
          </p:cNvPr>
          <p:cNvSpPr>
            <a:spLocks noGrp="1"/>
          </p:cNvSpPr>
          <p:nvPr>
            <p:ph type="body" sz="quarter" idx="12"/>
          </p:nvPr>
        </p:nvSpPr>
        <p:spPr/>
        <p:txBody>
          <a:bodyPr/>
          <a:lstStyle/>
          <a:p>
            <a:r>
              <a:rPr lang="en-US" b="1" dirty="0"/>
              <a:t>Sabina </a:t>
            </a:r>
            <a:r>
              <a:rPr lang="en-US" b="1" dirty="0" err="1"/>
              <a:t>Rizzi</a:t>
            </a:r>
            <a:r>
              <a:rPr lang="en-US" b="1" dirty="0"/>
              <a:t> and Mel Heath </a:t>
            </a:r>
          </a:p>
          <a:p>
            <a:pPr lvl="1"/>
            <a:r>
              <a:rPr lang="en-US" dirty="0"/>
              <a:t>Atos IT Services - Public Sector, Health and Life Science UK&amp;I</a:t>
            </a:r>
          </a:p>
          <a:p>
            <a:pPr lvl="1"/>
            <a:r>
              <a:rPr lang="en-US" dirty="0"/>
              <a:t>20/06/2023</a:t>
            </a:r>
          </a:p>
        </p:txBody>
      </p:sp>
    </p:spTree>
    <p:extLst>
      <p:ext uri="{BB962C8B-B14F-4D97-AF65-F5344CB8AC3E}">
        <p14:creationId xmlns:p14="http://schemas.microsoft.com/office/powerpoint/2010/main" val="71920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website&#10;&#10;Description automatically generated with low confidence">
            <a:extLst>
              <a:ext uri="{FF2B5EF4-FFF2-40B4-BE49-F238E27FC236}">
                <a16:creationId xmlns:a16="http://schemas.microsoft.com/office/drawing/2014/main" id="{DA9B5A2B-4AA7-1728-00C1-699442561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9763"/>
            <a:ext cx="9169349" cy="4445864"/>
          </a:xfrm>
          <a:prstGeom prst="rect">
            <a:avLst/>
          </a:prstGeom>
        </p:spPr>
      </p:pic>
      <p:sp>
        <p:nvSpPr>
          <p:cNvPr id="2" name="Title 1">
            <a:extLst>
              <a:ext uri="{FF2B5EF4-FFF2-40B4-BE49-F238E27FC236}">
                <a16:creationId xmlns:a16="http://schemas.microsoft.com/office/drawing/2014/main" id="{F0A69557-CDDC-403A-6518-92F4905C4022}"/>
              </a:ext>
            </a:extLst>
          </p:cNvPr>
          <p:cNvSpPr>
            <a:spLocks noGrp="1"/>
          </p:cNvSpPr>
          <p:nvPr>
            <p:ph type="title"/>
          </p:nvPr>
        </p:nvSpPr>
        <p:spPr/>
        <p:txBody>
          <a:bodyPr vert="horz" lIns="91440" tIns="45720" rIns="91440" bIns="45720" rtlCol="0" anchor="t" anchorCtr="0">
            <a:noAutofit/>
          </a:bodyPr>
          <a:lstStyle/>
          <a:p>
            <a:r>
              <a:rPr lang="en-US" dirty="0">
                <a:solidFill>
                  <a:srgbClr val="0066A1"/>
                </a:solidFill>
              </a:rPr>
              <a:t>Introductions </a:t>
            </a:r>
            <a:endParaRPr lang="en-GB" dirty="0">
              <a:solidFill>
                <a:srgbClr val="0066A1"/>
              </a:solidFill>
            </a:endParaRPr>
          </a:p>
        </p:txBody>
      </p:sp>
      <p:cxnSp>
        <p:nvCxnSpPr>
          <p:cNvPr id="4" name="Straight Connector 3">
            <a:extLst>
              <a:ext uri="{FF2B5EF4-FFF2-40B4-BE49-F238E27FC236}">
                <a16:creationId xmlns:a16="http://schemas.microsoft.com/office/drawing/2014/main" id="{19AEFB1F-EDE0-ADC6-92B9-D2AD64499065}"/>
              </a:ext>
            </a:extLst>
          </p:cNvPr>
          <p:cNvCxnSpPr>
            <a:cxnSpLocks/>
          </p:cNvCxnSpPr>
          <p:nvPr/>
        </p:nvCxnSpPr>
        <p:spPr>
          <a:xfrm>
            <a:off x="4356708" y="797707"/>
            <a:ext cx="0" cy="244725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picture containing person, smile, human face, clothing&#10;&#10;Description automatically generated">
            <a:extLst>
              <a:ext uri="{FF2B5EF4-FFF2-40B4-BE49-F238E27FC236}">
                <a16:creationId xmlns:a16="http://schemas.microsoft.com/office/drawing/2014/main" id="{CA22B64A-100F-F514-0080-54D61F2E6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82" y="2645539"/>
            <a:ext cx="1019584" cy="1194972"/>
          </a:xfrm>
          <a:prstGeom prst="rect">
            <a:avLst/>
          </a:prstGeom>
        </p:spPr>
      </p:pic>
      <p:sp>
        <p:nvSpPr>
          <p:cNvPr id="7" name="Text Box 16">
            <a:extLst>
              <a:ext uri="{FF2B5EF4-FFF2-40B4-BE49-F238E27FC236}">
                <a16:creationId xmlns:a16="http://schemas.microsoft.com/office/drawing/2014/main" id="{EA96236E-5F7B-3858-14C1-53B05153951A}"/>
              </a:ext>
            </a:extLst>
          </p:cNvPr>
          <p:cNvSpPr txBox="1"/>
          <p:nvPr/>
        </p:nvSpPr>
        <p:spPr>
          <a:xfrm>
            <a:off x="1563995" y="2645539"/>
            <a:ext cx="1991995" cy="859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b="1" dirty="0">
                <a:solidFill>
                  <a:schemeClr val="bg1"/>
                </a:solidFill>
                <a:effectLst/>
                <a:ea typeface="Calibri" panose="020F0502020204030204" pitchFamily="34" charset="0"/>
                <a:cs typeface="Calibri" panose="020F0502020204030204" pitchFamily="34" charset="0"/>
              </a:rPr>
              <a:t>Mel</a:t>
            </a:r>
            <a:r>
              <a:rPr lang="en-GB" sz="2000" b="1" dirty="0">
                <a:solidFill>
                  <a:schemeClr val="bg1"/>
                </a:solidFill>
                <a:effectLst/>
                <a:ea typeface="Calibri" panose="020F0502020204030204" pitchFamily="34" charset="0"/>
                <a:cs typeface="Muna" pitchFamily="2" charset="-78"/>
              </a:rPr>
              <a:t> </a:t>
            </a:r>
            <a:r>
              <a:rPr lang="en-GB" sz="2000" b="1" dirty="0">
                <a:solidFill>
                  <a:schemeClr val="bg1"/>
                </a:solidFill>
                <a:effectLst/>
                <a:ea typeface="Calibri" panose="020F0502020204030204" pitchFamily="34" charset="0"/>
                <a:cs typeface="Calibri" panose="020F0502020204030204" pitchFamily="34" charset="0"/>
              </a:rPr>
              <a:t>Heath </a:t>
            </a:r>
            <a:endParaRPr lang="en-GB" sz="1200" dirty="0">
              <a:solidFill>
                <a:schemeClr val="bg1"/>
              </a:solidFill>
              <a:effectLst/>
              <a:ea typeface="Calibri" panose="020F0502020204030204" pitchFamily="34" charset="0"/>
              <a:cs typeface="Times New Roman" panose="02020603050405020304" pitchFamily="18" charset="0"/>
            </a:endParaRPr>
          </a:p>
          <a:p>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Client Executive Partner Public Sector and Health  &amp; Life Science </a:t>
            </a:r>
          </a:p>
          <a:p>
            <a:endParaRPr lang="en-GB" sz="1200" dirty="0">
              <a:solidFill>
                <a:schemeClr val="bg1"/>
              </a:solidFill>
              <a:effectLst/>
              <a:ea typeface="Calibri" panose="020F0502020204030204" pitchFamily="34" charset="0"/>
              <a:cs typeface="Times New Roman" panose="02020603050405020304" pitchFamily="18" charset="0"/>
            </a:endParaRPr>
          </a:p>
        </p:txBody>
      </p:sp>
      <p:sp>
        <p:nvSpPr>
          <p:cNvPr id="8" name="Text Box 16">
            <a:extLst>
              <a:ext uri="{FF2B5EF4-FFF2-40B4-BE49-F238E27FC236}">
                <a16:creationId xmlns:a16="http://schemas.microsoft.com/office/drawing/2014/main" id="{54D3F393-A915-57AA-E4E8-DF4EE0EBA010}"/>
              </a:ext>
            </a:extLst>
          </p:cNvPr>
          <p:cNvSpPr txBox="1"/>
          <p:nvPr/>
        </p:nvSpPr>
        <p:spPr>
          <a:xfrm>
            <a:off x="1563996" y="904090"/>
            <a:ext cx="1991995" cy="859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b="1" dirty="0">
                <a:solidFill>
                  <a:schemeClr val="bg1"/>
                </a:solidFill>
                <a:effectLst/>
                <a:ea typeface="Calibri" panose="020F0502020204030204" pitchFamily="34" charset="0"/>
                <a:cs typeface="Calibri" panose="020F0502020204030204" pitchFamily="34" charset="0"/>
              </a:rPr>
              <a:t>Sabina </a:t>
            </a:r>
            <a:r>
              <a:rPr lang="en-GB" sz="2000" b="1" dirty="0" err="1">
                <a:solidFill>
                  <a:schemeClr val="bg1"/>
                </a:solidFill>
                <a:effectLst/>
                <a:ea typeface="Calibri" panose="020F0502020204030204" pitchFamily="34" charset="0"/>
                <a:cs typeface="Calibri" panose="020F0502020204030204" pitchFamily="34" charset="0"/>
              </a:rPr>
              <a:t>Rizzi</a:t>
            </a:r>
            <a:endParaRPr lang="en-GB" sz="1200" dirty="0">
              <a:solidFill>
                <a:schemeClr val="bg1"/>
              </a:solidFill>
              <a:effectLst/>
              <a:ea typeface="Calibri" panose="020F0502020204030204" pitchFamily="34" charset="0"/>
              <a:cs typeface="Times New Roman" panose="02020603050405020304" pitchFamily="18" charset="0"/>
            </a:endParaRPr>
          </a:p>
          <a:p>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Head of Commercial  for Public Sector and Health &amp; Life Science UK&amp;I</a:t>
            </a:r>
          </a:p>
          <a:p>
            <a:endParaRPr lang="en-GB" sz="1200" dirty="0">
              <a:solidFill>
                <a:schemeClr val="bg1"/>
              </a:solidFill>
              <a:effectLst/>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9E52DD2D-AA7B-135F-895C-722D459C81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81" y="807359"/>
            <a:ext cx="1019587" cy="13600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sky with no clouds&#10;&#10;Description automatically generated with low confidence">
            <a:extLst>
              <a:ext uri="{FF2B5EF4-FFF2-40B4-BE49-F238E27FC236}">
                <a16:creationId xmlns:a16="http://schemas.microsoft.com/office/drawing/2014/main" id="{297FF49E-75F2-DCB1-F0F9-E2284C143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1106" y="4528529"/>
            <a:ext cx="552893" cy="607098"/>
          </a:xfrm>
          <a:prstGeom prst="rect">
            <a:avLst/>
          </a:prstGeom>
        </p:spPr>
      </p:pic>
      <p:pic>
        <p:nvPicPr>
          <p:cNvPr id="10" name="Picture 9" descr="A picture containing electric blue, sky, azure, space&#10;&#10;Description automatically generated">
            <a:extLst>
              <a:ext uri="{FF2B5EF4-FFF2-40B4-BE49-F238E27FC236}">
                <a16:creationId xmlns:a16="http://schemas.microsoft.com/office/drawing/2014/main" id="{DAF36E4B-EC87-923F-88C9-6BDCC47137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7293" y="2645539"/>
            <a:ext cx="4356706" cy="1493275"/>
          </a:xfrm>
          <a:prstGeom prst="rect">
            <a:avLst/>
          </a:prstGeom>
        </p:spPr>
      </p:pic>
      <p:pic>
        <p:nvPicPr>
          <p:cNvPr id="3" name="Online Media 2" descr="Atos raison d’être">
            <a:hlinkClick r:id="" action="ppaction://media"/>
            <a:extLst>
              <a:ext uri="{FF2B5EF4-FFF2-40B4-BE49-F238E27FC236}">
                <a16:creationId xmlns:a16="http://schemas.microsoft.com/office/drawing/2014/main" id="{3BE2AEFF-EDF3-B89B-3F70-1F654B7357B1}"/>
              </a:ext>
            </a:extLst>
          </p:cNvPr>
          <p:cNvPicPr>
            <a:picLocks noRot="1" noChangeAspect="1"/>
          </p:cNvPicPr>
          <p:nvPr>
            <a:videoFile r:link="rId1"/>
          </p:nvPr>
        </p:nvPicPr>
        <p:blipFill>
          <a:blip r:embed="rId9"/>
          <a:stretch>
            <a:fillRect/>
          </a:stretch>
        </p:blipFill>
        <p:spPr>
          <a:xfrm>
            <a:off x="3843455" y="1142447"/>
            <a:ext cx="5325894" cy="3009131"/>
          </a:xfrm>
          <a:prstGeom prst="rect">
            <a:avLst/>
          </a:prstGeom>
        </p:spPr>
      </p:pic>
      <p:pic>
        <p:nvPicPr>
          <p:cNvPr id="12" name="Picture 11">
            <a:extLst>
              <a:ext uri="{FF2B5EF4-FFF2-40B4-BE49-F238E27FC236}">
                <a16:creationId xmlns:a16="http://schemas.microsoft.com/office/drawing/2014/main" id="{7D223A70-716A-A7A1-7A58-6F8F2BF8FD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90184" y="0"/>
            <a:ext cx="1266091" cy="680823"/>
          </a:xfrm>
          <a:prstGeom prst="rect">
            <a:avLst/>
          </a:prstGeom>
        </p:spPr>
      </p:pic>
    </p:spTree>
    <p:extLst>
      <p:ext uri="{BB962C8B-B14F-4D97-AF65-F5344CB8AC3E}">
        <p14:creationId xmlns:p14="http://schemas.microsoft.com/office/powerpoint/2010/main" val="35619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9557-CDDC-403A-6518-92F4905C4022}"/>
              </a:ext>
            </a:extLst>
          </p:cNvPr>
          <p:cNvSpPr>
            <a:spLocks noGrp="1"/>
          </p:cNvSpPr>
          <p:nvPr>
            <p:ph type="title"/>
          </p:nvPr>
        </p:nvSpPr>
        <p:spPr/>
        <p:txBody>
          <a:bodyPr vert="horz" lIns="91440" tIns="45720" rIns="91440" bIns="45720" rtlCol="0" anchor="t" anchorCtr="0">
            <a:noAutofit/>
          </a:bodyPr>
          <a:lstStyle/>
          <a:p>
            <a:r>
              <a:rPr lang="en-US" dirty="0">
                <a:solidFill>
                  <a:srgbClr val="0066A1"/>
                </a:solidFill>
              </a:rPr>
              <a:t>Agenda</a:t>
            </a:r>
            <a:endParaRPr lang="en-GB" dirty="0">
              <a:solidFill>
                <a:srgbClr val="0066A1"/>
              </a:solidFill>
            </a:endParaRPr>
          </a:p>
        </p:txBody>
      </p:sp>
      <p:sp>
        <p:nvSpPr>
          <p:cNvPr id="3" name="Text Placeholder 2">
            <a:extLst>
              <a:ext uri="{FF2B5EF4-FFF2-40B4-BE49-F238E27FC236}">
                <a16:creationId xmlns:a16="http://schemas.microsoft.com/office/drawing/2014/main" id="{A639F67C-A3AD-B280-C040-7F10D22D7AA8}"/>
              </a:ext>
            </a:extLst>
          </p:cNvPr>
          <p:cNvSpPr>
            <a:spLocks noGrp="1"/>
          </p:cNvSpPr>
          <p:nvPr>
            <p:ph type="body" sz="quarter" idx="10"/>
          </p:nvPr>
        </p:nvSpPr>
        <p:spPr/>
        <p:txBody>
          <a:bodyPr/>
          <a:lstStyle/>
          <a:p>
            <a:r>
              <a:rPr lang="en-GB"/>
              <a:t>Introductions </a:t>
            </a:r>
          </a:p>
        </p:txBody>
      </p:sp>
      <p:sp>
        <p:nvSpPr>
          <p:cNvPr id="4" name="Text Placeholder 3">
            <a:extLst>
              <a:ext uri="{FF2B5EF4-FFF2-40B4-BE49-F238E27FC236}">
                <a16:creationId xmlns:a16="http://schemas.microsoft.com/office/drawing/2014/main" id="{4D07B023-7093-F84A-07E3-87288A75877C}"/>
              </a:ext>
            </a:extLst>
          </p:cNvPr>
          <p:cNvSpPr>
            <a:spLocks noGrp="1"/>
          </p:cNvSpPr>
          <p:nvPr>
            <p:ph type="body" sz="quarter" idx="11"/>
          </p:nvPr>
        </p:nvSpPr>
        <p:spPr/>
        <p:txBody>
          <a:bodyPr/>
          <a:lstStyle/>
          <a:p>
            <a:r>
              <a:rPr lang="en-US" sz="2000"/>
              <a:t>What is Commercial Awareness</a:t>
            </a:r>
            <a:r>
              <a:rPr lang="en-US"/>
              <a:t> and</a:t>
            </a:r>
            <a:r>
              <a:rPr lang="en-US" sz="2000"/>
              <a:t> why it is important</a:t>
            </a:r>
            <a:endParaRPr lang="en-GB"/>
          </a:p>
        </p:txBody>
      </p:sp>
      <p:sp>
        <p:nvSpPr>
          <p:cNvPr id="5" name="Text Placeholder 4">
            <a:extLst>
              <a:ext uri="{FF2B5EF4-FFF2-40B4-BE49-F238E27FC236}">
                <a16:creationId xmlns:a16="http://schemas.microsoft.com/office/drawing/2014/main" id="{4DF1F2F7-2EDE-4DA4-B27C-730B869E2526}"/>
              </a:ext>
            </a:extLst>
          </p:cNvPr>
          <p:cNvSpPr>
            <a:spLocks noGrp="1"/>
          </p:cNvSpPr>
          <p:nvPr>
            <p:ph type="body" sz="quarter" idx="12"/>
          </p:nvPr>
        </p:nvSpPr>
        <p:spPr>
          <a:xfrm>
            <a:off x="990599" y="3510683"/>
            <a:ext cx="3383280" cy="550431"/>
          </a:xfrm>
        </p:spPr>
        <p:txBody>
          <a:bodyPr/>
          <a:lstStyle/>
          <a:p>
            <a:r>
              <a:rPr lang="en-GB"/>
              <a:t>How to develop commercial awareness - Business Basics</a:t>
            </a:r>
          </a:p>
        </p:txBody>
      </p:sp>
      <p:sp>
        <p:nvSpPr>
          <p:cNvPr id="9" name="Text Placeholder 8">
            <a:extLst>
              <a:ext uri="{FF2B5EF4-FFF2-40B4-BE49-F238E27FC236}">
                <a16:creationId xmlns:a16="http://schemas.microsoft.com/office/drawing/2014/main" id="{5F04947A-B4DC-9BE2-4295-128429F7F159}"/>
              </a:ext>
            </a:extLst>
          </p:cNvPr>
          <p:cNvSpPr>
            <a:spLocks noGrp="1"/>
          </p:cNvSpPr>
          <p:nvPr>
            <p:ph type="body" sz="quarter" idx="16"/>
          </p:nvPr>
        </p:nvSpPr>
        <p:spPr/>
        <p:txBody>
          <a:bodyPr/>
          <a:lstStyle/>
          <a:p>
            <a:endParaRPr lang="en-GB"/>
          </a:p>
        </p:txBody>
      </p:sp>
      <p:sp>
        <p:nvSpPr>
          <p:cNvPr id="10" name="Text Placeholder 9">
            <a:extLst>
              <a:ext uri="{FF2B5EF4-FFF2-40B4-BE49-F238E27FC236}">
                <a16:creationId xmlns:a16="http://schemas.microsoft.com/office/drawing/2014/main" id="{84527800-5344-DFD7-75FD-57408CF5605C}"/>
              </a:ext>
            </a:extLst>
          </p:cNvPr>
          <p:cNvSpPr>
            <a:spLocks noGrp="1"/>
          </p:cNvSpPr>
          <p:nvPr>
            <p:ph type="body" sz="quarter" idx="17"/>
          </p:nvPr>
        </p:nvSpPr>
        <p:spPr/>
        <p:txBody>
          <a:bodyPr/>
          <a:lstStyle/>
          <a:p>
            <a:endParaRPr lang="en-GB"/>
          </a:p>
        </p:txBody>
      </p:sp>
      <p:sp>
        <p:nvSpPr>
          <p:cNvPr id="11" name="Text Placeholder 10">
            <a:extLst>
              <a:ext uri="{FF2B5EF4-FFF2-40B4-BE49-F238E27FC236}">
                <a16:creationId xmlns:a16="http://schemas.microsoft.com/office/drawing/2014/main" id="{D22BB532-3C4B-4017-93C0-03B70B024955}"/>
              </a:ext>
            </a:extLst>
          </p:cNvPr>
          <p:cNvSpPr>
            <a:spLocks noGrp="1"/>
          </p:cNvSpPr>
          <p:nvPr>
            <p:ph type="body" sz="quarter" idx="18"/>
          </p:nvPr>
        </p:nvSpPr>
        <p:spPr>
          <a:xfrm>
            <a:off x="326682" y="3510683"/>
            <a:ext cx="352661" cy="307777"/>
          </a:xfrm>
        </p:spPr>
        <p:txBody>
          <a:bodyPr/>
          <a:lstStyle/>
          <a:p>
            <a:endParaRPr lang="en-GB"/>
          </a:p>
        </p:txBody>
      </p:sp>
      <p:sp>
        <p:nvSpPr>
          <p:cNvPr id="19" name="Text Placeholder 5">
            <a:extLst>
              <a:ext uri="{FF2B5EF4-FFF2-40B4-BE49-F238E27FC236}">
                <a16:creationId xmlns:a16="http://schemas.microsoft.com/office/drawing/2014/main" id="{D6151AA9-EB75-494A-3B89-058D2CCFE437}"/>
              </a:ext>
            </a:extLst>
          </p:cNvPr>
          <p:cNvSpPr>
            <a:spLocks noGrp="1"/>
          </p:cNvSpPr>
          <p:nvPr>
            <p:ph type="body" sz="quarter" idx="13"/>
          </p:nvPr>
        </p:nvSpPr>
        <p:spPr>
          <a:xfrm>
            <a:off x="5421453" y="1082386"/>
            <a:ext cx="3383280" cy="550431"/>
          </a:xfrm>
        </p:spPr>
        <p:txBody>
          <a:bodyPr/>
          <a:lstStyle/>
          <a:p>
            <a:r>
              <a:rPr lang="en-GB"/>
              <a:t>Commercial awareness in the day to day job</a:t>
            </a:r>
          </a:p>
        </p:txBody>
      </p:sp>
      <p:sp>
        <p:nvSpPr>
          <p:cNvPr id="20" name="Text Placeholder 6">
            <a:extLst>
              <a:ext uri="{FF2B5EF4-FFF2-40B4-BE49-F238E27FC236}">
                <a16:creationId xmlns:a16="http://schemas.microsoft.com/office/drawing/2014/main" id="{9A481D30-2CAE-A7E7-34BF-FE57C5C16340}"/>
              </a:ext>
            </a:extLst>
          </p:cNvPr>
          <p:cNvSpPr>
            <a:spLocks noGrp="1"/>
          </p:cNvSpPr>
          <p:nvPr>
            <p:ph type="body" sz="quarter" idx="14"/>
          </p:nvPr>
        </p:nvSpPr>
        <p:spPr>
          <a:xfrm>
            <a:off x="5421453" y="2024725"/>
            <a:ext cx="3383280" cy="550431"/>
          </a:xfrm>
        </p:spPr>
        <p:txBody>
          <a:bodyPr/>
          <a:lstStyle/>
          <a:p>
            <a:r>
              <a:rPr lang="en-GB"/>
              <a:t>Recommendations, resources, sources references</a:t>
            </a:r>
          </a:p>
        </p:txBody>
      </p:sp>
      <p:sp>
        <p:nvSpPr>
          <p:cNvPr id="21" name="Text Placeholder 7">
            <a:extLst>
              <a:ext uri="{FF2B5EF4-FFF2-40B4-BE49-F238E27FC236}">
                <a16:creationId xmlns:a16="http://schemas.microsoft.com/office/drawing/2014/main" id="{D6266470-C106-4E4B-36C6-A33097FC2CC4}"/>
              </a:ext>
            </a:extLst>
          </p:cNvPr>
          <p:cNvSpPr txBox="1">
            <a:spLocks/>
          </p:cNvSpPr>
          <p:nvPr/>
        </p:nvSpPr>
        <p:spPr bwMode="gray">
          <a:xfrm>
            <a:off x="5421453" y="3510683"/>
            <a:ext cx="3383280" cy="550431"/>
          </a:xfrm>
          <a:prstGeom prst="rect">
            <a:avLst/>
          </a:prstGeom>
        </p:spPr>
        <p:txBody>
          <a:bodyPr vert="horz" lIns="0" tIns="0" rIns="0" bIns="0" rtlCol="0">
            <a:noAutofit/>
          </a:bodyPr>
          <a:lstStyle>
            <a:lvl1pPr marL="0" indent="0" algn="l" defTabSz="914400" rtl="0" eaLnBrk="1" latinLnBrk="0" hangingPunct="1">
              <a:spcBef>
                <a:spcPts val="0"/>
              </a:spcBef>
              <a:spcAft>
                <a:spcPts val="400"/>
              </a:spcAft>
              <a:buClr>
                <a:schemeClr val="tx1"/>
              </a:buClr>
              <a:buSzPct val="100000"/>
              <a:buFont typeface="Arial" panose="020B0604020202020204" pitchFamily="34" charset="0"/>
              <a:buNone/>
              <a:defRPr sz="2000" kern="1200" baseline="0">
                <a:solidFill>
                  <a:schemeClr val="tx1"/>
                </a:solidFill>
                <a:latin typeface="+mn-lt"/>
                <a:ea typeface="Verdana" pitchFamily="34" charset="0"/>
                <a:cs typeface="Verdana" pitchFamily="34" charset="0"/>
              </a:defRPr>
            </a:lvl1pPr>
            <a:lvl2pPr marL="329184" indent="-164592" algn="l" defTabSz="914400" rtl="0" eaLnBrk="1" latinLnBrk="0" hangingPunct="1">
              <a:spcBef>
                <a:spcPts val="0"/>
              </a:spcBef>
              <a:spcAft>
                <a:spcPts val="400"/>
              </a:spcAft>
              <a:buClr>
                <a:schemeClr val="tx1"/>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chemeClr val="tx1"/>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chemeClr val="tx1"/>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Close</a:t>
            </a:r>
          </a:p>
          <a:p>
            <a:endParaRPr lang="en-GB"/>
          </a:p>
        </p:txBody>
      </p:sp>
      <p:sp>
        <p:nvSpPr>
          <p:cNvPr id="22" name="Text Placeholder 11">
            <a:extLst>
              <a:ext uri="{FF2B5EF4-FFF2-40B4-BE49-F238E27FC236}">
                <a16:creationId xmlns:a16="http://schemas.microsoft.com/office/drawing/2014/main" id="{F6A1D595-2F22-EE81-9EE2-DF1BD8683A16}"/>
              </a:ext>
            </a:extLst>
          </p:cNvPr>
          <p:cNvSpPr>
            <a:spLocks noGrp="1"/>
          </p:cNvSpPr>
          <p:nvPr>
            <p:ph type="body" sz="quarter" idx="19"/>
          </p:nvPr>
        </p:nvSpPr>
        <p:spPr>
          <a:xfrm>
            <a:off x="4779179" y="1082386"/>
            <a:ext cx="355867" cy="307777"/>
          </a:xfrm>
        </p:spPr>
        <p:txBody>
          <a:bodyPr/>
          <a:lstStyle/>
          <a:p>
            <a:endParaRPr lang="en-GB"/>
          </a:p>
        </p:txBody>
      </p:sp>
      <p:sp>
        <p:nvSpPr>
          <p:cNvPr id="23" name="Text Placeholder 12">
            <a:extLst>
              <a:ext uri="{FF2B5EF4-FFF2-40B4-BE49-F238E27FC236}">
                <a16:creationId xmlns:a16="http://schemas.microsoft.com/office/drawing/2014/main" id="{DC0C8DC5-40A0-A137-5146-59013B8CC71C}"/>
              </a:ext>
            </a:extLst>
          </p:cNvPr>
          <p:cNvSpPr>
            <a:spLocks noGrp="1"/>
          </p:cNvSpPr>
          <p:nvPr>
            <p:ph type="body" sz="quarter" idx="20"/>
          </p:nvPr>
        </p:nvSpPr>
        <p:spPr>
          <a:xfrm>
            <a:off x="4779179" y="2055668"/>
            <a:ext cx="352661" cy="307777"/>
          </a:xfrm>
        </p:spPr>
        <p:txBody>
          <a:bodyPr/>
          <a:lstStyle/>
          <a:p>
            <a:endParaRPr lang="en-GB"/>
          </a:p>
        </p:txBody>
      </p:sp>
      <p:sp>
        <p:nvSpPr>
          <p:cNvPr id="24" name="Text Placeholder 13">
            <a:extLst>
              <a:ext uri="{FF2B5EF4-FFF2-40B4-BE49-F238E27FC236}">
                <a16:creationId xmlns:a16="http://schemas.microsoft.com/office/drawing/2014/main" id="{DF8FC87D-23CF-747F-B6BF-A1069507E9CF}"/>
              </a:ext>
            </a:extLst>
          </p:cNvPr>
          <p:cNvSpPr>
            <a:spLocks noGrp="1"/>
          </p:cNvSpPr>
          <p:nvPr>
            <p:ph type="body" sz="quarter" idx="21"/>
          </p:nvPr>
        </p:nvSpPr>
        <p:spPr>
          <a:xfrm>
            <a:off x="4779179" y="3510683"/>
            <a:ext cx="367088" cy="307777"/>
          </a:xfrm>
        </p:spPr>
        <p:txBody>
          <a:bodyPr/>
          <a:lstStyle/>
          <a:p>
            <a:endParaRPr lang="en-GB"/>
          </a:p>
        </p:txBody>
      </p:sp>
    </p:spTree>
    <p:extLst>
      <p:ext uri="{BB962C8B-B14F-4D97-AF65-F5344CB8AC3E}">
        <p14:creationId xmlns:p14="http://schemas.microsoft.com/office/powerpoint/2010/main" val="20050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0DBC9-A97C-5EC6-ACB7-A854EC21BF7E}"/>
              </a:ext>
            </a:extLst>
          </p:cNvPr>
          <p:cNvSpPr>
            <a:spLocks noGrp="1"/>
          </p:cNvSpPr>
          <p:nvPr>
            <p:ph idx="1"/>
          </p:nvPr>
        </p:nvSpPr>
        <p:spPr/>
        <p:txBody>
          <a:bodyPr/>
          <a:lstStyle/>
          <a:p>
            <a:pPr marL="0" lvl="0" indent="0">
              <a:buSzPts val="1000"/>
              <a:buNone/>
              <a:tabLst>
                <a:tab pos="457200" algn="l"/>
              </a:tabLst>
            </a:pPr>
            <a:r>
              <a:rPr lang="en-GB" sz="1800">
                <a:latin typeface="+mn-lt"/>
              </a:rPr>
              <a:t>In this session you will</a:t>
            </a:r>
          </a:p>
          <a:p>
            <a:pPr>
              <a:buSzPts val="1000"/>
              <a:tabLst>
                <a:tab pos="457200" algn="l"/>
              </a:tabLst>
            </a:pPr>
            <a:r>
              <a:rPr lang="en-GB" sz="1800">
                <a:latin typeface="+mn-lt"/>
              </a:rPr>
              <a:t>gain an appreciation of what is commercial awareness</a:t>
            </a:r>
          </a:p>
          <a:p>
            <a:pPr>
              <a:buSzPts val="1000"/>
              <a:tabLst>
                <a:tab pos="457200" algn="l"/>
              </a:tabLst>
            </a:pPr>
            <a:r>
              <a:rPr lang="en-GB" sz="1800">
                <a:latin typeface="+mn-lt"/>
              </a:rPr>
              <a:t>learn the basic business drivers and metrics</a:t>
            </a:r>
          </a:p>
          <a:p>
            <a:pPr>
              <a:buSzPts val="1000"/>
              <a:tabLst>
                <a:tab pos="457200" algn="l"/>
              </a:tabLst>
            </a:pPr>
            <a:r>
              <a:rPr lang="en-GB" sz="1800">
                <a:latin typeface="+mn-lt"/>
              </a:rPr>
              <a:t>raise awareness of the impact of individual actions and decisions</a:t>
            </a:r>
          </a:p>
          <a:p>
            <a:pPr>
              <a:buSzPts val="1000"/>
              <a:tabLst>
                <a:tab pos="457200" algn="l"/>
              </a:tabLst>
            </a:pPr>
            <a:r>
              <a:rPr lang="en-GB" sz="1800">
                <a:latin typeface="+mn-lt"/>
              </a:rPr>
              <a:t>have a set of recommended behaviours that will help you be more commercially aware and for preparing for interviews - hence drive better financial performance for your organisation and your career</a:t>
            </a:r>
          </a:p>
          <a:p>
            <a:pPr>
              <a:buSzPts val="1000"/>
              <a:tabLst>
                <a:tab pos="457200" algn="l"/>
              </a:tabLst>
            </a:pPr>
            <a:endParaRPr lang="en-GB" sz="1800">
              <a:latin typeface="+mn-lt"/>
            </a:endParaRPr>
          </a:p>
          <a:p>
            <a:pPr>
              <a:buSzPts val="1000"/>
              <a:tabLst>
                <a:tab pos="457200" algn="l"/>
              </a:tabLst>
            </a:pPr>
            <a:endParaRPr lang="en-GB" sz="1800">
              <a:latin typeface="+mn-lt"/>
            </a:endParaRPr>
          </a:p>
          <a:p>
            <a:pPr>
              <a:buSzPts val="1000"/>
              <a:tabLst>
                <a:tab pos="457200" algn="l"/>
              </a:tabLst>
            </a:pPr>
            <a:endParaRPr lang="en-GB" sz="1800">
              <a:latin typeface="+mn-lt"/>
            </a:endParaRPr>
          </a:p>
          <a:p>
            <a:pPr marL="0" indent="0">
              <a:buSzPts val="1000"/>
              <a:buNone/>
              <a:tabLst>
                <a:tab pos="457200" algn="l"/>
              </a:tabLst>
            </a:pPr>
            <a:r>
              <a:rPr lang="en-US" sz="1200" i="1" dirty="0">
                <a:solidFill>
                  <a:srgbClr val="000000"/>
                </a:solidFill>
                <a:latin typeface="+mn-lt"/>
              </a:rPr>
              <a:t>This sessions has been developed by Sabina and Mel tapping into various sources, including the Harvard Business Review articles, an Atos CA internal course and their own experience</a:t>
            </a:r>
          </a:p>
          <a:p>
            <a:pPr>
              <a:buSzPts val="1000"/>
              <a:tabLst>
                <a:tab pos="457200" algn="l"/>
              </a:tabLst>
            </a:pPr>
            <a:endParaRPr lang="en-GB" sz="1800">
              <a:latin typeface="+mn-lt"/>
            </a:endParaRPr>
          </a:p>
          <a:p>
            <a:pPr marL="0" lvl="0" indent="0">
              <a:buSzPts val="1000"/>
              <a:buNone/>
              <a:tabLst>
                <a:tab pos="457200" algn="l"/>
              </a:tabLst>
            </a:pPr>
            <a:endParaRPr lang="en-GB" sz="1800">
              <a:latin typeface="Arial" panose="020B0604020202020204" pitchFamily="34" charset="0"/>
            </a:endParaRPr>
          </a:p>
        </p:txBody>
      </p:sp>
      <p:sp>
        <p:nvSpPr>
          <p:cNvPr id="3" name="Title 2">
            <a:extLst>
              <a:ext uri="{FF2B5EF4-FFF2-40B4-BE49-F238E27FC236}">
                <a16:creationId xmlns:a16="http://schemas.microsoft.com/office/drawing/2014/main" id="{5C6C3CDE-C137-5A49-AC2F-5B74A95C721A}"/>
              </a:ext>
            </a:extLst>
          </p:cNvPr>
          <p:cNvSpPr>
            <a:spLocks noGrp="1"/>
          </p:cNvSpPr>
          <p:nvPr>
            <p:ph type="title"/>
          </p:nvPr>
        </p:nvSpPr>
        <p:spPr/>
        <p:txBody>
          <a:bodyPr vert="horz" lIns="91440" tIns="45720" rIns="91440" bIns="45720" rtlCol="0" anchor="t" anchorCtr="0">
            <a:noAutofit/>
          </a:bodyPr>
          <a:lstStyle/>
          <a:p>
            <a:r>
              <a:rPr lang="en-GB" dirty="0">
                <a:solidFill>
                  <a:srgbClr val="0066A1"/>
                </a:solidFill>
              </a:rPr>
              <a:t>Key Learning Objectives</a:t>
            </a:r>
            <a:br>
              <a:rPr lang="en-GB" dirty="0">
                <a:solidFill>
                  <a:srgbClr val="0066A1"/>
                </a:solidFill>
              </a:rPr>
            </a:br>
            <a:endParaRPr lang="en-GB" dirty="0">
              <a:solidFill>
                <a:srgbClr val="0066A1"/>
              </a:solidFill>
            </a:endParaRPr>
          </a:p>
        </p:txBody>
      </p:sp>
    </p:spTree>
    <p:extLst>
      <p:ext uri="{BB962C8B-B14F-4D97-AF65-F5344CB8AC3E}">
        <p14:creationId xmlns:p14="http://schemas.microsoft.com/office/powerpoint/2010/main" val="389830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1B1AFB-2D9D-C560-7FCC-EF1722CE28AD}"/>
              </a:ext>
            </a:extLst>
          </p:cNvPr>
          <p:cNvSpPr>
            <a:spLocks noGrp="1"/>
          </p:cNvSpPr>
          <p:nvPr>
            <p:ph type="body" sz="quarter" idx="11"/>
          </p:nvPr>
        </p:nvSpPr>
        <p:spPr/>
        <p:txBody>
          <a:bodyPr/>
          <a:lstStyle/>
          <a:p>
            <a:r>
              <a:rPr lang="en-US"/>
              <a:t>What is Commercial Awareness and why it is important</a:t>
            </a:r>
          </a:p>
          <a:p>
            <a:endParaRPr lang="en-GB"/>
          </a:p>
        </p:txBody>
      </p:sp>
    </p:spTree>
    <p:extLst>
      <p:ext uri="{BB962C8B-B14F-4D97-AF65-F5344CB8AC3E}">
        <p14:creationId xmlns:p14="http://schemas.microsoft.com/office/powerpoint/2010/main" val="3680222379"/>
      </p:ext>
    </p:extLst>
  </p:cSld>
  <p:clrMapOvr>
    <a:masterClrMapping/>
  </p:clrMapOvr>
</p:sld>
</file>

<file path=ppt/theme/theme1.xml><?xml version="1.0" encoding="utf-8"?>
<a:theme xmlns:a="http://schemas.openxmlformats.org/drawingml/2006/main" name="Group_External_Dark">
  <a:themeElements>
    <a:clrScheme name="New Atos Colors">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596FF"/>
      </a:hlink>
      <a:folHlink>
        <a:srgbClr val="68C0F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Atos Group Template_External_Dark &amp; Light" id="{44D1B3E5-D25C-418C-8C3A-B96AE9539370}" vid="{EE7855CB-B09F-4246-BB50-1048C5F54891}"/>
    </a:ext>
  </a:extLst>
</a:theme>
</file>

<file path=ppt/theme/theme2.xml><?xml version="1.0" encoding="utf-8"?>
<a:theme xmlns:a="http://schemas.openxmlformats.org/drawingml/2006/main" name="Group_External_Light">
  <a:themeElements>
    <a:clrScheme name="New Atos Colors">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596FF"/>
      </a:hlink>
      <a:folHlink>
        <a:srgbClr val="68C0F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Atos Group Template_External_Dark &amp; Light" id="{44D1B3E5-D25C-418C-8C3A-B96AE9539370}" vid="{04B87057-C34B-4851-A8A6-E3D216A5BB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3153D1C17EA4FA58EB3933779421E" ma:contentTypeVersion="10" ma:contentTypeDescription="Create a new document." ma:contentTypeScope="" ma:versionID="e12e16cc0f461eb7b8edf7d559e4de8f">
  <xsd:schema xmlns:xsd="http://www.w3.org/2001/XMLSchema" xmlns:xs="http://www.w3.org/2001/XMLSchema" xmlns:p="http://schemas.microsoft.com/office/2006/metadata/properties" xmlns:ns3="b7e6d112-2fff-4841-acf5-273291970e80" targetNamespace="http://schemas.microsoft.com/office/2006/metadata/properties" ma:root="true" ma:fieldsID="b147bed9931089b65c7322c6bb732b03" ns3:_="">
    <xsd:import namespace="b7e6d112-2fff-4841-acf5-273291970e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6d112-2fff-4841-acf5-273291970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DB011-430E-4D9A-8AF5-2D81EFC95263}">
  <ds:schemaRefs>
    <ds:schemaRef ds:uri="b7e6d112-2fff-4841-acf5-273291970e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3DC483-3B2F-4E13-BF16-9980D18F960A}">
  <ds:schemaRefs>
    <ds:schemaRef ds:uri="http://schemas.microsoft.com/sharepoint/v3/contenttype/forms"/>
  </ds:schemaRefs>
</ds:datastoreItem>
</file>

<file path=customXml/itemProps3.xml><?xml version="1.0" encoding="utf-8"?>
<ds:datastoreItem xmlns:ds="http://schemas.openxmlformats.org/officeDocument/2006/customXml" ds:itemID="{91E1D823-2AB1-49A5-B6C8-5FB3CA2DA65E}">
  <ds:schemaRefs>
    <ds:schemaRef ds:uri="b7e6d112-2fff-4841-acf5-273291970e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Atos Group Template_External_Dark &amp; Light</Template>
  <TotalTime>1313</TotalTime>
  <Words>5107</Words>
  <Application>Microsoft Office PowerPoint</Application>
  <PresentationFormat>On-screen Show (16:9)</PresentationFormat>
  <Paragraphs>467</Paragraphs>
  <Slides>29</Slides>
  <Notes>21</Notes>
  <HiddenSlides>0</HiddenSlides>
  <MMClips>1</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3" baseType="lpstr">
      <vt:lpstr>Arial</vt:lpstr>
      <vt:lpstr>Calibri</vt:lpstr>
      <vt:lpstr>GT America</vt:lpstr>
      <vt:lpstr>Lucida Sans Unicode</vt:lpstr>
      <vt:lpstr>Raleway</vt:lpstr>
      <vt:lpstr>Raleway Light</vt:lpstr>
      <vt:lpstr>Raleway Medium</vt:lpstr>
      <vt:lpstr>Raleway SemiBold</vt:lpstr>
      <vt:lpstr>Tiempos</vt:lpstr>
      <vt:lpstr>Verdana</vt:lpstr>
      <vt:lpstr>Vijaya</vt:lpstr>
      <vt:lpstr>Group_External_Dark</vt:lpstr>
      <vt:lpstr>Group_External_Light</vt:lpstr>
      <vt:lpstr>Document</vt:lpstr>
      <vt:lpstr>PowerPoint Presentation</vt:lpstr>
      <vt:lpstr>PowerPoint Presentation</vt:lpstr>
      <vt:lpstr>PowerPoint Presentation</vt:lpstr>
      <vt:lpstr>PowerPoint Presentation</vt:lpstr>
      <vt:lpstr>PowerPoint Presentation</vt:lpstr>
      <vt:lpstr>Introductions </vt:lpstr>
      <vt:lpstr>Agenda</vt:lpstr>
      <vt:lpstr>Key Learning Objectives </vt:lpstr>
      <vt:lpstr>PowerPoint Presentation</vt:lpstr>
      <vt:lpstr>What is Commercial awareness?</vt:lpstr>
      <vt:lpstr>Why is Commercial Awareness important?</vt:lpstr>
      <vt:lpstr>Commercial awareness every day, </vt:lpstr>
      <vt:lpstr>PowerPoint Presentation</vt:lpstr>
      <vt:lpstr>Understanding the customer &amp; satisfying their needs better than the competition</vt:lpstr>
      <vt:lpstr>How can you tell an organization is performing well?</vt:lpstr>
      <vt:lpstr>Income Statement (or P&amp;L) Key Financial Terms </vt:lpstr>
      <vt:lpstr>Cash Flow Statement </vt:lpstr>
      <vt:lpstr>Drive profitable growth and Return on Investment</vt:lpstr>
      <vt:lpstr>Drive profitable growth and stay competitive: Business Strategy</vt:lpstr>
      <vt:lpstr>PowerPoint Presentation</vt:lpstr>
      <vt:lpstr>Example  2022 - Next Generation Digital Partnership </vt:lpstr>
      <vt:lpstr>PowerPoint Presentation</vt:lpstr>
      <vt:lpstr>Everyone has a role in the commercial success of an organisation</vt:lpstr>
      <vt:lpstr>PowerPoint Presentation</vt:lpstr>
      <vt:lpstr>In Conclusion…</vt:lpstr>
      <vt:lpstr>Preparing for interviews</vt:lpstr>
      <vt:lpstr>Resources</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Kameswaran, Viswanathan</dc:creator>
  <cp:lastModifiedBy>Sonia Kumari (Careers Network)</cp:lastModifiedBy>
  <cp:revision>4</cp:revision>
  <cp:lastPrinted>2021-05-24T10:03:02Z</cp:lastPrinted>
  <dcterms:created xsi:type="dcterms:W3CDTF">2022-07-07T05:35:41Z</dcterms:created>
  <dcterms:modified xsi:type="dcterms:W3CDTF">2023-06-20T12:22:58Z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 - For internal use</vt:lpwstr>
  </property>
  <property fmtid="{D5CDD505-2E9C-101B-9397-08002B2CF9AE}" pid="8" name="MSIP_Label_112e00b9-34e2-4b26-a577-af1fd0f9f7ee_Enabled">
    <vt:lpwstr>True</vt:lpwstr>
  </property>
  <property fmtid="{D5CDD505-2E9C-101B-9397-08002B2CF9AE}" pid="9" name="MSIP_Label_112e00b9-34e2-4b26-a577-af1fd0f9f7ee_SiteId">
    <vt:lpwstr>33440fc6-b7c7-412c-bb73-0e70b0198d5a</vt:lpwstr>
  </property>
  <property fmtid="{D5CDD505-2E9C-101B-9397-08002B2CF9AE}" pid="10" name="MSIP_Label_112e00b9-34e2-4b26-a577-af1fd0f9f7ee_Owner">
    <vt:lpwstr>ronald.katoen@atos.net</vt:lpwstr>
  </property>
  <property fmtid="{D5CDD505-2E9C-101B-9397-08002B2CF9AE}" pid="11" name="MSIP_Label_112e00b9-34e2-4b26-a577-af1fd0f9f7ee_SetDate">
    <vt:lpwstr>2020-09-08T16:01:58.7598788Z</vt:lpwstr>
  </property>
  <property fmtid="{D5CDD505-2E9C-101B-9397-08002B2CF9AE}" pid="12" name="MSIP_Label_112e00b9-34e2-4b26-a577-af1fd0f9f7ee_Name">
    <vt:lpwstr>Atos For Internal Use</vt:lpwstr>
  </property>
  <property fmtid="{D5CDD505-2E9C-101B-9397-08002B2CF9AE}" pid="13" name="MSIP_Label_112e00b9-34e2-4b26-a577-af1fd0f9f7ee_Application">
    <vt:lpwstr>Microsoft Azure Information Protection</vt:lpwstr>
  </property>
  <property fmtid="{D5CDD505-2E9C-101B-9397-08002B2CF9AE}" pid="14" name="MSIP_Label_112e00b9-34e2-4b26-a577-af1fd0f9f7ee_ActionId">
    <vt:lpwstr>424a2b52-4f02-48d3-8062-821fe1e37dac</vt:lpwstr>
  </property>
  <property fmtid="{D5CDD505-2E9C-101B-9397-08002B2CF9AE}" pid="15" name="MSIP_Label_112e00b9-34e2-4b26-a577-af1fd0f9f7ee_Extended_MSFT_Method">
    <vt:lpwstr>Automatic</vt:lpwstr>
  </property>
  <property fmtid="{D5CDD505-2E9C-101B-9397-08002B2CF9AE}" pid="16" name="MSIP_Label_e463cba9-5f6c-478d-9329-7b2295e4e8ed_Enabled">
    <vt:lpwstr>True</vt:lpwstr>
  </property>
  <property fmtid="{D5CDD505-2E9C-101B-9397-08002B2CF9AE}" pid="17" name="MSIP_Label_e463cba9-5f6c-478d-9329-7b2295e4e8ed_SiteId">
    <vt:lpwstr>33440fc6-b7c7-412c-bb73-0e70b0198d5a</vt:lpwstr>
  </property>
  <property fmtid="{D5CDD505-2E9C-101B-9397-08002B2CF9AE}" pid="18" name="MSIP_Label_e463cba9-5f6c-478d-9329-7b2295e4e8ed_SetDate">
    <vt:lpwstr>2020-09-08T16:01:58.7598788Z</vt:lpwstr>
  </property>
  <property fmtid="{D5CDD505-2E9C-101B-9397-08002B2CF9AE}" pid="19" name="MSIP_Label_e463cba9-5f6c-478d-9329-7b2295e4e8ed_Name">
    <vt:lpwstr>Atos For Internal Use - All Employees</vt:lpwstr>
  </property>
  <property fmtid="{D5CDD505-2E9C-101B-9397-08002B2CF9AE}" pid="20" name="MSIP_Label_e463cba9-5f6c-478d-9329-7b2295e4e8ed_ActionId">
    <vt:lpwstr>424a2b52-4f02-48d3-8062-821fe1e37dac</vt:lpwstr>
  </property>
  <property fmtid="{D5CDD505-2E9C-101B-9397-08002B2CF9AE}" pid="21" name="MSIP_Label_e463cba9-5f6c-478d-9329-7b2295e4e8ed_Extended_MSFT_Method">
    <vt:lpwstr>Automatic</vt:lpwstr>
  </property>
  <property fmtid="{D5CDD505-2E9C-101B-9397-08002B2CF9AE}" pid="22" name="Sensitivity">
    <vt:lpwstr>Atos For Internal Use Atos For Internal Use - All Employees</vt:lpwstr>
  </property>
  <property fmtid="{D5CDD505-2E9C-101B-9397-08002B2CF9AE}" pid="23" name="ContentTypeId">
    <vt:lpwstr>0x01010001E3153D1C17EA4FA58EB3933779421E</vt:lpwstr>
  </property>
</Properties>
</file>