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3"/>
  </p:notesMasterIdLst>
  <p:sldIdLst>
    <p:sldId id="256" r:id="rId3"/>
    <p:sldId id="385" r:id="rId4"/>
    <p:sldId id="384" r:id="rId5"/>
    <p:sldId id="388" r:id="rId6"/>
    <p:sldId id="387" r:id="rId7"/>
    <p:sldId id="287" r:id="rId8"/>
    <p:sldId id="303" r:id="rId9"/>
    <p:sldId id="312" r:id="rId10"/>
    <p:sldId id="268" r:id="rId11"/>
    <p:sldId id="291" r:id="rId12"/>
    <p:sldId id="292" r:id="rId13"/>
    <p:sldId id="313" r:id="rId14"/>
    <p:sldId id="314" r:id="rId15"/>
    <p:sldId id="315" r:id="rId16"/>
    <p:sldId id="316" r:id="rId17"/>
    <p:sldId id="317" r:id="rId18"/>
    <p:sldId id="318" r:id="rId19"/>
    <p:sldId id="320" r:id="rId20"/>
    <p:sldId id="321" r:id="rId21"/>
    <p:sldId id="322" r:id="rId22"/>
    <p:sldId id="295" r:id="rId23"/>
    <p:sldId id="307" r:id="rId24"/>
    <p:sldId id="294" r:id="rId25"/>
    <p:sldId id="308" r:id="rId26"/>
    <p:sldId id="319" r:id="rId27"/>
    <p:sldId id="309" r:id="rId28"/>
    <p:sldId id="293" r:id="rId29"/>
    <p:sldId id="258" r:id="rId30"/>
    <p:sldId id="257" r:id="rId31"/>
    <p:sldId id="30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2880">
          <p15:clr>
            <a:srgbClr val="A4A3A4"/>
          </p15:clr>
        </p15:guide>
        <p15:guide id="3" orient="horz" pos="1026">
          <p15:clr>
            <a:srgbClr val="A4A3A4"/>
          </p15:clr>
        </p15:guide>
        <p15:guide id="4" orient="horz" pos="3861">
          <p15:clr>
            <a:srgbClr val="A4A3A4"/>
          </p15:clr>
        </p15:guide>
        <p15:guide id="5" pos="385">
          <p15:clr>
            <a:srgbClr val="A4A3A4"/>
          </p15:clr>
        </p15:guide>
        <p15:guide id="6" pos="53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28" autoAdjust="0"/>
  </p:normalViewPr>
  <p:slideViewPr>
    <p:cSldViewPr snapToGrid="0">
      <p:cViewPr varScale="1">
        <p:scale>
          <a:sx n="106" d="100"/>
          <a:sy n="106" d="100"/>
        </p:scale>
        <p:origin x="1764" y="102"/>
      </p:cViewPr>
      <p:guideLst>
        <p:guide orient="horz" pos="4320"/>
        <p:guide pos="2880"/>
        <p:guide orient="horz" pos="1026"/>
        <p:guide orient="horz" pos="3861"/>
        <p:guide pos="385"/>
        <p:guide pos="53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2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29.svg"/><Relationship Id="rId9" Type="http://schemas.openxmlformats.org/officeDocument/2006/relationships/image" Target="../media/image44.png"/><Relationship Id="rId14" Type="http://schemas.openxmlformats.org/officeDocument/2006/relationships/image" Target="../media/image49.svg"/></Relationships>
</file>

<file path=ppt/diagrams/_rels/data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2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29.svg"/><Relationship Id="rId9" Type="http://schemas.openxmlformats.org/officeDocument/2006/relationships/image" Target="../media/image44.png"/><Relationship Id="rId14" Type="http://schemas.openxmlformats.org/officeDocument/2006/relationships/image" Target="../media/image4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F5E89-943A-4BC2-9677-6F5005A89782}" type="doc">
      <dgm:prSet loTypeId="urn:microsoft.com/office/officeart/2018/2/layout/IconLabelList" loCatId="icon" qsTypeId="urn:microsoft.com/office/officeart/2005/8/quickstyle/simple1" qsCatId="simple" csTypeId="urn:microsoft.com/office/officeart/2005/8/colors/colorful2" csCatId="colorful" phldr="1"/>
      <dgm:spPr/>
      <dgm:t>
        <a:bodyPr/>
        <a:lstStyle/>
        <a:p>
          <a:endParaRPr lang="en-US"/>
        </a:p>
      </dgm:t>
    </dgm:pt>
    <dgm:pt modelId="{270765D7-C90B-4D6A-951B-72D723C30BF3}">
      <dgm:prSet custT="1"/>
      <dgm:spPr/>
      <dgm:t>
        <a:bodyPr/>
        <a:lstStyle/>
        <a:p>
          <a:pPr>
            <a:lnSpc>
              <a:spcPct val="100000"/>
            </a:lnSpc>
          </a:pPr>
          <a:r>
            <a:rPr lang="en-GB" sz="1400" b="0"/>
            <a:t>Well Structured Summary/Career Aims &amp; Interest</a:t>
          </a:r>
          <a:endParaRPr lang="en-US" sz="1400"/>
        </a:p>
      </dgm:t>
    </dgm:pt>
    <dgm:pt modelId="{F12AC3A6-4DBC-485D-82DC-DE04EF543F8A}" type="parTrans" cxnId="{A04B01FE-D6C1-4E14-AF94-B67BB8593F63}">
      <dgm:prSet/>
      <dgm:spPr/>
      <dgm:t>
        <a:bodyPr/>
        <a:lstStyle/>
        <a:p>
          <a:endParaRPr lang="en-US"/>
        </a:p>
      </dgm:t>
    </dgm:pt>
    <dgm:pt modelId="{63C1D697-6CFF-4251-A1A5-0F8221B32226}" type="sibTrans" cxnId="{A04B01FE-D6C1-4E14-AF94-B67BB8593F63}">
      <dgm:prSet/>
      <dgm:spPr/>
      <dgm:t>
        <a:bodyPr/>
        <a:lstStyle/>
        <a:p>
          <a:endParaRPr lang="en-US"/>
        </a:p>
      </dgm:t>
    </dgm:pt>
    <dgm:pt modelId="{54B9B65D-3D2B-431D-A1D4-4A8AFFEDB20A}">
      <dgm:prSet custT="1"/>
      <dgm:spPr/>
      <dgm:t>
        <a:bodyPr/>
        <a:lstStyle/>
        <a:p>
          <a:pPr>
            <a:lnSpc>
              <a:spcPct val="100000"/>
            </a:lnSpc>
          </a:pPr>
          <a:r>
            <a:rPr lang="en-GB" sz="1400" b="0"/>
            <a:t>Highlighting relevant academic modules</a:t>
          </a:r>
          <a:endParaRPr lang="en-US" sz="1400"/>
        </a:p>
      </dgm:t>
    </dgm:pt>
    <dgm:pt modelId="{2186164E-339A-4359-A5D4-9AEFA996A4B8}" type="parTrans" cxnId="{9A3260B4-F0CC-4132-8A72-7EF60431F1E1}">
      <dgm:prSet/>
      <dgm:spPr/>
      <dgm:t>
        <a:bodyPr/>
        <a:lstStyle/>
        <a:p>
          <a:endParaRPr lang="en-US"/>
        </a:p>
      </dgm:t>
    </dgm:pt>
    <dgm:pt modelId="{E5B61BCA-B26B-4E73-85C5-DD4133D69ADE}" type="sibTrans" cxnId="{9A3260B4-F0CC-4132-8A72-7EF60431F1E1}">
      <dgm:prSet/>
      <dgm:spPr/>
      <dgm:t>
        <a:bodyPr/>
        <a:lstStyle/>
        <a:p>
          <a:endParaRPr lang="en-US"/>
        </a:p>
      </dgm:t>
    </dgm:pt>
    <dgm:pt modelId="{5386D6C9-F3EF-47D9-8D7B-B221625B261B}">
      <dgm:prSet custT="1"/>
      <dgm:spPr/>
      <dgm:t>
        <a:bodyPr/>
        <a:lstStyle/>
        <a:p>
          <a:pPr>
            <a:lnSpc>
              <a:spcPct val="100000"/>
            </a:lnSpc>
          </a:pPr>
          <a:r>
            <a:rPr lang="en-GB" sz="1400" b="0"/>
            <a:t>Demonstrate IT, Technical, &amp; additional skills</a:t>
          </a:r>
          <a:endParaRPr lang="en-US" sz="1400"/>
        </a:p>
      </dgm:t>
    </dgm:pt>
    <dgm:pt modelId="{E860E187-3687-4B4F-AE2E-16B29E593563}" type="parTrans" cxnId="{9DB4C97A-FF65-4FF4-9F26-E3FE18876DF1}">
      <dgm:prSet/>
      <dgm:spPr/>
      <dgm:t>
        <a:bodyPr/>
        <a:lstStyle/>
        <a:p>
          <a:endParaRPr lang="en-US"/>
        </a:p>
      </dgm:t>
    </dgm:pt>
    <dgm:pt modelId="{AB89863C-31F5-47B0-A4C5-9D4E3BDA7DEC}" type="sibTrans" cxnId="{9DB4C97A-FF65-4FF4-9F26-E3FE18876DF1}">
      <dgm:prSet/>
      <dgm:spPr/>
      <dgm:t>
        <a:bodyPr/>
        <a:lstStyle/>
        <a:p>
          <a:endParaRPr lang="en-US"/>
        </a:p>
      </dgm:t>
    </dgm:pt>
    <dgm:pt modelId="{3408D351-008C-48C3-ACAE-CCAE4812C5DD}" type="pres">
      <dgm:prSet presAssocID="{35FF5E89-943A-4BC2-9677-6F5005A89782}" presName="root" presStyleCnt="0">
        <dgm:presLayoutVars>
          <dgm:dir/>
          <dgm:resizeHandles val="exact"/>
        </dgm:presLayoutVars>
      </dgm:prSet>
      <dgm:spPr/>
    </dgm:pt>
    <dgm:pt modelId="{49072947-AB55-4300-BE85-76D08055F877}" type="pres">
      <dgm:prSet presAssocID="{270765D7-C90B-4D6A-951B-72D723C30BF3}" presName="compNode" presStyleCnt="0"/>
      <dgm:spPr/>
    </dgm:pt>
    <dgm:pt modelId="{6F9B0C42-6D7B-408C-81AD-4E13A704CAD6}" type="pres">
      <dgm:prSet presAssocID="{270765D7-C90B-4D6A-951B-72D723C30B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11C7C12A-7DC1-409B-B1B1-E718184E36FF}" type="pres">
      <dgm:prSet presAssocID="{270765D7-C90B-4D6A-951B-72D723C30BF3}" presName="spaceRect" presStyleCnt="0"/>
      <dgm:spPr/>
    </dgm:pt>
    <dgm:pt modelId="{F89185A7-877D-4717-B751-68CFFD30C3A5}" type="pres">
      <dgm:prSet presAssocID="{270765D7-C90B-4D6A-951B-72D723C30BF3}" presName="textRect" presStyleLbl="revTx" presStyleIdx="0" presStyleCnt="3">
        <dgm:presLayoutVars>
          <dgm:chMax val="1"/>
          <dgm:chPref val="1"/>
        </dgm:presLayoutVars>
      </dgm:prSet>
      <dgm:spPr/>
    </dgm:pt>
    <dgm:pt modelId="{BC7600A1-395E-4E7F-8691-231752577200}" type="pres">
      <dgm:prSet presAssocID="{63C1D697-6CFF-4251-A1A5-0F8221B32226}" presName="sibTrans" presStyleCnt="0"/>
      <dgm:spPr/>
    </dgm:pt>
    <dgm:pt modelId="{324DC86A-53B9-4125-9924-EDA21F9C273A}" type="pres">
      <dgm:prSet presAssocID="{54B9B65D-3D2B-431D-A1D4-4A8AFFEDB20A}" presName="compNode" presStyleCnt="0"/>
      <dgm:spPr/>
    </dgm:pt>
    <dgm:pt modelId="{7DA71E20-54F8-4286-BD75-DBEA6FA308C7}" type="pres">
      <dgm:prSet presAssocID="{54B9B65D-3D2B-431D-A1D4-4A8AFFEDB2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A5FECEB5-6E7E-4BB3-B898-0D1ED0C3E106}" type="pres">
      <dgm:prSet presAssocID="{54B9B65D-3D2B-431D-A1D4-4A8AFFEDB20A}" presName="spaceRect" presStyleCnt="0"/>
      <dgm:spPr/>
    </dgm:pt>
    <dgm:pt modelId="{ACE7D201-FCE4-459C-B075-16474BE4B276}" type="pres">
      <dgm:prSet presAssocID="{54B9B65D-3D2B-431D-A1D4-4A8AFFEDB20A}" presName="textRect" presStyleLbl="revTx" presStyleIdx="1" presStyleCnt="3">
        <dgm:presLayoutVars>
          <dgm:chMax val="1"/>
          <dgm:chPref val="1"/>
        </dgm:presLayoutVars>
      </dgm:prSet>
      <dgm:spPr/>
    </dgm:pt>
    <dgm:pt modelId="{90A6C58C-F1BE-499F-AA90-30002A47BC62}" type="pres">
      <dgm:prSet presAssocID="{E5B61BCA-B26B-4E73-85C5-DD4133D69ADE}" presName="sibTrans" presStyleCnt="0"/>
      <dgm:spPr/>
    </dgm:pt>
    <dgm:pt modelId="{0CC81465-C0D3-4BD8-8201-26E227E002B5}" type="pres">
      <dgm:prSet presAssocID="{5386D6C9-F3EF-47D9-8D7B-B221625B261B}" presName="compNode" presStyleCnt="0"/>
      <dgm:spPr/>
    </dgm:pt>
    <dgm:pt modelId="{474EB59C-086F-4AD1-8A47-1ACF8CAE0150}" type="pres">
      <dgm:prSet presAssocID="{5386D6C9-F3EF-47D9-8D7B-B221625B26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ools"/>
        </a:ext>
      </dgm:extLst>
    </dgm:pt>
    <dgm:pt modelId="{940C0554-3643-4B37-BC0A-D4E3694EF2F7}" type="pres">
      <dgm:prSet presAssocID="{5386D6C9-F3EF-47D9-8D7B-B221625B261B}" presName="spaceRect" presStyleCnt="0"/>
      <dgm:spPr/>
    </dgm:pt>
    <dgm:pt modelId="{35A58F13-D2C7-4967-B6DD-27A6C1821EBD}" type="pres">
      <dgm:prSet presAssocID="{5386D6C9-F3EF-47D9-8D7B-B221625B261B}" presName="textRect" presStyleLbl="revTx" presStyleIdx="2" presStyleCnt="3">
        <dgm:presLayoutVars>
          <dgm:chMax val="1"/>
          <dgm:chPref val="1"/>
        </dgm:presLayoutVars>
      </dgm:prSet>
      <dgm:spPr/>
    </dgm:pt>
  </dgm:ptLst>
  <dgm:cxnLst>
    <dgm:cxn modelId="{8EFABC25-2508-4123-B190-FF4243CEB55B}" type="presOf" srcId="{54B9B65D-3D2B-431D-A1D4-4A8AFFEDB20A}" destId="{ACE7D201-FCE4-459C-B075-16474BE4B276}" srcOrd="0" destOrd="0" presId="urn:microsoft.com/office/officeart/2018/2/layout/IconLabelList"/>
    <dgm:cxn modelId="{055B4138-7443-4ED6-A71D-9BE60DFF2FF7}" type="presOf" srcId="{270765D7-C90B-4D6A-951B-72D723C30BF3}" destId="{F89185A7-877D-4717-B751-68CFFD30C3A5}" srcOrd="0" destOrd="0" presId="urn:microsoft.com/office/officeart/2018/2/layout/IconLabelList"/>
    <dgm:cxn modelId="{9DB4C97A-FF65-4FF4-9F26-E3FE18876DF1}" srcId="{35FF5E89-943A-4BC2-9677-6F5005A89782}" destId="{5386D6C9-F3EF-47D9-8D7B-B221625B261B}" srcOrd="2" destOrd="0" parTransId="{E860E187-3687-4B4F-AE2E-16B29E593563}" sibTransId="{AB89863C-31F5-47B0-A4C5-9D4E3BDA7DEC}"/>
    <dgm:cxn modelId="{3BA66D97-F6A1-4196-8979-E9CF66FB1D50}" type="presOf" srcId="{5386D6C9-F3EF-47D9-8D7B-B221625B261B}" destId="{35A58F13-D2C7-4967-B6DD-27A6C1821EBD}" srcOrd="0" destOrd="0" presId="urn:microsoft.com/office/officeart/2018/2/layout/IconLabelList"/>
    <dgm:cxn modelId="{9A3260B4-F0CC-4132-8A72-7EF60431F1E1}" srcId="{35FF5E89-943A-4BC2-9677-6F5005A89782}" destId="{54B9B65D-3D2B-431D-A1D4-4A8AFFEDB20A}" srcOrd="1" destOrd="0" parTransId="{2186164E-339A-4359-A5D4-9AEFA996A4B8}" sibTransId="{E5B61BCA-B26B-4E73-85C5-DD4133D69ADE}"/>
    <dgm:cxn modelId="{024746C4-B192-46FA-9AB1-D5DA1DB5CB13}" type="presOf" srcId="{35FF5E89-943A-4BC2-9677-6F5005A89782}" destId="{3408D351-008C-48C3-ACAE-CCAE4812C5DD}" srcOrd="0" destOrd="0" presId="urn:microsoft.com/office/officeart/2018/2/layout/IconLabelList"/>
    <dgm:cxn modelId="{A04B01FE-D6C1-4E14-AF94-B67BB8593F63}" srcId="{35FF5E89-943A-4BC2-9677-6F5005A89782}" destId="{270765D7-C90B-4D6A-951B-72D723C30BF3}" srcOrd="0" destOrd="0" parTransId="{F12AC3A6-4DBC-485D-82DC-DE04EF543F8A}" sibTransId="{63C1D697-6CFF-4251-A1A5-0F8221B32226}"/>
    <dgm:cxn modelId="{B5749012-76B1-4C88-9945-C9BF440EF5B1}" type="presParOf" srcId="{3408D351-008C-48C3-ACAE-CCAE4812C5DD}" destId="{49072947-AB55-4300-BE85-76D08055F877}" srcOrd="0" destOrd="0" presId="urn:microsoft.com/office/officeart/2018/2/layout/IconLabelList"/>
    <dgm:cxn modelId="{C8D49E32-2EF2-44E7-B684-213B17690C6E}" type="presParOf" srcId="{49072947-AB55-4300-BE85-76D08055F877}" destId="{6F9B0C42-6D7B-408C-81AD-4E13A704CAD6}" srcOrd="0" destOrd="0" presId="urn:microsoft.com/office/officeart/2018/2/layout/IconLabelList"/>
    <dgm:cxn modelId="{0370884B-7DDB-45BC-9961-599C53581AFC}" type="presParOf" srcId="{49072947-AB55-4300-BE85-76D08055F877}" destId="{11C7C12A-7DC1-409B-B1B1-E718184E36FF}" srcOrd="1" destOrd="0" presId="urn:microsoft.com/office/officeart/2018/2/layout/IconLabelList"/>
    <dgm:cxn modelId="{EB1A5B98-BD7D-42ED-9546-0EEA7C749737}" type="presParOf" srcId="{49072947-AB55-4300-BE85-76D08055F877}" destId="{F89185A7-877D-4717-B751-68CFFD30C3A5}" srcOrd="2" destOrd="0" presId="urn:microsoft.com/office/officeart/2018/2/layout/IconLabelList"/>
    <dgm:cxn modelId="{0D62C0C1-C06C-4633-AF8D-4CA72D6422BA}" type="presParOf" srcId="{3408D351-008C-48C3-ACAE-CCAE4812C5DD}" destId="{BC7600A1-395E-4E7F-8691-231752577200}" srcOrd="1" destOrd="0" presId="urn:microsoft.com/office/officeart/2018/2/layout/IconLabelList"/>
    <dgm:cxn modelId="{58A3D9BD-DA3B-4FAB-888F-0CCBBB027146}" type="presParOf" srcId="{3408D351-008C-48C3-ACAE-CCAE4812C5DD}" destId="{324DC86A-53B9-4125-9924-EDA21F9C273A}" srcOrd="2" destOrd="0" presId="urn:microsoft.com/office/officeart/2018/2/layout/IconLabelList"/>
    <dgm:cxn modelId="{68417281-F878-4DCC-AF48-86CB30A353D8}" type="presParOf" srcId="{324DC86A-53B9-4125-9924-EDA21F9C273A}" destId="{7DA71E20-54F8-4286-BD75-DBEA6FA308C7}" srcOrd="0" destOrd="0" presId="urn:microsoft.com/office/officeart/2018/2/layout/IconLabelList"/>
    <dgm:cxn modelId="{3A2B8368-668D-40CD-81B6-066EB0BD43ED}" type="presParOf" srcId="{324DC86A-53B9-4125-9924-EDA21F9C273A}" destId="{A5FECEB5-6E7E-4BB3-B898-0D1ED0C3E106}" srcOrd="1" destOrd="0" presId="urn:microsoft.com/office/officeart/2018/2/layout/IconLabelList"/>
    <dgm:cxn modelId="{C11E8D8A-E4C6-4305-BF50-0A594C5F80A2}" type="presParOf" srcId="{324DC86A-53B9-4125-9924-EDA21F9C273A}" destId="{ACE7D201-FCE4-459C-B075-16474BE4B276}" srcOrd="2" destOrd="0" presId="urn:microsoft.com/office/officeart/2018/2/layout/IconLabelList"/>
    <dgm:cxn modelId="{0AE1C892-6E74-45CB-9906-E639A2AD7452}" type="presParOf" srcId="{3408D351-008C-48C3-ACAE-CCAE4812C5DD}" destId="{90A6C58C-F1BE-499F-AA90-30002A47BC62}" srcOrd="3" destOrd="0" presId="urn:microsoft.com/office/officeart/2018/2/layout/IconLabelList"/>
    <dgm:cxn modelId="{97C4B95A-4794-44B5-A4FD-6F598B9B23C3}" type="presParOf" srcId="{3408D351-008C-48C3-ACAE-CCAE4812C5DD}" destId="{0CC81465-C0D3-4BD8-8201-26E227E002B5}" srcOrd="4" destOrd="0" presId="urn:microsoft.com/office/officeart/2018/2/layout/IconLabelList"/>
    <dgm:cxn modelId="{A49BC6E8-ECEF-4F68-9CA4-83A695FF8C6C}" type="presParOf" srcId="{0CC81465-C0D3-4BD8-8201-26E227E002B5}" destId="{474EB59C-086F-4AD1-8A47-1ACF8CAE0150}" srcOrd="0" destOrd="0" presId="urn:microsoft.com/office/officeart/2018/2/layout/IconLabelList"/>
    <dgm:cxn modelId="{F165B8A5-1D39-4325-8B92-BCA50E69A2A4}" type="presParOf" srcId="{0CC81465-C0D3-4BD8-8201-26E227E002B5}" destId="{940C0554-3643-4B37-BC0A-D4E3694EF2F7}" srcOrd="1" destOrd="0" presId="urn:microsoft.com/office/officeart/2018/2/layout/IconLabelList"/>
    <dgm:cxn modelId="{BC21D988-9917-4C2B-9995-5DD276640017}" type="presParOf" srcId="{0CC81465-C0D3-4BD8-8201-26E227E002B5}" destId="{35A58F13-D2C7-4967-B6DD-27A6C1821EB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480379-3F38-4B84-A9CE-2EAF8FAE7518}"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6E7F1010-7A19-43CD-8AA5-F70A76532D04}">
      <dgm:prSet custT="1"/>
      <dgm:spPr/>
      <dgm:t>
        <a:bodyPr/>
        <a:lstStyle/>
        <a:p>
          <a:pPr>
            <a:lnSpc>
              <a:spcPct val="100000"/>
            </a:lnSpc>
          </a:pPr>
          <a:r>
            <a:rPr lang="en-GB" sz="1400"/>
            <a:t>Use of Actions/Dynamic verbs in writing your experiences </a:t>
          </a:r>
          <a:endParaRPr lang="en-US" sz="1400"/>
        </a:p>
      </dgm:t>
    </dgm:pt>
    <dgm:pt modelId="{CBD76829-18E8-44DE-9D2F-EEFD149886AC}" type="parTrans" cxnId="{1A570222-5887-40B7-88A0-9E9012CECDDC}">
      <dgm:prSet/>
      <dgm:spPr/>
      <dgm:t>
        <a:bodyPr/>
        <a:lstStyle/>
        <a:p>
          <a:endParaRPr lang="en-US"/>
        </a:p>
      </dgm:t>
    </dgm:pt>
    <dgm:pt modelId="{3E696FA5-3444-4772-9D75-13E99F8D7A42}" type="sibTrans" cxnId="{1A570222-5887-40B7-88A0-9E9012CECDDC}">
      <dgm:prSet/>
      <dgm:spPr/>
      <dgm:t>
        <a:bodyPr/>
        <a:lstStyle/>
        <a:p>
          <a:endParaRPr lang="en-US"/>
        </a:p>
      </dgm:t>
    </dgm:pt>
    <dgm:pt modelId="{E7299231-69E4-4CFE-94F1-C1314326A213}">
      <dgm:prSet custT="1"/>
      <dgm:spPr/>
      <dgm:t>
        <a:bodyPr/>
        <a:lstStyle/>
        <a:p>
          <a:pPr>
            <a:lnSpc>
              <a:spcPct val="100000"/>
            </a:lnSpc>
          </a:pPr>
          <a:r>
            <a:rPr lang="en-GB" sz="1400"/>
            <a:t>Mention the benefit your employer/client got from your work</a:t>
          </a:r>
          <a:endParaRPr lang="en-US" sz="1400"/>
        </a:p>
      </dgm:t>
    </dgm:pt>
    <dgm:pt modelId="{9C379F76-1B19-4CF7-9893-B3E71F563D3E}" type="parTrans" cxnId="{F9FE318F-431D-4E6B-9F08-03AE7CE21C36}">
      <dgm:prSet/>
      <dgm:spPr/>
      <dgm:t>
        <a:bodyPr/>
        <a:lstStyle/>
        <a:p>
          <a:endParaRPr lang="en-US"/>
        </a:p>
      </dgm:t>
    </dgm:pt>
    <dgm:pt modelId="{41DBF46B-A3B7-44D6-B18A-7ED7FBDD163E}" type="sibTrans" cxnId="{F9FE318F-431D-4E6B-9F08-03AE7CE21C36}">
      <dgm:prSet/>
      <dgm:spPr/>
      <dgm:t>
        <a:bodyPr/>
        <a:lstStyle/>
        <a:p>
          <a:endParaRPr lang="en-US"/>
        </a:p>
      </dgm:t>
    </dgm:pt>
    <dgm:pt modelId="{546B31D9-0C26-4BE5-A108-7AF789ECF1C9}">
      <dgm:prSet custT="1"/>
      <dgm:spPr/>
      <dgm:t>
        <a:bodyPr/>
        <a:lstStyle/>
        <a:p>
          <a:pPr>
            <a:lnSpc>
              <a:spcPct val="100000"/>
            </a:lnSpc>
          </a:pPr>
          <a:r>
            <a:rPr lang="en-GB" sz="1400"/>
            <a:t>Use of statistics/facts/figures to develop a stronger argument</a:t>
          </a:r>
          <a:endParaRPr lang="en-US" sz="1400"/>
        </a:p>
      </dgm:t>
    </dgm:pt>
    <dgm:pt modelId="{22B89711-60DE-4812-86E3-5A58440C7D43}" type="parTrans" cxnId="{B0B11250-0BC0-4D1F-90E2-F658699422CD}">
      <dgm:prSet/>
      <dgm:spPr/>
      <dgm:t>
        <a:bodyPr/>
        <a:lstStyle/>
        <a:p>
          <a:endParaRPr lang="en-US"/>
        </a:p>
      </dgm:t>
    </dgm:pt>
    <dgm:pt modelId="{463F5AF9-75DC-4ACC-B973-0B6C14382883}" type="sibTrans" cxnId="{B0B11250-0BC0-4D1F-90E2-F658699422CD}">
      <dgm:prSet/>
      <dgm:spPr/>
      <dgm:t>
        <a:bodyPr/>
        <a:lstStyle/>
        <a:p>
          <a:endParaRPr lang="en-US"/>
        </a:p>
      </dgm:t>
    </dgm:pt>
    <dgm:pt modelId="{82829770-FB07-4D8B-8C2F-DE625AFC51FA}">
      <dgm:prSet custT="1"/>
      <dgm:spPr/>
      <dgm:t>
        <a:bodyPr/>
        <a:lstStyle/>
        <a:p>
          <a:pPr>
            <a:lnSpc>
              <a:spcPct val="100000"/>
            </a:lnSpc>
          </a:pPr>
          <a:r>
            <a:rPr lang="en-GB" sz="1400"/>
            <a:t>Highlight the new skills developed/learnt as part of the role </a:t>
          </a:r>
          <a:endParaRPr lang="en-US" sz="1400"/>
        </a:p>
      </dgm:t>
    </dgm:pt>
    <dgm:pt modelId="{B47F595A-0889-416E-AEE4-01BE03C8FB91}" type="parTrans" cxnId="{205D7BC9-C1CE-462B-AF55-3550737931D3}">
      <dgm:prSet/>
      <dgm:spPr/>
      <dgm:t>
        <a:bodyPr/>
        <a:lstStyle/>
        <a:p>
          <a:endParaRPr lang="en-US"/>
        </a:p>
      </dgm:t>
    </dgm:pt>
    <dgm:pt modelId="{C26F309B-B257-48C1-8B85-90C9B74FD563}" type="sibTrans" cxnId="{205D7BC9-C1CE-462B-AF55-3550737931D3}">
      <dgm:prSet/>
      <dgm:spPr/>
      <dgm:t>
        <a:bodyPr/>
        <a:lstStyle/>
        <a:p>
          <a:endParaRPr lang="en-US"/>
        </a:p>
      </dgm:t>
    </dgm:pt>
    <dgm:pt modelId="{130A2F64-513A-4A68-80DA-96C9560C190C}" type="pres">
      <dgm:prSet presAssocID="{D6480379-3F38-4B84-A9CE-2EAF8FAE7518}" presName="root" presStyleCnt="0">
        <dgm:presLayoutVars>
          <dgm:dir/>
          <dgm:resizeHandles val="exact"/>
        </dgm:presLayoutVars>
      </dgm:prSet>
      <dgm:spPr/>
    </dgm:pt>
    <dgm:pt modelId="{CCADB265-157C-4424-AB92-E319D19C5CD6}" type="pres">
      <dgm:prSet presAssocID="{6E7F1010-7A19-43CD-8AA5-F70A76532D04}" presName="compNode" presStyleCnt="0"/>
      <dgm:spPr/>
    </dgm:pt>
    <dgm:pt modelId="{CFC1DD85-E0E7-4EE2-9D6C-6D2791DC87A9}" type="pres">
      <dgm:prSet presAssocID="{6E7F1010-7A19-43CD-8AA5-F70A76532D04}" presName="bgRect" presStyleLbl="bgShp" presStyleIdx="0" presStyleCnt="4"/>
      <dgm:spPr/>
    </dgm:pt>
    <dgm:pt modelId="{FAD5A6D6-A324-4D99-8B46-FC7446769EE8}" type="pres">
      <dgm:prSet presAssocID="{6E7F1010-7A19-43CD-8AA5-F70A76532D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3F31016A-3D86-4141-8219-1AEF2A437A80}" type="pres">
      <dgm:prSet presAssocID="{6E7F1010-7A19-43CD-8AA5-F70A76532D04}" presName="spaceRect" presStyleCnt="0"/>
      <dgm:spPr/>
    </dgm:pt>
    <dgm:pt modelId="{D38CA186-4A43-4A6A-B4CF-8E520585E648}" type="pres">
      <dgm:prSet presAssocID="{6E7F1010-7A19-43CD-8AA5-F70A76532D04}" presName="parTx" presStyleLbl="revTx" presStyleIdx="0" presStyleCnt="4">
        <dgm:presLayoutVars>
          <dgm:chMax val="0"/>
          <dgm:chPref val="0"/>
        </dgm:presLayoutVars>
      </dgm:prSet>
      <dgm:spPr/>
    </dgm:pt>
    <dgm:pt modelId="{FEEACEBF-0F27-4888-8C6D-80E2D0182859}" type="pres">
      <dgm:prSet presAssocID="{3E696FA5-3444-4772-9D75-13E99F8D7A42}" presName="sibTrans" presStyleCnt="0"/>
      <dgm:spPr/>
    </dgm:pt>
    <dgm:pt modelId="{F834E347-CAE8-426E-8ED0-78EBDA61A376}" type="pres">
      <dgm:prSet presAssocID="{E7299231-69E4-4CFE-94F1-C1314326A213}" presName="compNode" presStyleCnt="0"/>
      <dgm:spPr/>
    </dgm:pt>
    <dgm:pt modelId="{31DF7FB7-1156-4F7E-92C9-C8A175FD12B3}" type="pres">
      <dgm:prSet presAssocID="{E7299231-69E4-4CFE-94F1-C1314326A213}" presName="bgRect" presStyleLbl="bgShp" presStyleIdx="1" presStyleCnt="4"/>
      <dgm:spPr/>
    </dgm:pt>
    <dgm:pt modelId="{8983A4F5-D6A4-440F-9AE3-08D2A96C3D4A}" type="pres">
      <dgm:prSet presAssocID="{E7299231-69E4-4CFE-94F1-C1314326A21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5D7BF6CB-6815-4194-BB38-BAC18D3407BD}" type="pres">
      <dgm:prSet presAssocID="{E7299231-69E4-4CFE-94F1-C1314326A213}" presName="spaceRect" presStyleCnt="0"/>
      <dgm:spPr/>
    </dgm:pt>
    <dgm:pt modelId="{A5C37524-795F-4AA3-98BE-0771653E4460}" type="pres">
      <dgm:prSet presAssocID="{E7299231-69E4-4CFE-94F1-C1314326A213}" presName="parTx" presStyleLbl="revTx" presStyleIdx="1" presStyleCnt="4">
        <dgm:presLayoutVars>
          <dgm:chMax val="0"/>
          <dgm:chPref val="0"/>
        </dgm:presLayoutVars>
      </dgm:prSet>
      <dgm:spPr/>
    </dgm:pt>
    <dgm:pt modelId="{1CED8E3D-62AB-4444-BB5E-D84E46CE74C8}" type="pres">
      <dgm:prSet presAssocID="{41DBF46B-A3B7-44D6-B18A-7ED7FBDD163E}" presName="sibTrans" presStyleCnt="0"/>
      <dgm:spPr/>
    </dgm:pt>
    <dgm:pt modelId="{216D4907-F084-4E96-8A4D-2408488041B2}" type="pres">
      <dgm:prSet presAssocID="{546B31D9-0C26-4BE5-A108-7AF789ECF1C9}" presName="compNode" presStyleCnt="0"/>
      <dgm:spPr/>
    </dgm:pt>
    <dgm:pt modelId="{2D3F0BC6-7447-4A03-9F80-A50CB5FF4DDF}" type="pres">
      <dgm:prSet presAssocID="{546B31D9-0C26-4BE5-A108-7AF789ECF1C9}" presName="bgRect" presStyleLbl="bgShp" presStyleIdx="2" presStyleCnt="4"/>
      <dgm:spPr/>
    </dgm:pt>
    <dgm:pt modelId="{24298427-0436-4AC9-81D8-1C0F3463CA9F}" type="pres">
      <dgm:prSet presAssocID="{546B31D9-0C26-4BE5-A108-7AF789ECF1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5589A945-0B3E-4C1D-9611-1633E2CE4274}" type="pres">
      <dgm:prSet presAssocID="{546B31D9-0C26-4BE5-A108-7AF789ECF1C9}" presName="spaceRect" presStyleCnt="0"/>
      <dgm:spPr/>
    </dgm:pt>
    <dgm:pt modelId="{FAE5BCF4-9AEA-45D6-B18D-E9959C695371}" type="pres">
      <dgm:prSet presAssocID="{546B31D9-0C26-4BE5-A108-7AF789ECF1C9}" presName="parTx" presStyleLbl="revTx" presStyleIdx="2" presStyleCnt="4">
        <dgm:presLayoutVars>
          <dgm:chMax val="0"/>
          <dgm:chPref val="0"/>
        </dgm:presLayoutVars>
      </dgm:prSet>
      <dgm:spPr/>
    </dgm:pt>
    <dgm:pt modelId="{203F6163-4E39-49AB-82E3-8E7D47AC2A18}" type="pres">
      <dgm:prSet presAssocID="{463F5AF9-75DC-4ACC-B973-0B6C14382883}" presName="sibTrans" presStyleCnt="0"/>
      <dgm:spPr/>
    </dgm:pt>
    <dgm:pt modelId="{96A8C3BD-4A6B-428A-AE79-D3F7CCA743D7}" type="pres">
      <dgm:prSet presAssocID="{82829770-FB07-4D8B-8C2F-DE625AFC51FA}" presName="compNode" presStyleCnt="0"/>
      <dgm:spPr/>
    </dgm:pt>
    <dgm:pt modelId="{D8B5F3CD-55F1-41B7-B5E3-4FA318DA66B3}" type="pres">
      <dgm:prSet presAssocID="{82829770-FB07-4D8B-8C2F-DE625AFC51FA}" presName="bgRect" presStyleLbl="bgShp" presStyleIdx="3" presStyleCnt="4"/>
      <dgm:spPr/>
    </dgm:pt>
    <dgm:pt modelId="{15632ECC-551E-417C-8A2F-9768CD0EF226}" type="pres">
      <dgm:prSet presAssocID="{82829770-FB07-4D8B-8C2F-DE625AFC51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883C96A7-31A7-4DB8-AC63-F50EA4FE133B}" type="pres">
      <dgm:prSet presAssocID="{82829770-FB07-4D8B-8C2F-DE625AFC51FA}" presName="spaceRect" presStyleCnt="0"/>
      <dgm:spPr/>
    </dgm:pt>
    <dgm:pt modelId="{2D20E3B1-D5B6-408C-BF1B-BC7D587E7EB0}" type="pres">
      <dgm:prSet presAssocID="{82829770-FB07-4D8B-8C2F-DE625AFC51FA}" presName="parTx" presStyleLbl="revTx" presStyleIdx="3" presStyleCnt="4">
        <dgm:presLayoutVars>
          <dgm:chMax val="0"/>
          <dgm:chPref val="0"/>
        </dgm:presLayoutVars>
      </dgm:prSet>
      <dgm:spPr/>
    </dgm:pt>
  </dgm:ptLst>
  <dgm:cxnLst>
    <dgm:cxn modelId="{1A570222-5887-40B7-88A0-9E9012CECDDC}" srcId="{D6480379-3F38-4B84-A9CE-2EAF8FAE7518}" destId="{6E7F1010-7A19-43CD-8AA5-F70A76532D04}" srcOrd="0" destOrd="0" parTransId="{CBD76829-18E8-44DE-9D2F-EEFD149886AC}" sibTransId="{3E696FA5-3444-4772-9D75-13E99F8D7A42}"/>
    <dgm:cxn modelId="{5753BE6B-1BF3-4015-9CA4-C4D7DA32DB05}" type="presOf" srcId="{E7299231-69E4-4CFE-94F1-C1314326A213}" destId="{A5C37524-795F-4AA3-98BE-0771653E4460}" srcOrd="0" destOrd="0" presId="urn:microsoft.com/office/officeart/2018/2/layout/IconVerticalSolidList"/>
    <dgm:cxn modelId="{B0B11250-0BC0-4D1F-90E2-F658699422CD}" srcId="{D6480379-3F38-4B84-A9CE-2EAF8FAE7518}" destId="{546B31D9-0C26-4BE5-A108-7AF789ECF1C9}" srcOrd="2" destOrd="0" parTransId="{22B89711-60DE-4812-86E3-5A58440C7D43}" sibTransId="{463F5AF9-75DC-4ACC-B973-0B6C14382883}"/>
    <dgm:cxn modelId="{02371D5A-18D0-42CD-831A-0BF36EDBA1AF}" type="presOf" srcId="{D6480379-3F38-4B84-A9CE-2EAF8FAE7518}" destId="{130A2F64-513A-4A68-80DA-96C9560C190C}" srcOrd="0" destOrd="0" presId="urn:microsoft.com/office/officeart/2018/2/layout/IconVerticalSolidList"/>
    <dgm:cxn modelId="{F9FE318F-431D-4E6B-9F08-03AE7CE21C36}" srcId="{D6480379-3F38-4B84-A9CE-2EAF8FAE7518}" destId="{E7299231-69E4-4CFE-94F1-C1314326A213}" srcOrd="1" destOrd="0" parTransId="{9C379F76-1B19-4CF7-9893-B3E71F563D3E}" sibTransId="{41DBF46B-A3B7-44D6-B18A-7ED7FBDD163E}"/>
    <dgm:cxn modelId="{344104C7-A9CA-4908-A61D-B7D99A02A35F}" type="presOf" srcId="{546B31D9-0C26-4BE5-A108-7AF789ECF1C9}" destId="{FAE5BCF4-9AEA-45D6-B18D-E9959C695371}" srcOrd="0" destOrd="0" presId="urn:microsoft.com/office/officeart/2018/2/layout/IconVerticalSolidList"/>
    <dgm:cxn modelId="{205D7BC9-C1CE-462B-AF55-3550737931D3}" srcId="{D6480379-3F38-4B84-A9CE-2EAF8FAE7518}" destId="{82829770-FB07-4D8B-8C2F-DE625AFC51FA}" srcOrd="3" destOrd="0" parTransId="{B47F595A-0889-416E-AEE4-01BE03C8FB91}" sibTransId="{C26F309B-B257-48C1-8B85-90C9B74FD563}"/>
    <dgm:cxn modelId="{29EB20DB-366D-43D0-B65A-C4CB79BD373D}" type="presOf" srcId="{82829770-FB07-4D8B-8C2F-DE625AFC51FA}" destId="{2D20E3B1-D5B6-408C-BF1B-BC7D587E7EB0}" srcOrd="0" destOrd="0" presId="urn:microsoft.com/office/officeart/2018/2/layout/IconVerticalSolidList"/>
    <dgm:cxn modelId="{A42A0FE8-9C16-46E0-9BAE-5B472D5E0498}" type="presOf" srcId="{6E7F1010-7A19-43CD-8AA5-F70A76532D04}" destId="{D38CA186-4A43-4A6A-B4CF-8E520585E648}" srcOrd="0" destOrd="0" presId="urn:microsoft.com/office/officeart/2018/2/layout/IconVerticalSolidList"/>
    <dgm:cxn modelId="{C3EE5912-9291-4760-9E71-F5D17996C767}" type="presParOf" srcId="{130A2F64-513A-4A68-80DA-96C9560C190C}" destId="{CCADB265-157C-4424-AB92-E319D19C5CD6}" srcOrd="0" destOrd="0" presId="urn:microsoft.com/office/officeart/2018/2/layout/IconVerticalSolidList"/>
    <dgm:cxn modelId="{A526BC65-BDAB-4071-B93A-AF00D2D1B301}" type="presParOf" srcId="{CCADB265-157C-4424-AB92-E319D19C5CD6}" destId="{CFC1DD85-E0E7-4EE2-9D6C-6D2791DC87A9}" srcOrd="0" destOrd="0" presId="urn:microsoft.com/office/officeart/2018/2/layout/IconVerticalSolidList"/>
    <dgm:cxn modelId="{4A073D93-5CA0-4B9C-AA2E-64DE85E27902}" type="presParOf" srcId="{CCADB265-157C-4424-AB92-E319D19C5CD6}" destId="{FAD5A6D6-A324-4D99-8B46-FC7446769EE8}" srcOrd="1" destOrd="0" presId="urn:microsoft.com/office/officeart/2018/2/layout/IconVerticalSolidList"/>
    <dgm:cxn modelId="{3C9F7A61-949E-4D2E-8EEE-A78F7FAF9B6C}" type="presParOf" srcId="{CCADB265-157C-4424-AB92-E319D19C5CD6}" destId="{3F31016A-3D86-4141-8219-1AEF2A437A80}" srcOrd="2" destOrd="0" presId="urn:microsoft.com/office/officeart/2018/2/layout/IconVerticalSolidList"/>
    <dgm:cxn modelId="{669AD693-F0F7-45B6-A2AE-4277015272DE}" type="presParOf" srcId="{CCADB265-157C-4424-AB92-E319D19C5CD6}" destId="{D38CA186-4A43-4A6A-B4CF-8E520585E648}" srcOrd="3" destOrd="0" presId="urn:microsoft.com/office/officeart/2018/2/layout/IconVerticalSolidList"/>
    <dgm:cxn modelId="{88E5CB79-0445-4CA7-9A57-8D8B11CF1F47}" type="presParOf" srcId="{130A2F64-513A-4A68-80DA-96C9560C190C}" destId="{FEEACEBF-0F27-4888-8C6D-80E2D0182859}" srcOrd="1" destOrd="0" presId="urn:microsoft.com/office/officeart/2018/2/layout/IconVerticalSolidList"/>
    <dgm:cxn modelId="{86601233-EE3F-44AC-8323-9F2A4922ACF6}" type="presParOf" srcId="{130A2F64-513A-4A68-80DA-96C9560C190C}" destId="{F834E347-CAE8-426E-8ED0-78EBDA61A376}" srcOrd="2" destOrd="0" presId="urn:microsoft.com/office/officeart/2018/2/layout/IconVerticalSolidList"/>
    <dgm:cxn modelId="{06143C95-854D-4C24-96FA-2C549427770C}" type="presParOf" srcId="{F834E347-CAE8-426E-8ED0-78EBDA61A376}" destId="{31DF7FB7-1156-4F7E-92C9-C8A175FD12B3}" srcOrd="0" destOrd="0" presId="urn:microsoft.com/office/officeart/2018/2/layout/IconVerticalSolidList"/>
    <dgm:cxn modelId="{DA4C0BE7-0D49-4CA7-84CD-7E34E2529214}" type="presParOf" srcId="{F834E347-CAE8-426E-8ED0-78EBDA61A376}" destId="{8983A4F5-D6A4-440F-9AE3-08D2A96C3D4A}" srcOrd="1" destOrd="0" presId="urn:microsoft.com/office/officeart/2018/2/layout/IconVerticalSolidList"/>
    <dgm:cxn modelId="{56E3ECFE-1D7F-4DB8-BED6-54F614A97436}" type="presParOf" srcId="{F834E347-CAE8-426E-8ED0-78EBDA61A376}" destId="{5D7BF6CB-6815-4194-BB38-BAC18D3407BD}" srcOrd="2" destOrd="0" presId="urn:microsoft.com/office/officeart/2018/2/layout/IconVerticalSolidList"/>
    <dgm:cxn modelId="{20F3A77A-7309-47CC-983A-B240195C0083}" type="presParOf" srcId="{F834E347-CAE8-426E-8ED0-78EBDA61A376}" destId="{A5C37524-795F-4AA3-98BE-0771653E4460}" srcOrd="3" destOrd="0" presId="urn:microsoft.com/office/officeart/2018/2/layout/IconVerticalSolidList"/>
    <dgm:cxn modelId="{EF098CDF-9B42-4209-A6AF-258F721524A9}" type="presParOf" srcId="{130A2F64-513A-4A68-80DA-96C9560C190C}" destId="{1CED8E3D-62AB-4444-BB5E-D84E46CE74C8}" srcOrd="3" destOrd="0" presId="urn:microsoft.com/office/officeart/2018/2/layout/IconVerticalSolidList"/>
    <dgm:cxn modelId="{3380E524-276F-4B3D-AEF3-B215CB9834D4}" type="presParOf" srcId="{130A2F64-513A-4A68-80DA-96C9560C190C}" destId="{216D4907-F084-4E96-8A4D-2408488041B2}" srcOrd="4" destOrd="0" presId="urn:microsoft.com/office/officeart/2018/2/layout/IconVerticalSolidList"/>
    <dgm:cxn modelId="{0A9296AA-8552-4E81-AE2A-B2FB19157991}" type="presParOf" srcId="{216D4907-F084-4E96-8A4D-2408488041B2}" destId="{2D3F0BC6-7447-4A03-9F80-A50CB5FF4DDF}" srcOrd="0" destOrd="0" presId="urn:microsoft.com/office/officeart/2018/2/layout/IconVerticalSolidList"/>
    <dgm:cxn modelId="{C9F49B96-F370-4C4F-984C-3D24C6ECBF04}" type="presParOf" srcId="{216D4907-F084-4E96-8A4D-2408488041B2}" destId="{24298427-0436-4AC9-81D8-1C0F3463CA9F}" srcOrd="1" destOrd="0" presId="urn:microsoft.com/office/officeart/2018/2/layout/IconVerticalSolidList"/>
    <dgm:cxn modelId="{1C87163D-B8FD-4793-82B5-3549031CEB1C}" type="presParOf" srcId="{216D4907-F084-4E96-8A4D-2408488041B2}" destId="{5589A945-0B3E-4C1D-9611-1633E2CE4274}" srcOrd="2" destOrd="0" presId="urn:microsoft.com/office/officeart/2018/2/layout/IconVerticalSolidList"/>
    <dgm:cxn modelId="{25B5BCC4-C28D-46BF-9FE0-6B2B4FBD334F}" type="presParOf" srcId="{216D4907-F084-4E96-8A4D-2408488041B2}" destId="{FAE5BCF4-9AEA-45D6-B18D-E9959C695371}" srcOrd="3" destOrd="0" presId="urn:microsoft.com/office/officeart/2018/2/layout/IconVerticalSolidList"/>
    <dgm:cxn modelId="{D26AC3FB-8A2A-4279-9034-10239E80F0C0}" type="presParOf" srcId="{130A2F64-513A-4A68-80DA-96C9560C190C}" destId="{203F6163-4E39-49AB-82E3-8E7D47AC2A18}" srcOrd="5" destOrd="0" presId="urn:microsoft.com/office/officeart/2018/2/layout/IconVerticalSolidList"/>
    <dgm:cxn modelId="{F7B546B4-5192-453C-864F-E922544112CF}" type="presParOf" srcId="{130A2F64-513A-4A68-80DA-96C9560C190C}" destId="{96A8C3BD-4A6B-428A-AE79-D3F7CCA743D7}" srcOrd="6" destOrd="0" presId="urn:microsoft.com/office/officeart/2018/2/layout/IconVerticalSolidList"/>
    <dgm:cxn modelId="{163AEF8A-5B90-459A-84FC-59CB19362D9B}" type="presParOf" srcId="{96A8C3BD-4A6B-428A-AE79-D3F7CCA743D7}" destId="{D8B5F3CD-55F1-41B7-B5E3-4FA318DA66B3}" srcOrd="0" destOrd="0" presId="urn:microsoft.com/office/officeart/2018/2/layout/IconVerticalSolidList"/>
    <dgm:cxn modelId="{DD3065BD-9AB6-49C4-A442-E61DF3278B2C}" type="presParOf" srcId="{96A8C3BD-4A6B-428A-AE79-D3F7CCA743D7}" destId="{15632ECC-551E-417C-8A2F-9768CD0EF226}" srcOrd="1" destOrd="0" presId="urn:microsoft.com/office/officeart/2018/2/layout/IconVerticalSolidList"/>
    <dgm:cxn modelId="{F3066B53-04A6-4C81-A63B-BCD9954C5A0B}" type="presParOf" srcId="{96A8C3BD-4A6B-428A-AE79-D3F7CCA743D7}" destId="{883C96A7-31A7-4DB8-AC63-F50EA4FE133B}" srcOrd="2" destOrd="0" presId="urn:microsoft.com/office/officeart/2018/2/layout/IconVerticalSolidList"/>
    <dgm:cxn modelId="{0C792AAD-ACB6-433F-917B-56CFF211C5B1}" type="presParOf" srcId="{96A8C3BD-4A6B-428A-AE79-D3F7CCA743D7}" destId="{2D20E3B1-D5B6-408C-BF1B-BC7D587E7EB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75BE59-7259-407D-9F02-A4480819544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970FA74-3391-4591-ACE5-2E2B05814D9B}">
      <dgm:prSet custT="1"/>
      <dgm:spPr/>
      <dgm:t>
        <a:bodyPr/>
        <a:lstStyle/>
        <a:p>
          <a:r>
            <a:rPr lang="en-GB" sz="1400" b="0" i="1"/>
            <a:t>Journey to date highlighting key milestones </a:t>
          </a:r>
          <a:endParaRPr lang="en-US" sz="1400" i="1"/>
        </a:p>
      </dgm:t>
    </dgm:pt>
    <dgm:pt modelId="{FBAF4252-0B6D-45A3-89AB-EA8B8ECE28D2}" type="parTrans" cxnId="{698BE438-32F3-4209-977B-58CAC48EE383}">
      <dgm:prSet/>
      <dgm:spPr/>
      <dgm:t>
        <a:bodyPr/>
        <a:lstStyle/>
        <a:p>
          <a:endParaRPr lang="en-US"/>
        </a:p>
      </dgm:t>
    </dgm:pt>
    <dgm:pt modelId="{A298BD60-ED97-4CF6-8116-6CD6903DC230}" type="sibTrans" cxnId="{698BE438-32F3-4209-977B-58CAC48EE383}">
      <dgm:prSet/>
      <dgm:spPr/>
      <dgm:t>
        <a:bodyPr/>
        <a:lstStyle/>
        <a:p>
          <a:endParaRPr lang="en-US"/>
        </a:p>
      </dgm:t>
    </dgm:pt>
    <dgm:pt modelId="{7B8153CB-B248-4007-A6A1-B85D71DFFDD7}">
      <dgm:prSet custT="1"/>
      <dgm:spPr/>
      <dgm:t>
        <a:bodyPr/>
        <a:lstStyle/>
        <a:p>
          <a:r>
            <a:rPr lang="en-GB" sz="1400" b="0" i="1"/>
            <a:t>Challenges faced by international PG students in Networking/job hunting</a:t>
          </a:r>
          <a:endParaRPr lang="en-US" sz="1400"/>
        </a:p>
      </dgm:t>
    </dgm:pt>
    <dgm:pt modelId="{36F5C856-58F0-41ED-B6AB-D077264EC541}" type="parTrans" cxnId="{2C07F706-1500-42DA-8357-FC808DA439C8}">
      <dgm:prSet/>
      <dgm:spPr/>
      <dgm:t>
        <a:bodyPr/>
        <a:lstStyle/>
        <a:p>
          <a:endParaRPr lang="en-US"/>
        </a:p>
      </dgm:t>
    </dgm:pt>
    <dgm:pt modelId="{BF3E29BA-DCC7-4394-B7DF-3649A4760935}" type="sibTrans" cxnId="{2C07F706-1500-42DA-8357-FC808DA439C8}">
      <dgm:prSet/>
      <dgm:spPr/>
      <dgm:t>
        <a:bodyPr/>
        <a:lstStyle/>
        <a:p>
          <a:endParaRPr lang="en-US"/>
        </a:p>
      </dgm:t>
    </dgm:pt>
    <dgm:pt modelId="{43384777-20D0-49A2-A6D7-CBC5BC100EEE}">
      <dgm:prSet custT="1"/>
      <dgm:spPr/>
      <dgm:t>
        <a:bodyPr/>
        <a:lstStyle/>
        <a:p>
          <a:r>
            <a:rPr lang="en-GB" sz="1400" b="0" i="1"/>
            <a:t>Key skills to focus on to overcome barriers</a:t>
          </a:r>
          <a:endParaRPr lang="en-US" sz="1400"/>
        </a:p>
      </dgm:t>
    </dgm:pt>
    <dgm:pt modelId="{DD976DD7-857E-4C9C-837E-112E2BFA9E15}" type="parTrans" cxnId="{F3523FE8-9976-4D1D-8C5B-4B54F8852E02}">
      <dgm:prSet/>
      <dgm:spPr/>
      <dgm:t>
        <a:bodyPr/>
        <a:lstStyle/>
        <a:p>
          <a:endParaRPr lang="en-US"/>
        </a:p>
      </dgm:t>
    </dgm:pt>
    <dgm:pt modelId="{54AD3003-38CF-4F58-926E-553B75B7F99B}" type="sibTrans" cxnId="{F3523FE8-9976-4D1D-8C5B-4B54F8852E02}">
      <dgm:prSet/>
      <dgm:spPr/>
      <dgm:t>
        <a:bodyPr/>
        <a:lstStyle/>
        <a:p>
          <a:endParaRPr lang="en-US"/>
        </a:p>
      </dgm:t>
    </dgm:pt>
    <dgm:pt modelId="{5390FBCC-68CA-4B7E-82FA-32C4715B78B3}" type="pres">
      <dgm:prSet presAssocID="{3A75BE59-7259-407D-9F02-A4480819544E}" presName="outerComposite" presStyleCnt="0">
        <dgm:presLayoutVars>
          <dgm:chMax val="5"/>
          <dgm:dir/>
          <dgm:resizeHandles val="exact"/>
        </dgm:presLayoutVars>
      </dgm:prSet>
      <dgm:spPr/>
    </dgm:pt>
    <dgm:pt modelId="{9F103D12-B7CA-44F2-AE85-7FAA7A256936}" type="pres">
      <dgm:prSet presAssocID="{3A75BE59-7259-407D-9F02-A4480819544E}" presName="dummyMaxCanvas" presStyleCnt="0">
        <dgm:presLayoutVars/>
      </dgm:prSet>
      <dgm:spPr/>
    </dgm:pt>
    <dgm:pt modelId="{87CE3E52-8CEB-413F-84DF-8BDF723D0F16}" type="pres">
      <dgm:prSet presAssocID="{3A75BE59-7259-407D-9F02-A4480819544E}" presName="ThreeNodes_1" presStyleLbl="node1" presStyleIdx="0" presStyleCnt="3">
        <dgm:presLayoutVars>
          <dgm:bulletEnabled val="1"/>
        </dgm:presLayoutVars>
      </dgm:prSet>
      <dgm:spPr/>
    </dgm:pt>
    <dgm:pt modelId="{B32C4A00-C2C9-4934-97D8-913029B2B520}" type="pres">
      <dgm:prSet presAssocID="{3A75BE59-7259-407D-9F02-A4480819544E}" presName="ThreeNodes_2" presStyleLbl="node1" presStyleIdx="1" presStyleCnt="3">
        <dgm:presLayoutVars>
          <dgm:bulletEnabled val="1"/>
        </dgm:presLayoutVars>
      </dgm:prSet>
      <dgm:spPr/>
    </dgm:pt>
    <dgm:pt modelId="{CE1BE100-1660-4F97-902E-AF2D9F81ADED}" type="pres">
      <dgm:prSet presAssocID="{3A75BE59-7259-407D-9F02-A4480819544E}" presName="ThreeNodes_3" presStyleLbl="node1" presStyleIdx="2" presStyleCnt="3">
        <dgm:presLayoutVars>
          <dgm:bulletEnabled val="1"/>
        </dgm:presLayoutVars>
      </dgm:prSet>
      <dgm:spPr/>
    </dgm:pt>
    <dgm:pt modelId="{B2A25BDE-1371-4904-AC14-7745631B49EA}" type="pres">
      <dgm:prSet presAssocID="{3A75BE59-7259-407D-9F02-A4480819544E}" presName="ThreeConn_1-2" presStyleLbl="fgAccFollowNode1" presStyleIdx="0" presStyleCnt="2">
        <dgm:presLayoutVars>
          <dgm:bulletEnabled val="1"/>
        </dgm:presLayoutVars>
      </dgm:prSet>
      <dgm:spPr/>
    </dgm:pt>
    <dgm:pt modelId="{0AFEFA08-F6D5-44E7-947E-E54CFBD646D0}" type="pres">
      <dgm:prSet presAssocID="{3A75BE59-7259-407D-9F02-A4480819544E}" presName="ThreeConn_2-3" presStyleLbl="fgAccFollowNode1" presStyleIdx="1" presStyleCnt="2">
        <dgm:presLayoutVars>
          <dgm:bulletEnabled val="1"/>
        </dgm:presLayoutVars>
      </dgm:prSet>
      <dgm:spPr/>
    </dgm:pt>
    <dgm:pt modelId="{EF0FBF3C-16AB-4EAD-BAE5-C5C49ADDBB9F}" type="pres">
      <dgm:prSet presAssocID="{3A75BE59-7259-407D-9F02-A4480819544E}" presName="ThreeNodes_1_text" presStyleLbl="node1" presStyleIdx="2" presStyleCnt="3">
        <dgm:presLayoutVars>
          <dgm:bulletEnabled val="1"/>
        </dgm:presLayoutVars>
      </dgm:prSet>
      <dgm:spPr/>
    </dgm:pt>
    <dgm:pt modelId="{313DB9A1-6561-4F0D-B83F-D14F7E1953A1}" type="pres">
      <dgm:prSet presAssocID="{3A75BE59-7259-407D-9F02-A4480819544E}" presName="ThreeNodes_2_text" presStyleLbl="node1" presStyleIdx="2" presStyleCnt="3">
        <dgm:presLayoutVars>
          <dgm:bulletEnabled val="1"/>
        </dgm:presLayoutVars>
      </dgm:prSet>
      <dgm:spPr/>
    </dgm:pt>
    <dgm:pt modelId="{4F8FC6EB-F0B9-40E8-8339-CB12775C4B7F}" type="pres">
      <dgm:prSet presAssocID="{3A75BE59-7259-407D-9F02-A4480819544E}" presName="ThreeNodes_3_text" presStyleLbl="node1" presStyleIdx="2" presStyleCnt="3">
        <dgm:presLayoutVars>
          <dgm:bulletEnabled val="1"/>
        </dgm:presLayoutVars>
      </dgm:prSet>
      <dgm:spPr/>
    </dgm:pt>
  </dgm:ptLst>
  <dgm:cxnLst>
    <dgm:cxn modelId="{2C07F706-1500-42DA-8357-FC808DA439C8}" srcId="{3A75BE59-7259-407D-9F02-A4480819544E}" destId="{7B8153CB-B248-4007-A6A1-B85D71DFFDD7}" srcOrd="1" destOrd="0" parTransId="{36F5C856-58F0-41ED-B6AB-D077264EC541}" sibTransId="{BF3E29BA-DCC7-4394-B7DF-3649A4760935}"/>
    <dgm:cxn modelId="{03B57F11-3583-4731-83C9-B48E42C06DC3}" type="presOf" srcId="{BF3E29BA-DCC7-4394-B7DF-3649A4760935}" destId="{0AFEFA08-F6D5-44E7-947E-E54CFBD646D0}" srcOrd="0" destOrd="0" presId="urn:microsoft.com/office/officeart/2005/8/layout/vProcess5"/>
    <dgm:cxn modelId="{6A3A5B28-7B37-4E4D-B48A-F0FBE2352529}" type="presOf" srcId="{43384777-20D0-49A2-A6D7-CBC5BC100EEE}" destId="{4F8FC6EB-F0B9-40E8-8339-CB12775C4B7F}" srcOrd="1" destOrd="0" presId="urn:microsoft.com/office/officeart/2005/8/layout/vProcess5"/>
    <dgm:cxn modelId="{AA10292C-50FC-4999-A213-0022B6E2D71C}" type="presOf" srcId="{7B8153CB-B248-4007-A6A1-B85D71DFFDD7}" destId="{313DB9A1-6561-4F0D-B83F-D14F7E1953A1}" srcOrd="1" destOrd="0" presId="urn:microsoft.com/office/officeart/2005/8/layout/vProcess5"/>
    <dgm:cxn modelId="{698BE438-32F3-4209-977B-58CAC48EE383}" srcId="{3A75BE59-7259-407D-9F02-A4480819544E}" destId="{E970FA74-3391-4591-ACE5-2E2B05814D9B}" srcOrd="0" destOrd="0" parTransId="{FBAF4252-0B6D-45A3-89AB-EA8B8ECE28D2}" sibTransId="{A298BD60-ED97-4CF6-8116-6CD6903DC230}"/>
    <dgm:cxn modelId="{DA753F3B-3B42-4A02-BD56-59682E5C7010}" type="presOf" srcId="{E970FA74-3391-4591-ACE5-2E2B05814D9B}" destId="{EF0FBF3C-16AB-4EAD-BAE5-C5C49ADDBB9F}" srcOrd="1" destOrd="0" presId="urn:microsoft.com/office/officeart/2005/8/layout/vProcess5"/>
    <dgm:cxn modelId="{CA06AD7B-BA5E-4178-AA63-19BF91C6133D}" type="presOf" srcId="{A298BD60-ED97-4CF6-8116-6CD6903DC230}" destId="{B2A25BDE-1371-4904-AC14-7745631B49EA}" srcOrd="0" destOrd="0" presId="urn:microsoft.com/office/officeart/2005/8/layout/vProcess5"/>
    <dgm:cxn modelId="{5EB03582-DE60-4CD5-9CFD-BDC088CEC8D6}" type="presOf" srcId="{3A75BE59-7259-407D-9F02-A4480819544E}" destId="{5390FBCC-68CA-4B7E-82FA-32C4715B78B3}" srcOrd="0" destOrd="0" presId="urn:microsoft.com/office/officeart/2005/8/layout/vProcess5"/>
    <dgm:cxn modelId="{4882B58F-123A-43B5-B49C-37CE6A626630}" type="presOf" srcId="{43384777-20D0-49A2-A6D7-CBC5BC100EEE}" destId="{CE1BE100-1660-4F97-902E-AF2D9F81ADED}" srcOrd="0" destOrd="0" presId="urn:microsoft.com/office/officeart/2005/8/layout/vProcess5"/>
    <dgm:cxn modelId="{E81CD3A0-9E37-436E-B61B-AEC376D41906}" type="presOf" srcId="{7B8153CB-B248-4007-A6A1-B85D71DFFDD7}" destId="{B32C4A00-C2C9-4934-97D8-913029B2B520}" srcOrd="0" destOrd="0" presId="urn:microsoft.com/office/officeart/2005/8/layout/vProcess5"/>
    <dgm:cxn modelId="{904F78BE-31D4-4779-B86C-CE250FEB3448}" type="presOf" srcId="{E970FA74-3391-4591-ACE5-2E2B05814D9B}" destId="{87CE3E52-8CEB-413F-84DF-8BDF723D0F16}" srcOrd="0" destOrd="0" presId="urn:microsoft.com/office/officeart/2005/8/layout/vProcess5"/>
    <dgm:cxn modelId="{F3523FE8-9976-4D1D-8C5B-4B54F8852E02}" srcId="{3A75BE59-7259-407D-9F02-A4480819544E}" destId="{43384777-20D0-49A2-A6D7-CBC5BC100EEE}" srcOrd="2" destOrd="0" parTransId="{DD976DD7-857E-4C9C-837E-112E2BFA9E15}" sibTransId="{54AD3003-38CF-4F58-926E-553B75B7F99B}"/>
    <dgm:cxn modelId="{96D1A466-9ACD-4D6C-B143-CC745833DC3F}" type="presParOf" srcId="{5390FBCC-68CA-4B7E-82FA-32C4715B78B3}" destId="{9F103D12-B7CA-44F2-AE85-7FAA7A256936}" srcOrd="0" destOrd="0" presId="urn:microsoft.com/office/officeart/2005/8/layout/vProcess5"/>
    <dgm:cxn modelId="{DC199F3D-FE11-491C-AFAC-DD9C1F9D5D83}" type="presParOf" srcId="{5390FBCC-68CA-4B7E-82FA-32C4715B78B3}" destId="{87CE3E52-8CEB-413F-84DF-8BDF723D0F16}" srcOrd="1" destOrd="0" presId="urn:microsoft.com/office/officeart/2005/8/layout/vProcess5"/>
    <dgm:cxn modelId="{42DE23AA-10A2-4E19-858B-8E8909D954E6}" type="presParOf" srcId="{5390FBCC-68CA-4B7E-82FA-32C4715B78B3}" destId="{B32C4A00-C2C9-4934-97D8-913029B2B520}" srcOrd="2" destOrd="0" presId="urn:microsoft.com/office/officeart/2005/8/layout/vProcess5"/>
    <dgm:cxn modelId="{35C66C12-2087-4E99-B59B-E972DE7DDDEB}" type="presParOf" srcId="{5390FBCC-68CA-4B7E-82FA-32C4715B78B3}" destId="{CE1BE100-1660-4F97-902E-AF2D9F81ADED}" srcOrd="3" destOrd="0" presId="urn:microsoft.com/office/officeart/2005/8/layout/vProcess5"/>
    <dgm:cxn modelId="{1A9F8F3C-315A-4755-B489-7E911C5BAA61}" type="presParOf" srcId="{5390FBCC-68CA-4B7E-82FA-32C4715B78B3}" destId="{B2A25BDE-1371-4904-AC14-7745631B49EA}" srcOrd="4" destOrd="0" presId="urn:microsoft.com/office/officeart/2005/8/layout/vProcess5"/>
    <dgm:cxn modelId="{AB7AEE0C-91D8-489E-8FC3-0E4F3A8790FE}" type="presParOf" srcId="{5390FBCC-68CA-4B7E-82FA-32C4715B78B3}" destId="{0AFEFA08-F6D5-44E7-947E-E54CFBD646D0}" srcOrd="5" destOrd="0" presId="urn:microsoft.com/office/officeart/2005/8/layout/vProcess5"/>
    <dgm:cxn modelId="{2AABBEA6-9636-45F5-B175-56129EB27723}" type="presParOf" srcId="{5390FBCC-68CA-4B7E-82FA-32C4715B78B3}" destId="{EF0FBF3C-16AB-4EAD-BAE5-C5C49ADDBB9F}" srcOrd="6" destOrd="0" presId="urn:microsoft.com/office/officeart/2005/8/layout/vProcess5"/>
    <dgm:cxn modelId="{8C68E152-020C-41CA-A213-391C35E5CC75}" type="presParOf" srcId="{5390FBCC-68CA-4B7E-82FA-32C4715B78B3}" destId="{313DB9A1-6561-4F0D-B83F-D14F7E1953A1}" srcOrd="7" destOrd="0" presId="urn:microsoft.com/office/officeart/2005/8/layout/vProcess5"/>
    <dgm:cxn modelId="{95493BF5-FBCE-4996-BB18-19E0F18E7252}" type="presParOf" srcId="{5390FBCC-68CA-4B7E-82FA-32C4715B78B3}" destId="{4F8FC6EB-F0B9-40E8-8339-CB12775C4B7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243228-7A88-47EB-9401-152CA6CC8575}" type="doc">
      <dgm:prSet loTypeId="urn:microsoft.com/office/officeart/2018/2/layout/IconVerticalSolidList" loCatId="icon" qsTypeId="urn:microsoft.com/office/officeart/2005/8/quickstyle/simple3" qsCatId="simple" csTypeId="urn:microsoft.com/office/officeart/2005/8/colors/colorful1" csCatId="colorful" phldr="1"/>
      <dgm:spPr/>
      <dgm:t>
        <a:bodyPr/>
        <a:lstStyle/>
        <a:p>
          <a:endParaRPr lang="en-US"/>
        </a:p>
      </dgm:t>
    </dgm:pt>
    <dgm:pt modelId="{DC5085F7-FE60-4924-8B0B-8C8F95EF2A8E}">
      <dgm:prSet/>
      <dgm:spPr/>
      <dgm:t>
        <a:bodyPr/>
        <a:lstStyle/>
        <a:p>
          <a:pPr>
            <a:lnSpc>
              <a:spcPct val="100000"/>
            </a:lnSpc>
          </a:pPr>
          <a:r>
            <a:rPr lang="en-US" b="0"/>
            <a:t>A profile with a profile photo can result in 14x more views by recruiters and hiring managers than one without a photo.</a:t>
          </a:r>
          <a:endParaRPr lang="en-US"/>
        </a:p>
      </dgm:t>
    </dgm:pt>
    <dgm:pt modelId="{2B0C3C18-4D80-483D-B881-56E4B42E09E1}" type="parTrans" cxnId="{DE3EA575-3C0A-4086-AB55-62FC1ECA4F62}">
      <dgm:prSet/>
      <dgm:spPr/>
      <dgm:t>
        <a:bodyPr/>
        <a:lstStyle/>
        <a:p>
          <a:endParaRPr lang="en-US"/>
        </a:p>
      </dgm:t>
    </dgm:pt>
    <dgm:pt modelId="{994AFA3F-AA42-4752-BFE7-980CB7A8226A}" type="sibTrans" cxnId="{DE3EA575-3C0A-4086-AB55-62FC1ECA4F62}">
      <dgm:prSet/>
      <dgm:spPr/>
      <dgm:t>
        <a:bodyPr/>
        <a:lstStyle/>
        <a:p>
          <a:endParaRPr lang="en-US"/>
        </a:p>
      </dgm:t>
    </dgm:pt>
    <dgm:pt modelId="{9D590842-0000-43D6-8C71-EFAC2C477778}">
      <dgm:prSet/>
      <dgm:spPr/>
      <dgm:t>
        <a:bodyPr/>
        <a:lstStyle/>
        <a:p>
          <a:pPr>
            <a:lnSpc>
              <a:spcPct val="100000"/>
            </a:lnSpc>
          </a:pPr>
          <a:r>
            <a:rPr lang="en-US" b="0"/>
            <a:t>A 1st person conversational summary of at least 40 words and up to 2000 characters ranks high in Recruiter searches</a:t>
          </a:r>
          <a:endParaRPr lang="en-US" dirty="0"/>
        </a:p>
      </dgm:t>
    </dgm:pt>
    <dgm:pt modelId="{4162E241-31F5-4626-91E7-F3D21EA85BF7}" type="parTrans" cxnId="{D2CF5222-01BD-453E-96B6-A0D96ACB0C0C}">
      <dgm:prSet/>
      <dgm:spPr/>
      <dgm:t>
        <a:bodyPr/>
        <a:lstStyle/>
        <a:p>
          <a:endParaRPr lang="en-US"/>
        </a:p>
      </dgm:t>
    </dgm:pt>
    <dgm:pt modelId="{EDCECA0D-D3DD-4951-B448-B624B098F516}" type="sibTrans" cxnId="{D2CF5222-01BD-453E-96B6-A0D96ACB0C0C}">
      <dgm:prSet/>
      <dgm:spPr/>
      <dgm:t>
        <a:bodyPr/>
        <a:lstStyle/>
        <a:p>
          <a:endParaRPr lang="en-US"/>
        </a:p>
      </dgm:t>
    </dgm:pt>
    <dgm:pt modelId="{6E56DC82-EA01-4DAC-8906-3F0DC2BE26BF}">
      <dgm:prSet/>
      <dgm:spPr/>
      <dgm:t>
        <a:bodyPr/>
        <a:lstStyle/>
        <a:p>
          <a:pPr>
            <a:lnSpc>
              <a:spcPct val="100000"/>
            </a:lnSpc>
          </a:pPr>
          <a:r>
            <a:rPr lang="en-US" b="0"/>
            <a:t>Adding an industry to your profile can land you 15x more profile views</a:t>
          </a:r>
          <a:endParaRPr lang="en-US"/>
        </a:p>
      </dgm:t>
    </dgm:pt>
    <dgm:pt modelId="{4F7234BD-0B89-4DB9-9564-475EDC722958}" type="parTrans" cxnId="{6A5E6B4B-D812-47F3-90FC-89E256FA376A}">
      <dgm:prSet/>
      <dgm:spPr/>
      <dgm:t>
        <a:bodyPr/>
        <a:lstStyle/>
        <a:p>
          <a:endParaRPr lang="en-US"/>
        </a:p>
      </dgm:t>
    </dgm:pt>
    <dgm:pt modelId="{0FCF3D23-F3FF-4EAF-8EAA-893FCC6FBBD7}" type="sibTrans" cxnId="{6A5E6B4B-D812-47F3-90FC-89E256FA376A}">
      <dgm:prSet/>
      <dgm:spPr/>
      <dgm:t>
        <a:bodyPr/>
        <a:lstStyle/>
        <a:p>
          <a:endParaRPr lang="en-US"/>
        </a:p>
      </dgm:t>
    </dgm:pt>
    <dgm:pt modelId="{467B80C2-A03A-41B1-BD16-1DE25B76A2E4}">
      <dgm:prSet/>
      <dgm:spPr/>
      <dgm:t>
        <a:bodyPr/>
        <a:lstStyle/>
        <a:p>
          <a:pPr>
            <a:lnSpc>
              <a:spcPct val="100000"/>
            </a:lnSpc>
          </a:pPr>
          <a:r>
            <a:rPr lang="en-US" b="0"/>
            <a:t>Members that include skills in their profile (up to 50) are 13x more likely to get profile views. </a:t>
          </a:r>
          <a:endParaRPr lang="en-US"/>
        </a:p>
      </dgm:t>
    </dgm:pt>
    <dgm:pt modelId="{022BA6C1-7630-43BE-86B3-A3E5A58A9330}" type="parTrans" cxnId="{C02DF80F-85DA-41D8-9584-4A65025FA27C}">
      <dgm:prSet/>
      <dgm:spPr/>
      <dgm:t>
        <a:bodyPr/>
        <a:lstStyle/>
        <a:p>
          <a:endParaRPr lang="en-US"/>
        </a:p>
      </dgm:t>
    </dgm:pt>
    <dgm:pt modelId="{CF2DD4FC-7101-452E-913A-749BBD34B254}" type="sibTrans" cxnId="{C02DF80F-85DA-41D8-9584-4A65025FA27C}">
      <dgm:prSet/>
      <dgm:spPr/>
      <dgm:t>
        <a:bodyPr/>
        <a:lstStyle/>
        <a:p>
          <a:endParaRPr lang="en-US"/>
        </a:p>
      </dgm:t>
    </dgm:pt>
    <dgm:pt modelId="{BB6E37DB-FE24-4095-B5CC-A9A204C817D8}">
      <dgm:prSet/>
      <dgm:spPr/>
      <dgm:t>
        <a:bodyPr/>
        <a:lstStyle/>
        <a:p>
          <a:pPr>
            <a:lnSpc>
              <a:spcPct val="100000"/>
            </a:lnSpc>
          </a:pPr>
          <a:r>
            <a:rPr lang="en-US" b="0"/>
            <a:t>Members who include an Education section on their profile are 10x more likely to be found in a recruiter search. </a:t>
          </a:r>
          <a:endParaRPr lang="en-US"/>
        </a:p>
      </dgm:t>
    </dgm:pt>
    <dgm:pt modelId="{E2055BB6-62C6-4460-A2F4-DE42EF934E83}" type="parTrans" cxnId="{F089A0EE-BC8A-4A14-8381-F34EDFBB3202}">
      <dgm:prSet/>
      <dgm:spPr/>
      <dgm:t>
        <a:bodyPr/>
        <a:lstStyle/>
        <a:p>
          <a:endParaRPr lang="en-US"/>
        </a:p>
      </dgm:t>
    </dgm:pt>
    <dgm:pt modelId="{9896E9B8-91DA-4EB0-AE87-ECFCCE06522F}" type="sibTrans" cxnId="{F089A0EE-BC8A-4A14-8381-F34EDFBB3202}">
      <dgm:prSet/>
      <dgm:spPr/>
      <dgm:t>
        <a:bodyPr/>
        <a:lstStyle/>
        <a:p>
          <a:endParaRPr lang="en-US"/>
        </a:p>
      </dgm:t>
    </dgm:pt>
    <dgm:pt modelId="{06487A01-37A0-4753-B2F0-58565A2AFD79}">
      <dgm:prSet/>
      <dgm:spPr/>
      <dgm:t>
        <a:bodyPr/>
        <a:lstStyle/>
        <a:p>
          <a:pPr>
            <a:lnSpc>
              <a:spcPct val="100000"/>
            </a:lnSpc>
          </a:pPr>
          <a:r>
            <a:rPr lang="en-US" b="0"/>
            <a:t>42% of hiring managers surveyed by LinkedIn said they view volunteer experience as equivalent to traditional work experience</a:t>
          </a:r>
          <a:endParaRPr lang="en-US"/>
        </a:p>
      </dgm:t>
    </dgm:pt>
    <dgm:pt modelId="{8DE23579-2CC0-438F-BA5E-BADC393F54CA}" type="parTrans" cxnId="{625C4602-3059-4A8A-AEC0-FC159985FC6E}">
      <dgm:prSet/>
      <dgm:spPr/>
      <dgm:t>
        <a:bodyPr/>
        <a:lstStyle/>
        <a:p>
          <a:endParaRPr lang="en-US"/>
        </a:p>
      </dgm:t>
    </dgm:pt>
    <dgm:pt modelId="{0A65375A-0B3F-49F3-9C95-D784E6BEEFCE}" type="sibTrans" cxnId="{625C4602-3059-4A8A-AEC0-FC159985FC6E}">
      <dgm:prSet/>
      <dgm:spPr/>
      <dgm:t>
        <a:bodyPr/>
        <a:lstStyle/>
        <a:p>
          <a:endParaRPr lang="en-US"/>
        </a:p>
      </dgm:t>
    </dgm:pt>
    <dgm:pt modelId="{A3281AC5-C3FD-42A8-BC79-81CACD31588D}">
      <dgm:prSet/>
      <dgm:spPr/>
      <dgm:t>
        <a:bodyPr/>
        <a:lstStyle/>
        <a:p>
          <a:pPr>
            <a:lnSpc>
              <a:spcPct val="100000"/>
            </a:lnSpc>
          </a:pPr>
          <a:r>
            <a:rPr lang="en-US" b="0"/>
            <a:t>Join groups in your target industry and engage in likes, comments, and conversation. Your profile is 5x more likely to turn up in a search result then.</a:t>
          </a:r>
          <a:endParaRPr lang="en-US"/>
        </a:p>
      </dgm:t>
    </dgm:pt>
    <dgm:pt modelId="{5761ECEB-6422-4D77-8524-F2604CDCE8E5}" type="parTrans" cxnId="{3DCE3D2F-4A1A-4A70-A91E-FF707C55C5AC}">
      <dgm:prSet/>
      <dgm:spPr/>
      <dgm:t>
        <a:bodyPr/>
        <a:lstStyle/>
        <a:p>
          <a:endParaRPr lang="en-US"/>
        </a:p>
      </dgm:t>
    </dgm:pt>
    <dgm:pt modelId="{3BF92811-7A8E-4D9C-877B-0EE3D0C88D05}" type="sibTrans" cxnId="{3DCE3D2F-4A1A-4A70-A91E-FF707C55C5AC}">
      <dgm:prSet/>
      <dgm:spPr/>
      <dgm:t>
        <a:bodyPr/>
        <a:lstStyle/>
        <a:p>
          <a:endParaRPr lang="en-US"/>
        </a:p>
      </dgm:t>
    </dgm:pt>
    <dgm:pt modelId="{82B85C39-DDA5-4872-8980-AB691CFDD4BA}" type="pres">
      <dgm:prSet presAssocID="{4C243228-7A88-47EB-9401-152CA6CC8575}" presName="root" presStyleCnt="0">
        <dgm:presLayoutVars>
          <dgm:dir/>
          <dgm:resizeHandles val="exact"/>
        </dgm:presLayoutVars>
      </dgm:prSet>
      <dgm:spPr/>
    </dgm:pt>
    <dgm:pt modelId="{41A7A355-C980-43BC-A50B-0C4A3C1A0C94}" type="pres">
      <dgm:prSet presAssocID="{DC5085F7-FE60-4924-8B0B-8C8F95EF2A8E}" presName="compNode" presStyleCnt="0"/>
      <dgm:spPr/>
    </dgm:pt>
    <dgm:pt modelId="{F2AE040D-A460-47B4-BF51-466EFE76F939}" type="pres">
      <dgm:prSet presAssocID="{DC5085F7-FE60-4924-8B0B-8C8F95EF2A8E}" presName="bgRect" presStyleLbl="bgShp" presStyleIdx="0" presStyleCnt="7"/>
      <dgm:spPr/>
    </dgm:pt>
    <dgm:pt modelId="{A98C1C0E-3B8E-483A-A799-1F13721A4638}" type="pres">
      <dgm:prSet presAssocID="{DC5085F7-FE60-4924-8B0B-8C8F95EF2A8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883D75AD-9B47-4EA9-93D1-EF8437C6706F}" type="pres">
      <dgm:prSet presAssocID="{DC5085F7-FE60-4924-8B0B-8C8F95EF2A8E}" presName="spaceRect" presStyleCnt="0"/>
      <dgm:spPr/>
    </dgm:pt>
    <dgm:pt modelId="{545F1E7C-CB4C-468C-826F-2F1F9B867901}" type="pres">
      <dgm:prSet presAssocID="{DC5085F7-FE60-4924-8B0B-8C8F95EF2A8E}" presName="parTx" presStyleLbl="revTx" presStyleIdx="0" presStyleCnt="7" custScaleY="93455">
        <dgm:presLayoutVars>
          <dgm:chMax val="0"/>
          <dgm:chPref val="0"/>
        </dgm:presLayoutVars>
      </dgm:prSet>
      <dgm:spPr/>
    </dgm:pt>
    <dgm:pt modelId="{B1A45FE4-B236-4D4F-A12F-80CA224CFE6E}" type="pres">
      <dgm:prSet presAssocID="{994AFA3F-AA42-4752-BFE7-980CB7A8226A}" presName="sibTrans" presStyleCnt="0"/>
      <dgm:spPr/>
    </dgm:pt>
    <dgm:pt modelId="{912B48DB-E158-412C-B3F7-084BB18A15E5}" type="pres">
      <dgm:prSet presAssocID="{9D590842-0000-43D6-8C71-EFAC2C477778}" presName="compNode" presStyleCnt="0"/>
      <dgm:spPr/>
    </dgm:pt>
    <dgm:pt modelId="{40E7B82D-B6AC-4BE8-8E4C-5A947FCD00F2}" type="pres">
      <dgm:prSet presAssocID="{9D590842-0000-43D6-8C71-EFAC2C477778}" presName="bgRect" presStyleLbl="bgShp" presStyleIdx="1" presStyleCnt="7"/>
      <dgm:spPr/>
    </dgm:pt>
    <dgm:pt modelId="{D1BE0C8B-5DF0-42AE-9B1F-70479A994EEB}" type="pres">
      <dgm:prSet presAssocID="{9D590842-0000-43D6-8C71-EFAC2C47777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7DAAA3D9-51D7-4D34-BCB1-3D090366B1AD}" type="pres">
      <dgm:prSet presAssocID="{9D590842-0000-43D6-8C71-EFAC2C477778}" presName="spaceRect" presStyleCnt="0"/>
      <dgm:spPr/>
    </dgm:pt>
    <dgm:pt modelId="{12366E3F-3329-4423-A67D-E0B604748913}" type="pres">
      <dgm:prSet presAssocID="{9D590842-0000-43D6-8C71-EFAC2C477778}" presName="parTx" presStyleLbl="revTx" presStyleIdx="1" presStyleCnt="7" custScaleY="121107">
        <dgm:presLayoutVars>
          <dgm:chMax val="0"/>
          <dgm:chPref val="0"/>
        </dgm:presLayoutVars>
      </dgm:prSet>
      <dgm:spPr/>
    </dgm:pt>
    <dgm:pt modelId="{DEA83069-1D23-4AA4-961C-54A8BA339E42}" type="pres">
      <dgm:prSet presAssocID="{EDCECA0D-D3DD-4951-B448-B624B098F516}" presName="sibTrans" presStyleCnt="0"/>
      <dgm:spPr/>
    </dgm:pt>
    <dgm:pt modelId="{74C02BA3-B9B9-4B38-871C-D636CCBF66D7}" type="pres">
      <dgm:prSet presAssocID="{6E56DC82-EA01-4DAC-8906-3F0DC2BE26BF}" presName="compNode" presStyleCnt="0"/>
      <dgm:spPr/>
    </dgm:pt>
    <dgm:pt modelId="{A2AB90EA-A538-43D0-A017-22032E039D3F}" type="pres">
      <dgm:prSet presAssocID="{6E56DC82-EA01-4DAC-8906-3F0DC2BE26BF}" presName="bgRect" presStyleLbl="bgShp" presStyleIdx="2" presStyleCnt="7"/>
      <dgm:spPr/>
    </dgm:pt>
    <dgm:pt modelId="{C7224488-7496-41E4-AAF9-8B8D19A95E61}" type="pres">
      <dgm:prSet presAssocID="{6E56DC82-EA01-4DAC-8906-3F0DC2BE26B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9F96B378-363C-45F6-B873-A3C34FFADB2C}" type="pres">
      <dgm:prSet presAssocID="{6E56DC82-EA01-4DAC-8906-3F0DC2BE26BF}" presName="spaceRect" presStyleCnt="0"/>
      <dgm:spPr/>
    </dgm:pt>
    <dgm:pt modelId="{1CDEFC1E-EBFB-4D79-AC77-2B25B81D72A1}" type="pres">
      <dgm:prSet presAssocID="{6E56DC82-EA01-4DAC-8906-3F0DC2BE26BF}" presName="parTx" presStyleLbl="revTx" presStyleIdx="2" presStyleCnt="7">
        <dgm:presLayoutVars>
          <dgm:chMax val="0"/>
          <dgm:chPref val="0"/>
        </dgm:presLayoutVars>
      </dgm:prSet>
      <dgm:spPr/>
    </dgm:pt>
    <dgm:pt modelId="{CF340A07-04EA-4256-9A22-AB11DB107A00}" type="pres">
      <dgm:prSet presAssocID="{0FCF3D23-F3FF-4EAF-8EAA-893FCC6FBBD7}" presName="sibTrans" presStyleCnt="0"/>
      <dgm:spPr/>
    </dgm:pt>
    <dgm:pt modelId="{423F63C2-5F94-44C2-B0FD-104E317F91A2}" type="pres">
      <dgm:prSet presAssocID="{467B80C2-A03A-41B1-BD16-1DE25B76A2E4}" presName="compNode" presStyleCnt="0"/>
      <dgm:spPr/>
    </dgm:pt>
    <dgm:pt modelId="{F712947D-F145-4308-B874-674CDC980103}" type="pres">
      <dgm:prSet presAssocID="{467B80C2-A03A-41B1-BD16-1DE25B76A2E4}" presName="bgRect" presStyleLbl="bgShp" presStyleIdx="3" presStyleCnt="7"/>
      <dgm:spPr/>
    </dgm:pt>
    <dgm:pt modelId="{AE908439-C1BC-4998-8471-7B6A2AB1D407}" type="pres">
      <dgm:prSet presAssocID="{467B80C2-A03A-41B1-BD16-1DE25B76A2E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mployee Badge"/>
        </a:ext>
      </dgm:extLst>
    </dgm:pt>
    <dgm:pt modelId="{72FBD0AA-2194-4E91-8E49-22BFA647FC94}" type="pres">
      <dgm:prSet presAssocID="{467B80C2-A03A-41B1-BD16-1DE25B76A2E4}" presName="spaceRect" presStyleCnt="0"/>
      <dgm:spPr/>
    </dgm:pt>
    <dgm:pt modelId="{56FC6E0F-6FB2-4FA2-AED5-C7FF7DFE7B73}" type="pres">
      <dgm:prSet presAssocID="{467B80C2-A03A-41B1-BD16-1DE25B76A2E4}" presName="parTx" presStyleLbl="revTx" presStyleIdx="3" presStyleCnt="7">
        <dgm:presLayoutVars>
          <dgm:chMax val="0"/>
          <dgm:chPref val="0"/>
        </dgm:presLayoutVars>
      </dgm:prSet>
      <dgm:spPr/>
    </dgm:pt>
    <dgm:pt modelId="{7AC09FD5-CBA9-4B02-B2F0-752574E9AEC3}" type="pres">
      <dgm:prSet presAssocID="{CF2DD4FC-7101-452E-913A-749BBD34B254}" presName="sibTrans" presStyleCnt="0"/>
      <dgm:spPr/>
    </dgm:pt>
    <dgm:pt modelId="{6CB14998-1785-41A1-B608-1658F0999B7E}" type="pres">
      <dgm:prSet presAssocID="{BB6E37DB-FE24-4095-B5CC-A9A204C817D8}" presName="compNode" presStyleCnt="0"/>
      <dgm:spPr/>
    </dgm:pt>
    <dgm:pt modelId="{80942487-1C52-49B8-8FDF-64F932B49242}" type="pres">
      <dgm:prSet presAssocID="{BB6E37DB-FE24-4095-B5CC-A9A204C817D8}" presName="bgRect" presStyleLbl="bgShp" presStyleIdx="4" presStyleCnt="7"/>
      <dgm:spPr/>
    </dgm:pt>
    <dgm:pt modelId="{C60B6F3B-6C7E-488A-AC32-1AC83F942A82}" type="pres">
      <dgm:prSet presAssocID="{BB6E37DB-FE24-4095-B5CC-A9A204C817D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arget Audience"/>
        </a:ext>
      </dgm:extLst>
    </dgm:pt>
    <dgm:pt modelId="{8B1A72C8-F37F-4B4C-A6A5-2F9D08B8D9FC}" type="pres">
      <dgm:prSet presAssocID="{BB6E37DB-FE24-4095-B5CC-A9A204C817D8}" presName="spaceRect" presStyleCnt="0"/>
      <dgm:spPr/>
    </dgm:pt>
    <dgm:pt modelId="{00ACA00A-AE1F-4CA0-86F7-47F98430CAB0}" type="pres">
      <dgm:prSet presAssocID="{BB6E37DB-FE24-4095-B5CC-A9A204C817D8}" presName="parTx" presStyleLbl="revTx" presStyleIdx="4" presStyleCnt="7">
        <dgm:presLayoutVars>
          <dgm:chMax val="0"/>
          <dgm:chPref val="0"/>
        </dgm:presLayoutVars>
      </dgm:prSet>
      <dgm:spPr/>
    </dgm:pt>
    <dgm:pt modelId="{12CD6BB2-9050-4AD5-ACFA-37540AB05B6D}" type="pres">
      <dgm:prSet presAssocID="{9896E9B8-91DA-4EB0-AE87-ECFCCE06522F}" presName="sibTrans" presStyleCnt="0"/>
      <dgm:spPr/>
    </dgm:pt>
    <dgm:pt modelId="{87F272CC-7961-42C6-8E92-09CB356DC41B}" type="pres">
      <dgm:prSet presAssocID="{06487A01-37A0-4753-B2F0-58565A2AFD79}" presName="compNode" presStyleCnt="0"/>
      <dgm:spPr/>
    </dgm:pt>
    <dgm:pt modelId="{43C06014-C135-4781-99F6-4740FF46636E}" type="pres">
      <dgm:prSet presAssocID="{06487A01-37A0-4753-B2F0-58565A2AFD79}" presName="bgRect" presStyleLbl="bgShp" presStyleIdx="5" presStyleCnt="7"/>
      <dgm:spPr/>
    </dgm:pt>
    <dgm:pt modelId="{E1883F44-D3BE-4835-9F52-047926444268}" type="pres">
      <dgm:prSet presAssocID="{06487A01-37A0-4753-B2F0-58565A2AFD7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roup"/>
        </a:ext>
      </dgm:extLst>
    </dgm:pt>
    <dgm:pt modelId="{DE0E796F-CA17-4532-AD8B-DC876544A84B}" type="pres">
      <dgm:prSet presAssocID="{06487A01-37A0-4753-B2F0-58565A2AFD79}" presName="spaceRect" presStyleCnt="0"/>
      <dgm:spPr/>
    </dgm:pt>
    <dgm:pt modelId="{CFFEFA87-3609-475E-B8B0-8108280C6993}" type="pres">
      <dgm:prSet presAssocID="{06487A01-37A0-4753-B2F0-58565A2AFD79}" presName="parTx" presStyleLbl="revTx" presStyleIdx="5" presStyleCnt="7">
        <dgm:presLayoutVars>
          <dgm:chMax val="0"/>
          <dgm:chPref val="0"/>
        </dgm:presLayoutVars>
      </dgm:prSet>
      <dgm:spPr/>
    </dgm:pt>
    <dgm:pt modelId="{C59D318F-ED4D-4666-80B6-F8A932152179}" type="pres">
      <dgm:prSet presAssocID="{0A65375A-0B3F-49F3-9C95-D784E6BEEFCE}" presName="sibTrans" presStyleCnt="0"/>
      <dgm:spPr/>
    </dgm:pt>
    <dgm:pt modelId="{DD8B797D-C458-4E3A-9497-673747C8DB0A}" type="pres">
      <dgm:prSet presAssocID="{A3281AC5-C3FD-42A8-BC79-81CACD31588D}" presName="compNode" presStyleCnt="0"/>
      <dgm:spPr/>
    </dgm:pt>
    <dgm:pt modelId="{43E40CD6-25E3-48E9-92FE-13C65F48A137}" type="pres">
      <dgm:prSet presAssocID="{A3281AC5-C3FD-42A8-BC79-81CACD31588D}" presName="bgRect" presStyleLbl="bgShp" presStyleIdx="6" presStyleCnt="7"/>
      <dgm:spPr/>
    </dgm:pt>
    <dgm:pt modelId="{3FD2A645-7466-49D3-A002-8E514FE30EED}" type="pres">
      <dgm:prSet presAssocID="{A3281AC5-C3FD-42A8-BC79-81CACD31588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Users"/>
        </a:ext>
      </dgm:extLst>
    </dgm:pt>
    <dgm:pt modelId="{413DE5FC-61AF-4425-9C5E-D391D3FE1A38}" type="pres">
      <dgm:prSet presAssocID="{A3281AC5-C3FD-42A8-BC79-81CACD31588D}" presName="spaceRect" presStyleCnt="0"/>
      <dgm:spPr/>
    </dgm:pt>
    <dgm:pt modelId="{F90E2E26-4C6E-4DF0-B890-A7C8E6869044}" type="pres">
      <dgm:prSet presAssocID="{A3281AC5-C3FD-42A8-BC79-81CACD31588D}" presName="parTx" presStyleLbl="revTx" presStyleIdx="6" presStyleCnt="7">
        <dgm:presLayoutVars>
          <dgm:chMax val="0"/>
          <dgm:chPref val="0"/>
        </dgm:presLayoutVars>
      </dgm:prSet>
      <dgm:spPr/>
    </dgm:pt>
  </dgm:ptLst>
  <dgm:cxnLst>
    <dgm:cxn modelId="{625C4602-3059-4A8A-AEC0-FC159985FC6E}" srcId="{4C243228-7A88-47EB-9401-152CA6CC8575}" destId="{06487A01-37A0-4753-B2F0-58565A2AFD79}" srcOrd="5" destOrd="0" parTransId="{8DE23579-2CC0-438F-BA5E-BADC393F54CA}" sibTransId="{0A65375A-0B3F-49F3-9C95-D784E6BEEFCE}"/>
    <dgm:cxn modelId="{EB592B04-17B0-4E1E-A8E9-84A8D6EBE911}" type="presOf" srcId="{4C243228-7A88-47EB-9401-152CA6CC8575}" destId="{82B85C39-DDA5-4872-8980-AB691CFDD4BA}" srcOrd="0" destOrd="0" presId="urn:microsoft.com/office/officeart/2018/2/layout/IconVerticalSolidList"/>
    <dgm:cxn modelId="{C02DF80F-85DA-41D8-9584-4A65025FA27C}" srcId="{4C243228-7A88-47EB-9401-152CA6CC8575}" destId="{467B80C2-A03A-41B1-BD16-1DE25B76A2E4}" srcOrd="3" destOrd="0" parTransId="{022BA6C1-7630-43BE-86B3-A3E5A58A9330}" sibTransId="{CF2DD4FC-7101-452E-913A-749BBD34B254}"/>
    <dgm:cxn modelId="{D2CF5222-01BD-453E-96B6-A0D96ACB0C0C}" srcId="{4C243228-7A88-47EB-9401-152CA6CC8575}" destId="{9D590842-0000-43D6-8C71-EFAC2C477778}" srcOrd="1" destOrd="0" parTransId="{4162E241-31F5-4626-91E7-F3D21EA85BF7}" sibTransId="{EDCECA0D-D3DD-4951-B448-B624B098F516}"/>
    <dgm:cxn modelId="{9E013128-45F7-4FEF-829C-A0A3F89689D8}" type="presOf" srcId="{DC5085F7-FE60-4924-8B0B-8C8F95EF2A8E}" destId="{545F1E7C-CB4C-468C-826F-2F1F9B867901}" srcOrd="0" destOrd="0" presId="urn:microsoft.com/office/officeart/2018/2/layout/IconVerticalSolidList"/>
    <dgm:cxn modelId="{3DCE3D2F-4A1A-4A70-A91E-FF707C55C5AC}" srcId="{4C243228-7A88-47EB-9401-152CA6CC8575}" destId="{A3281AC5-C3FD-42A8-BC79-81CACD31588D}" srcOrd="6" destOrd="0" parTransId="{5761ECEB-6422-4D77-8524-F2604CDCE8E5}" sibTransId="{3BF92811-7A8E-4D9C-877B-0EE3D0C88D05}"/>
    <dgm:cxn modelId="{03038841-ECA0-4577-AB84-1C5C45FF0F39}" type="presOf" srcId="{BB6E37DB-FE24-4095-B5CC-A9A204C817D8}" destId="{00ACA00A-AE1F-4CA0-86F7-47F98430CAB0}" srcOrd="0" destOrd="0" presId="urn:microsoft.com/office/officeart/2018/2/layout/IconVerticalSolidList"/>
    <dgm:cxn modelId="{6A5E6B4B-D812-47F3-90FC-89E256FA376A}" srcId="{4C243228-7A88-47EB-9401-152CA6CC8575}" destId="{6E56DC82-EA01-4DAC-8906-3F0DC2BE26BF}" srcOrd="2" destOrd="0" parTransId="{4F7234BD-0B89-4DB9-9564-475EDC722958}" sibTransId="{0FCF3D23-F3FF-4EAF-8EAA-893FCC6FBBD7}"/>
    <dgm:cxn modelId="{73F0CA70-700D-49B4-AD09-BBC6E546EA20}" type="presOf" srcId="{467B80C2-A03A-41B1-BD16-1DE25B76A2E4}" destId="{56FC6E0F-6FB2-4FA2-AED5-C7FF7DFE7B73}" srcOrd="0" destOrd="0" presId="urn:microsoft.com/office/officeart/2018/2/layout/IconVerticalSolidList"/>
    <dgm:cxn modelId="{B3C19053-805F-4A3F-8975-4737B5A5F0B0}" type="presOf" srcId="{06487A01-37A0-4753-B2F0-58565A2AFD79}" destId="{CFFEFA87-3609-475E-B8B0-8108280C6993}" srcOrd="0" destOrd="0" presId="urn:microsoft.com/office/officeart/2018/2/layout/IconVerticalSolidList"/>
    <dgm:cxn modelId="{DE3EA575-3C0A-4086-AB55-62FC1ECA4F62}" srcId="{4C243228-7A88-47EB-9401-152CA6CC8575}" destId="{DC5085F7-FE60-4924-8B0B-8C8F95EF2A8E}" srcOrd="0" destOrd="0" parTransId="{2B0C3C18-4D80-483D-B881-56E4B42E09E1}" sibTransId="{994AFA3F-AA42-4752-BFE7-980CB7A8226A}"/>
    <dgm:cxn modelId="{93BC9B81-C8B1-42EE-8EBD-491AE5387E84}" type="presOf" srcId="{A3281AC5-C3FD-42A8-BC79-81CACD31588D}" destId="{F90E2E26-4C6E-4DF0-B890-A7C8E6869044}" srcOrd="0" destOrd="0" presId="urn:microsoft.com/office/officeart/2018/2/layout/IconVerticalSolidList"/>
    <dgm:cxn modelId="{A6ED9B92-0B9B-4859-B906-BABEFDB3A056}" type="presOf" srcId="{9D590842-0000-43D6-8C71-EFAC2C477778}" destId="{12366E3F-3329-4423-A67D-E0B604748913}" srcOrd="0" destOrd="0" presId="urn:microsoft.com/office/officeart/2018/2/layout/IconVerticalSolidList"/>
    <dgm:cxn modelId="{43A4CAAE-4EDE-4268-990A-76D26356398B}" type="presOf" srcId="{6E56DC82-EA01-4DAC-8906-3F0DC2BE26BF}" destId="{1CDEFC1E-EBFB-4D79-AC77-2B25B81D72A1}" srcOrd="0" destOrd="0" presId="urn:microsoft.com/office/officeart/2018/2/layout/IconVerticalSolidList"/>
    <dgm:cxn modelId="{F089A0EE-BC8A-4A14-8381-F34EDFBB3202}" srcId="{4C243228-7A88-47EB-9401-152CA6CC8575}" destId="{BB6E37DB-FE24-4095-B5CC-A9A204C817D8}" srcOrd="4" destOrd="0" parTransId="{E2055BB6-62C6-4460-A2F4-DE42EF934E83}" sibTransId="{9896E9B8-91DA-4EB0-AE87-ECFCCE06522F}"/>
    <dgm:cxn modelId="{F36783CF-CB08-4C11-A24D-73FE767D6F8F}" type="presParOf" srcId="{82B85C39-DDA5-4872-8980-AB691CFDD4BA}" destId="{41A7A355-C980-43BC-A50B-0C4A3C1A0C94}" srcOrd="0" destOrd="0" presId="urn:microsoft.com/office/officeart/2018/2/layout/IconVerticalSolidList"/>
    <dgm:cxn modelId="{EA45AF31-B33D-499F-9AA4-F39072FA5973}" type="presParOf" srcId="{41A7A355-C980-43BC-A50B-0C4A3C1A0C94}" destId="{F2AE040D-A460-47B4-BF51-466EFE76F939}" srcOrd="0" destOrd="0" presId="urn:microsoft.com/office/officeart/2018/2/layout/IconVerticalSolidList"/>
    <dgm:cxn modelId="{25A1E40F-8E6A-4BD6-886A-C25A508D7E28}" type="presParOf" srcId="{41A7A355-C980-43BC-A50B-0C4A3C1A0C94}" destId="{A98C1C0E-3B8E-483A-A799-1F13721A4638}" srcOrd="1" destOrd="0" presId="urn:microsoft.com/office/officeart/2018/2/layout/IconVerticalSolidList"/>
    <dgm:cxn modelId="{76959A71-0F09-4058-ADC2-7298C6988A32}" type="presParOf" srcId="{41A7A355-C980-43BC-A50B-0C4A3C1A0C94}" destId="{883D75AD-9B47-4EA9-93D1-EF8437C6706F}" srcOrd="2" destOrd="0" presId="urn:microsoft.com/office/officeart/2018/2/layout/IconVerticalSolidList"/>
    <dgm:cxn modelId="{FFFF5DBD-4E4F-4CFB-AFCF-8284FDD8CD8E}" type="presParOf" srcId="{41A7A355-C980-43BC-A50B-0C4A3C1A0C94}" destId="{545F1E7C-CB4C-468C-826F-2F1F9B867901}" srcOrd="3" destOrd="0" presId="urn:microsoft.com/office/officeart/2018/2/layout/IconVerticalSolidList"/>
    <dgm:cxn modelId="{10128D52-7C53-4578-A545-41F46C920299}" type="presParOf" srcId="{82B85C39-DDA5-4872-8980-AB691CFDD4BA}" destId="{B1A45FE4-B236-4D4F-A12F-80CA224CFE6E}" srcOrd="1" destOrd="0" presId="urn:microsoft.com/office/officeart/2018/2/layout/IconVerticalSolidList"/>
    <dgm:cxn modelId="{F6285398-4939-4E93-A2EF-A0C4DF1D8719}" type="presParOf" srcId="{82B85C39-DDA5-4872-8980-AB691CFDD4BA}" destId="{912B48DB-E158-412C-B3F7-084BB18A15E5}" srcOrd="2" destOrd="0" presId="urn:microsoft.com/office/officeart/2018/2/layout/IconVerticalSolidList"/>
    <dgm:cxn modelId="{BF23CDFE-8AA4-45DA-B283-A8D159E414A4}" type="presParOf" srcId="{912B48DB-E158-412C-B3F7-084BB18A15E5}" destId="{40E7B82D-B6AC-4BE8-8E4C-5A947FCD00F2}" srcOrd="0" destOrd="0" presId="urn:microsoft.com/office/officeart/2018/2/layout/IconVerticalSolidList"/>
    <dgm:cxn modelId="{8931C0EF-2868-413C-9F54-1F5ADF4EAC43}" type="presParOf" srcId="{912B48DB-E158-412C-B3F7-084BB18A15E5}" destId="{D1BE0C8B-5DF0-42AE-9B1F-70479A994EEB}" srcOrd="1" destOrd="0" presId="urn:microsoft.com/office/officeart/2018/2/layout/IconVerticalSolidList"/>
    <dgm:cxn modelId="{D24C7F4B-168F-48FB-9572-0974B3C05262}" type="presParOf" srcId="{912B48DB-E158-412C-B3F7-084BB18A15E5}" destId="{7DAAA3D9-51D7-4D34-BCB1-3D090366B1AD}" srcOrd="2" destOrd="0" presId="urn:microsoft.com/office/officeart/2018/2/layout/IconVerticalSolidList"/>
    <dgm:cxn modelId="{52CC202A-B46A-483C-999D-ED4E1A2FB4F4}" type="presParOf" srcId="{912B48DB-E158-412C-B3F7-084BB18A15E5}" destId="{12366E3F-3329-4423-A67D-E0B604748913}" srcOrd="3" destOrd="0" presId="urn:microsoft.com/office/officeart/2018/2/layout/IconVerticalSolidList"/>
    <dgm:cxn modelId="{DB63417E-DFCB-4E41-ACA5-63714DE0C507}" type="presParOf" srcId="{82B85C39-DDA5-4872-8980-AB691CFDD4BA}" destId="{DEA83069-1D23-4AA4-961C-54A8BA339E42}" srcOrd="3" destOrd="0" presId="urn:microsoft.com/office/officeart/2018/2/layout/IconVerticalSolidList"/>
    <dgm:cxn modelId="{9FFA5B1E-2643-488B-88BC-0AC71C27B38F}" type="presParOf" srcId="{82B85C39-DDA5-4872-8980-AB691CFDD4BA}" destId="{74C02BA3-B9B9-4B38-871C-D636CCBF66D7}" srcOrd="4" destOrd="0" presId="urn:microsoft.com/office/officeart/2018/2/layout/IconVerticalSolidList"/>
    <dgm:cxn modelId="{1868EB07-CFDC-4119-9619-A09D2286FE2A}" type="presParOf" srcId="{74C02BA3-B9B9-4B38-871C-D636CCBF66D7}" destId="{A2AB90EA-A538-43D0-A017-22032E039D3F}" srcOrd="0" destOrd="0" presId="urn:microsoft.com/office/officeart/2018/2/layout/IconVerticalSolidList"/>
    <dgm:cxn modelId="{756BE92B-28C3-4AB1-9537-B64D395FC10E}" type="presParOf" srcId="{74C02BA3-B9B9-4B38-871C-D636CCBF66D7}" destId="{C7224488-7496-41E4-AAF9-8B8D19A95E61}" srcOrd="1" destOrd="0" presId="urn:microsoft.com/office/officeart/2018/2/layout/IconVerticalSolidList"/>
    <dgm:cxn modelId="{290C5B61-B7AF-4BB9-B87B-C525050012EF}" type="presParOf" srcId="{74C02BA3-B9B9-4B38-871C-D636CCBF66D7}" destId="{9F96B378-363C-45F6-B873-A3C34FFADB2C}" srcOrd="2" destOrd="0" presId="urn:microsoft.com/office/officeart/2018/2/layout/IconVerticalSolidList"/>
    <dgm:cxn modelId="{57A86E54-F46E-49C3-8FFA-0707FE3E2619}" type="presParOf" srcId="{74C02BA3-B9B9-4B38-871C-D636CCBF66D7}" destId="{1CDEFC1E-EBFB-4D79-AC77-2B25B81D72A1}" srcOrd="3" destOrd="0" presId="urn:microsoft.com/office/officeart/2018/2/layout/IconVerticalSolidList"/>
    <dgm:cxn modelId="{D8442AD8-A958-4893-AB06-BEEBE6F431B4}" type="presParOf" srcId="{82B85C39-DDA5-4872-8980-AB691CFDD4BA}" destId="{CF340A07-04EA-4256-9A22-AB11DB107A00}" srcOrd="5" destOrd="0" presId="urn:microsoft.com/office/officeart/2018/2/layout/IconVerticalSolidList"/>
    <dgm:cxn modelId="{CA3C2E13-FC48-488F-B6D6-C58F6E18DC5B}" type="presParOf" srcId="{82B85C39-DDA5-4872-8980-AB691CFDD4BA}" destId="{423F63C2-5F94-44C2-B0FD-104E317F91A2}" srcOrd="6" destOrd="0" presId="urn:microsoft.com/office/officeart/2018/2/layout/IconVerticalSolidList"/>
    <dgm:cxn modelId="{AF31A94E-0543-4F6E-94CD-EFAB805B1D9D}" type="presParOf" srcId="{423F63C2-5F94-44C2-B0FD-104E317F91A2}" destId="{F712947D-F145-4308-B874-674CDC980103}" srcOrd="0" destOrd="0" presId="urn:microsoft.com/office/officeart/2018/2/layout/IconVerticalSolidList"/>
    <dgm:cxn modelId="{4205EC24-9822-45E8-A5A3-E7961267A89F}" type="presParOf" srcId="{423F63C2-5F94-44C2-B0FD-104E317F91A2}" destId="{AE908439-C1BC-4998-8471-7B6A2AB1D407}" srcOrd="1" destOrd="0" presId="urn:microsoft.com/office/officeart/2018/2/layout/IconVerticalSolidList"/>
    <dgm:cxn modelId="{390ACB1D-1D3D-4535-B65B-5742DD41D49F}" type="presParOf" srcId="{423F63C2-5F94-44C2-B0FD-104E317F91A2}" destId="{72FBD0AA-2194-4E91-8E49-22BFA647FC94}" srcOrd="2" destOrd="0" presId="urn:microsoft.com/office/officeart/2018/2/layout/IconVerticalSolidList"/>
    <dgm:cxn modelId="{F8263840-B4A6-4376-AB4E-D78BB050176C}" type="presParOf" srcId="{423F63C2-5F94-44C2-B0FD-104E317F91A2}" destId="{56FC6E0F-6FB2-4FA2-AED5-C7FF7DFE7B73}" srcOrd="3" destOrd="0" presId="urn:microsoft.com/office/officeart/2018/2/layout/IconVerticalSolidList"/>
    <dgm:cxn modelId="{FF086FE3-16AC-40C5-866F-B89E23323AE6}" type="presParOf" srcId="{82B85C39-DDA5-4872-8980-AB691CFDD4BA}" destId="{7AC09FD5-CBA9-4B02-B2F0-752574E9AEC3}" srcOrd="7" destOrd="0" presId="urn:microsoft.com/office/officeart/2018/2/layout/IconVerticalSolidList"/>
    <dgm:cxn modelId="{3F6017A6-AC51-4310-900D-E1F9F8241846}" type="presParOf" srcId="{82B85C39-DDA5-4872-8980-AB691CFDD4BA}" destId="{6CB14998-1785-41A1-B608-1658F0999B7E}" srcOrd="8" destOrd="0" presId="urn:microsoft.com/office/officeart/2018/2/layout/IconVerticalSolidList"/>
    <dgm:cxn modelId="{51B7E901-8E08-4523-AFDD-9E1B79FB045D}" type="presParOf" srcId="{6CB14998-1785-41A1-B608-1658F0999B7E}" destId="{80942487-1C52-49B8-8FDF-64F932B49242}" srcOrd="0" destOrd="0" presId="urn:microsoft.com/office/officeart/2018/2/layout/IconVerticalSolidList"/>
    <dgm:cxn modelId="{63507C68-9AAE-4A5D-BA30-975AE15DDBB4}" type="presParOf" srcId="{6CB14998-1785-41A1-B608-1658F0999B7E}" destId="{C60B6F3B-6C7E-488A-AC32-1AC83F942A82}" srcOrd="1" destOrd="0" presId="urn:microsoft.com/office/officeart/2018/2/layout/IconVerticalSolidList"/>
    <dgm:cxn modelId="{B7C80330-54AC-4FFB-BDE3-BDD3AECCE52E}" type="presParOf" srcId="{6CB14998-1785-41A1-B608-1658F0999B7E}" destId="{8B1A72C8-F37F-4B4C-A6A5-2F9D08B8D9FC}" srcOrd="2" destOrd="0" presId="urn:microsoft.com/office/officeart/2018/2/layout/IconVerticalSolidList"/>
    <dgm:cxn modelId="{09EE034D-9491-4E52-BE7C-E69EC2861BC5}" type="presParOf" srcId="{6CB14998-1785-41A1-B608-1658F0999B7E}" destId="{00ACA00A-AE1F-4CA0-86F7-47F98430CAB0}" srcOrd="3" destOrd="0" presId="urn:microsoft.com/office/officeart/2018/2/layout/IconVerticalSolidList"/>
    <dgm:cxn modelId="{85E3D6A8-D29B-4D06-814F-EDC54EB6781C}" type="presParOf" srcId="{82B85C39-DDA5-4872-8980-AB691CFDD4BA}" destId="{12CD6BB2-9050-4AD5-ACFA-37540AB05B6D}" srcOrd="9" destOrd="0" presId="urn:microsoft.com/office/officeart/2018/2/layout/IconVerticalSolidList"/>
    <dgm:cxn modelId="{7520219A-D977-4057-B89E-5FA7A6614EB8}" type="presParOf" srcId="{82B85C39-DDA5-4872-8980-AB691CFDD4BA}" destId="{87F272CC-7961-42C6-8E92-09CB356DC41B}" srcOrd="10" destOrd="0" presId="urn:microsoft.com/office/officeart/2018/2/layout/IconVerticalSolidList"/>
    <dgm:cxn modelId="{EF08F85C-6713-41BE-B69C-65AD292DBAC9}" type="presParOf" srcId="{87F272CC-7961-42C6-8E92-09CB356DC41B}" destId="{43C06014-C135-4781-99F6-4740FF46636E}" srcOrd="0" destOrd="0" presId="urn:microsoft.com/office/officeart/2018/2/layout/IconVerticalSolidList"/>
    <dgm:cxn modelId="{C279073F-B947-49F1-AF5F-B3402C768E3F}" type="presParOf" srcId="{87F272CC-7961-42C6-8E92-09CB356DC41B}" destId="{E1883F44-D3BE-4835-9F52-047926444268}" srcOrd="1" destOrd="0" presId="urn:microsoft.com/office/officeart/2018/2/layout/IconVerticalSolidList"/>
    <dgm:cxn modelId="{3C069C2B-A1BE-438B-B898-EAB1D7F32294}" type="presParOf" srcId="{87F272CC-7961-42C6-8E92-09CB356DC41B}" destId="{DE0E796F-CA17-4532-AD8B-DC876544A84B}" srcOrd="2" destOrd="0" presId="urn:microsoft.com/office/officeart/2018/2/layout/IconVerticalSolidList"/>
    <dgm:cxn modelId="{B65B926D-4BB0-46E2-AC93-CCBFD29B1802}" type="presParOf" srcId="{87F272CC-7961-42C6-8E92-09CB356DC41B}" destId="{CFFEFA87-3609-475E-B8B0-8108280C6993}" srcOrd="3" destOrd="0" presId="urn:microsoft.com/office/officeart/2018/2/layout/IconVerticalSolidList"/>
    <dgm:cxn modelId="{A426C726-96C2-4464-87B8-B66ED9C69513}" type="presParOf" srcId="{82B85C39-DDA5-4872-8980-AB691CFDD4BA}" destId="{C59D318F-ED4D-4666-80B6-F8A932152179}" srcOrd="11" destOrd="0" presId="urn:microsoft.com/office/officeart/2018/2/layout/IconVerticalSolidList"/>
    <dgm:cxn modelId="{6C93EFFB-EDE3-4029-8775-DAA0A18BC68B}" type="presParOf" srcId="{82B85C39-DDA5-4872-8980-AB691CFDD4BA}" destId="{DD8B797D-C458-4E3A-9497-673747C8DB0A}" srcOrd="12" destOrd="0" presId="urn:microsoft.com/office/officeart/2018/2/layout/IconVerticalSolidList"/>
    <dgm:cxn modelId="{57D39FA3-56B9-4E6F-B35B-5A316DC4187C}" type="presParOf" srcId="{DD8B797D-C458-4E3A-9497-673747C8DB0A}" destId="{43E40CD6-25E3-48E9-92FE-13C65F48A137}" srcOrd="0" destOrd="0" presId="urn:microsoft.com/office/officeart/2018/2/layout/IconVerticalSolidList"/>
    <dgm:cxn modelId="{0C30EC5B-A11C-44DB-92E7-9A0CD9ADDCA3}" type="presParOf" srcId="{DD8B797D-C458-4E3A-9497-673747C8DB0A}" destId="{3FD2A645-7466-49D3-A002-8E514FE30EED}" srcOrd="1" destOrd="0" presId="urn:microsoft.com/office/officeart/2018/2/layout/IconVerticalSolidList"/>
    <dgm:cxn modelId="{9533F17C-42BD-43AC-9C7A-C5B2E4185882}" type="presParOf" srcId="{DD8B797D-C458-4E3A-9497-673747C8DB0A}" destId="{413DE5FC-61AF-4425-9C5E-D391D3FE1A38}" srcOrd="2" destOrd="0" presId="urn:microsoft.com/office/officeart/2018/2/layout/IconVerticalSolidList"/>
    <dgm:cxn modelId="{0E5740EB-7CCF-4DC6-986F-BF5D1A88BB77}" type="presParOf" srcId="{DD8B797D-C458-4E3A-9497-673747C8DB0A}" destId="{F90E2E26-4C6E-4DF0-B890-A7C8E686904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BA57F7-C8A5-48A6-AC2F-C5954E01A3D5}" type="doc">
      <dgm:prSet loTypeId="urn:microsoft.com/office/officeart/2005/8/layout/cycle3" loCatId="cycle" qsTypeId="urn:microsoft.com/office/officeart/2005/8/quickstyle/3d5" qsCatId="3D" csTypeId="urn:microsoft.com/office/officeart/2005/8/colors/colorful1" csCatId="colorful" phldr="1"/>
      <dgm:spPr/>
      <dgm:t>
        <a:bodyPr/>
        <a:lstStyle/>
        <a:p>
          <a:endParaRPr lang="en-US"/>
        </a:p>
      </dgm:t>
    </dgm:pt>
    <dgm:pt modelId="{6EE89F8B-F5CF-4B12-9E7C-618FF28E53F3}">
      <dgm:prSet custT="1"/>
      <dgm:spPr/>
      <dgm:t>
        <a:bodyPr/>
        <a:lstStyle/>
        <a:p>
          <a:r>
            <a:rPr lang="en-US" sz="1050" b="0" i="0" dirty="0"/>
            <a:t>Active listening </a:t>
          </a:r>
          <a:endParaRPr lang="en-US" sz="1050" dirty="0"/>
        </a:p>
      </dgm:t>
    </dgm:pt>
    <dgm:pt modelId="{75CFDC58-FA11-4574-A21E-0C0B0AC55EF2}" type="parTrans" cxnId="{4BAC0911-6A9E-48E9-8EF5-FF2CD224AB38}">
      <dgm:prSet/>
      <dgm:spPr/>
      <dgm:t>
        <a:bodyPr/>
        <a:lstStyle/>
        <a:p>
          <a:endParaRPr lang="en-US"/>
        </a:p>
      </dgm:t>
    </dgm:pt>
    <dgm:pt modelId="{65AD7F0D-2E89-412B-B535-98010C51E5E8}" type="sibTrans" cxnId="{4BAC0911-6A9E-48E9-8EF5-FF2CD224AB38}">
      <dgm:prSet/>
      <dgm:spPr/>
      <dgm:t>
        <a:bodyPr/>
        <a:lstStyle/>
        <a:p>
          <a:endParaRPr lang="en-US"/>
        </a:p>
      </dgm:t>
    </dgm:pt>
    <dgm:pt modelId="{F626C2F6-105B-4971-A39F-3DF770509C92}">
      <dgm:prSet custT="1"/>
      <dgm:spPr/>
      <dgm:t>
        <a:bodyPr/>
        <a:lstStyle/>
        <a:p>
          <a:r>
            <a:rPr lang="en-GB" sz="1100" b="0" dirty="0"/>
            <a:t>Communication</a:t>
          </a:r>
          <a:endParaRPr lang="en-US" sz="1100" dirty="0"/>
        </a:p>
      </dgm:t>
    </dgm:pt>
    <dgm:pt modelId="{3FD7949B-6AB5-4BF9-BF2A-607A60731E44}" type="parTrans" cxnId="{A45633A7-E1F6-4E33-9B48-968DA62B42AA}">
      <dgm:prSet/>
      <dgm:spPr/>
      <dgm:t>
        <a:bodyPr/>
        <a:lstStyle/>
        <a:p>
          <a:endParaRPr lang="en-US"/>
        </a:p>
      </dgm:t>
    </dgm:pt>
    <dgm:pt modelId="{34AED973-DF3B-41A1-8FEC-07191AAC90B3}" type="sibTrans" cxnId="{A45633A7-E1F6-4E33-9B48-968DA62B42AA}">
      <dgm:prSet/>
      <dgm:spPr/>
      <dgm:t>
        <a:bodyPr/>
        <a:lstStyle/>
        <a:p>
          <a:endParaRPr lang="en-US"/>
        </a:p>
      </dgm:t>
    </dgm:pt>
    <dgm:pt modelId="{AF7AA330-7DDB-44D9-8513-4249E6C76580}">
      <dgm:prSet custT="1"/>
      <dgm:spPr/>
      <dgm:t>
        <a:bodyPr/>
        <a:lstStyle/>
        <a:p>
          <a:r>
            <a:rPr lang="en-US" sz="1100" b="0" dirty="0"/>
            <a:t>Confidence</a:t>
          </a:r>
          <a:r>
            <a:rPr lang="en-US" sz="600" b="0" dirty="0"/>
            <a:t> </a:t>
          </a:r>
          <a:endParaRPr lang="en-US" sz="600" dirty="0"/>
        </a:p>
      </dgm:t>
    </dgm:pt>
    <dgm:pt modelId="{DEADF068-8493-45A1-BD67-693BAB9895DA}" type="parTrans" cxnId="{466CFB69-EE91-41A4-AB18-83D28DB271C2}">
      <dgm:prSet/>
      <dgm:spPr/>
      <dgm:t>
        <a:bodyPr/>
        <a:lstStyle/>
        <a:p>
          <a:endParaRPr lang="en-US"/>
        </a:p>
      </dgm:t>
    </dgm:pt>
    <dgm:pt modelId="{0748B2C2-35BD-44C2-96E9-CB5049D755E9}" type="sibTrans" cxnId="{466CFB69-EE91-41A4-AB18-83D28DB271C2}">
      <dgm:prSet/>
      <dgm:spPr/>
      <dgm:t>
        <a:bodyPr/>
        <a:lstStyle/>
        <a:p>
          <a:endParaRPr lang="en-US"/>
        </a:p>
      </dgm:t>
    </dgm:pt>
    <dgm:pt modelId="{9A12D8DD-3F9B-4447-89EE-C1F29CB31426}">
      <dgm:prSet custT="1"/>
      <dgm:spPr/>
      <dgm:t>
        <a:bodyPr/>
        <a:lstStyle/>
        <a:p>
          <a:r>
            <a:rPr lang="en-US" sz="1100" b="0" dirty="0"/>
            <a:t>Public Speaking</a:t>
          </a:r>
          <a:endParaRPr lang="en-US" sz="1100" dirty="0"/>
        </a:p>
      </dgm:t>
    </dgm:pt>
    <dgm:pt modelId="{802F150A-DB51-4A9D-8799-A6A5F154BB14}" type="parTrans" cxnId="{86F081F8-D592-4736-82F2-472BFCCE2028}">
      <dgm:prSet/>
      <dgm:spPr/>
      <dgm:t>
        <a:bodyPr/>
        <a:lstStyle/>
        <a:p>
          <a:endParaRPr lang="en-US"/>
        </a:p>
      </dgm:t>
    </dgm:pt>
    <dgm:pt modelId="{8319DD6C-0CDC-457E-A70F-B962F80FE4CD}" type="sibTrans" cxnId="{86F081F8-D592-4736-82F2-472BFCCE2028}">
      <dgm:prSet/>
      <dgm:spPr/>
      <dgm:t>
        <a:bodyPr/>
        <a:lstStyle/>
        <a:p>
          <a:endParaRPr lang="en-US"/>
        </a:p>
      </dgm:t>
    </dgm:pt>
    <dgm:pt modelId="{77204D6D-6DCE-4FC7-B4B4-D26E622BD193}">
      <dgm:prSet custT="1"/>
      <dgm:spPr/>
      <dgm:t>
        <a:bodyPr/>
        <a:lstStyle/>
        <a:p>
          <a:r>
            <a:rPr lang="en-GB" sz="1100"/>
            <a:t>Humour</a:t>
          </a:r>
          <a:endParaRPr lang="en-US" sz="1100" dirty="0"/>
        </a:p>
      </dgm:t>
    </dgm:pt>
    <dgm:pt modelId="{94B677F4-3476-4444-9C65-E3551AD74D96}" type="parTrans" cxnId="{1268AF6E-B715-4AF8-BC41-9A2737E6D57F}">
      <dgm:prSet/>
      <dgm:spPr/>
      <dgm:t>
        <a:bodyPr/>
        <a:lstStyle/>
        <a:p>
          <a:endParaRPr lang="en-US"/>
        </a:p>
      </dgm:t>
    </dgm:pt>
    <dgm:pt modelId="{05269202-03B5-4C95-839F-45125B272D39}" type="sibTrans" cxnId="{1268AF6E-B715-4AF8-BC41-9A2737E6D57F}">
      <dgm:prSet/>
      <dgm:spPr/>
      <dgm:t>
        <a:bodyPr/>
        <a:lstStyle/>
        <a:p>
          <a:endParaRPr lang="en-US"/>
        </a:p>
      </dgm:t>
    </dgm:pt>
    <dgm:pt modelId="{DEFBEDC7-F83B-4F94-BF15-32EF237AAC60}">
      <dgm:prSet custT="1"/>
      <dgm:spPr/>
      <dgm:t>
        <a:bodyPr/>
        <a:lstStyle/>
        <a:p>
          <a:r>
            <a:rPr lang="en-US" sz="1100" b="0"/>
            <a:t>Interpersonal Skills</a:t>
          </a:r>
          <a:endParaRPr lang="en-US" sz="1100" dirty="0"/>
        </a:p>
      </dgm:t>
    </dgm:pt>
    <dgm:pt modelId="{8E0D2C59-C6BF-4646-BCE8-9E88A2669249}" type="parTrans" cxnId="{DAF129D5-231A-431D-85B8-E076DF7F0F4D}">
      <dgm:prSet/>
      <dgm:spPr/>
      <dgm:t>
        <a:bodyPr/>
        <a:lstStyle/>
        <a:p>
          <a:endParaRPr lang="en-US"/>
        </a:p>
      </dgm:t>
    </dgm:pt>
    <dgm:pt modelId="{EFC33ADE-3441-408E-999A-E5461126A4E4}" type="sibTrans" cxnId="{DAF129D5-231A-431D-85B8-E076DF7F0F4D}">
      <dgm:prSet/>
      <dgm:spPr/>
      <dgm:t>
        <a:bodyPr/>
        <a:lstStyle/>
        <a:p>
          <a:endParaRPr lang="en-US"/>
        </a:p>
      </dgm:t>
    </dgm:pt>
    <dgm:pt modelId="{A55385FC-AF1A-48D6-ADAF-7C5A773D83CA}">
      <dgm:prSet custT="1"/>
      <dgm:spPr/>
      <dgm:t>
        <a:bodyPr/>
        <a:lstStyle/>
        <a:p>
          <a:r>
            <a:rPr lang="en-US" sz="1050" b="0"/>
            <a:t>Emotional Intelligence</a:t>
          </a:r>
          <a:endParaRPr lang="en-US" sz="1050" dirty="0"/>
        </a:p>
      </dgm:t>
    </dgm:pt>
    <dgm:pt modelId="{48F18790-CC67-4AF7-9340-A3738147792A}" type="parTrans" cxnId="{E25BB614-1DA3-4A06-A4A5-1DA9913E13CA}">
      <dgm:prSet/>
      <dgm:spPr/>
      <dgm:t>
        <a:bodyPr/>
        <a:lstStyle/>
        <a:p>
          <a:endParaRPr lang="en-US"/>
        </a:p>
      </dgm:t>
    </dgm:pt>
    <dgm:pt modelId="{0253BAA1-CD30-46DC-B45B-1845B352E014}" type="sibTrans" cxnId="{E25BB614-1DA3-4A06-A4A5-1DA9913E13CA}">
      <dgm:prSet/>
      <dgm:spPr/>
      <dgm:t>
        <a:bodyPr/>
        <a:lstStyle/>
        <a:p>
          <a:endParaRPr lang="en-US"/>
        </a:p>
      </dgm:t>
    </dgm:pt>
    <dgm:pt modelId="{D0272341-10BF-4387-862E-6971DBEFD954}">
      <dgm:prSet custT="1"/>
      <dgm:spPr/>
      <dgm:t>
        <a:bodyPr/>
        <a:lstStyle/>
        <a:p>
          <a:r>
            <a:rPr lang="en-US" sz="1100" b="0"/>
            <a:t>Respect</a:t>
          </a:r>
          <a:endParaRPr lang="en-US" sz="1100" dirty="0"/>
        </a:p>
      </dgm:t>
    </dgm:pt>
    <dgm:pt modelId="{74D4DBAE-3EB4-4BF5-B840-1C2EE8FC1734}" type="parTrans" cxnId="{4F2DD41F-5435-4B58-9B71-87B344691BC7}">
      <dgm:prSet/>
      <dgm:spPr/>
      <dgm:t>
        <a:bodyPr/>
        <a:lstStyle/>
        <a:p>
          <a:endParaRPr lang="en-US"/>
        </a:p>
      </dgm:t>
    </dgm:pt>
    <dgm:pt modelId="{FD053040-7578-4ECA-BE7F-43D2672F3767}" type="sibTrans" cxnId="{4F2DD41F-5435-4B58-9B71-87B344691BC7}">
      <dgm:prSet/>
      <dgm:spPr/>
      <dgm:t>
        <a:bodyPr/>
        <a:lstStyle/>
        <a:p>
          <a:endParaRPr lang="en-US"/>
        </a:p>
      </dgm:t>
    </dgm:pt>
    <dgm:pt modelId="{483D29FE-C31D-40B4-985D-7974A50048CF}" type="pres">
      <dgm:prSet presAssocID="{94BA57F7-C8A5-48A6-AC2F-C5954E01A3D5}" presName="Name0" presStyleCnt="0">
        <dgm:presLayoutVars>
          <dgm:dir/>
          <dgm:resizeHandles val="exact"/>
        </dgm:presLayoutVars>
      </dgm:prSet>
      <dgm:spPr/>
    </dgm:pt>
    <dgm:pt modelId="{5FB22CCB-0471-4EB9-8785-836873764969}" type="pres">
      <dgm:prSet presAssocID="{94BA57F7-C8A5-48A6-AC2F-C5954E01A3D5}" presName="cycle" presStyleCnt="0"/>
      <dgm:spPr/>
    </dgm:pt>
    <dgm:pt modelId="{CD3F6078-3E33-463C-9D64-B94A805E54E6}" type="pres">
      <dgm:prSet presAssocID="{6EE89F8B-F5CF-4B12-9E7C-618FF28E53F3}" presName="nodeFirstNode" presStyleLbl="node1" presStyleIdx="0" presStyleCnt="8">
        <dgm:presLayoutVars>
          <dgm:bulletEnabled val="1"/>
        </dgm:presLayoutVars>
      </dgm:prSet>
      <dgm:spPr/>
    </dgm:pt>
    <dgm:pt modelId="{23EA6F12-4AEC-45C8-9B12-29EC90AA5916}" type="pres">
      <dgm:prSet presAssocID="{65AD7F0D-2E89-412B-B535-98010C51E5E8}" presName="sibTransFirstNode" presStyleLbl="bgShp" presStyleIdx="0" presStyleCnt="1"/>
      <dgm:spPr/>
    </dgm:pt>
    <dgm:pt modelId="{A54BB25C-C5FD-460C-819C-70BF1685885C}" type="pres">
      <dgm:prSet presAssocID="{F626C2F6-105B-4971-A39F-3DF770509C92}" presName="nodeFollowingNodes" presStyleLbl="node1" presStyleIdx="1" presStyleCnt="8">
        <dgm:presLayoutVars>
          <dgm:bulletEnabled val="1"/>
        </dgm:presLayoutVars>
      </dgm:prSet>
      <dgm:spPr/>
    </dgm:pt>
    <dgm:pt modelId="{80BFD0F9-C553-4AA9-8CF9-FE7B3B47715A}" type="pres">
      <dgm:prSet presAssocID="{AF7AA330-7DDB-44D9-8513-4249E6C76580}" presName="nodeFollowingNodes" presStyleLbl="node1" presStyleIdx="2" presStyleCnt="8">
        <dgm:presLayoutVars>
          <dgm:bulletEnabled val="1"/>
        </dgm:presLayoutVars>
      </dgm:prSet>
      <dgm:spPr/>
    </dgm:pt>
    <dgm:pt modelId="{B401B1FB-686D-4C75-B204-62630FFDF54B}" type="pres">
      <dgm:prSet presAssocID="{9A12D8DD-3F9B-4447-89EE-C1F29CB31426}" presName="nodeFollowingNodes" presStyleLbl="node1" presStyleIdx="3" presStyleCnt="8">
        <dgm:presLayoutVars>
          <dgm:bulletEnabled val="1"/>
        </dgm:presLayoutVars>
      </dgm:prSet>
      <dgm:spPr/>
    </dgm:pt>
    <dgm:pt modelId="{5678B446-3C8F-451D-9026-388C20607BF1}" type="pres">
      <dgm:prSet presAssocID="{77204D6D-6DCE-4FC7-B4B4-D26E622BD193}" presName="nodeFollowingNodes" presStyleLbl="node1" presStyleIdx="4" presStyleCnt="8">
        <dgm:presLayoutVars>
          <dgm:bulletEnabled val="1"/>
        </dgm:presLayoutVars>
      </dgm:prSet>
      <dgm:spPr/>
    </dgm:pt>
    <dgm:pt modelId="{D93DD4D5-79E7-430D-B17E-63912E9DC65C}" type="pres">
      <dgm:prSet presAssocID="{DEFBEDC7-F83B-4F94-BF15-32EF237AAC60}" presName="nodeFollowingNodes" presStyleLbl="node1" presStyleIdx="5" presStyleCnt="8">
        <dgm:presLayoutVars>
          <dgm:bulletEnabled val="1"/>
        </dgm:presLayoutVars>
      </dgm:prSet>
      <dgm:spPr/>
    </dgm:pt>
    <dgm:pt modelId="{1C1F3F2A-472D-40C9-986F-D2F87CEC96E9}" type="pres">
      <dgm:prSet presAssocID="{A55385FC-AF1A-48D6-ADAF-7C5A773D83CA}" presName="nodeFollowingNodes" presStyleLbl="node1" presStyleIdx="6" presStyleCnt="8">
        <dgm:presLayoutVars>
          <dgm:bulletEnabled val="1"/>
        </dgm:presLayoutVars>
      </dgm:prSet>
      <dgm:spPr/>
    </dgm:pt>
    <dgm:pt modelId="{21136DA5-C9A2-43D6-A3B7-D694781D3B49}" type="pres">
      <dgm:prSet presAssocID="{D0272341-10BF-4387-862E-6971DBEFD954}" presName="nodeFollowingNodes" presStyleLbl="node1" presStyleIdx="7" presStyleCnt="8">
        <dgm:presLayoutVars>
          <dgm:bulletEnabled val="1"/>
        </dgm:presLayoutVars>
      </dgm:prSet>
      <dgm:spPr/>
    </dgm:pt>
  </dgm:ptLst>
  <dgm:cxnLst>
    <dgm:cxn modelId="{4BAC0911-6A9E-48E9-8EF5-FF2CD224AB38}" srcId="{94BA57F7-C8A5-48A6-AC2F-C5954E01A3D5}" destId="{6EE89F8B-F5CF-4B12-9E7C-618FF28E53F3}" srcOrd="0" destOrd="0" parTransId="{75CFDC58-FA11-4574-A21E-0C0B0AC55EF2}" sibTransId="{65AD7F0D-2E89-412B-B535-98010C51E5E8}"/>
    <dgm:cxn modelId="{E25BB614-1DA3-4A06-A4A5-1DA9913E13CA}" srcId="{94BA57F7-C8A5-48A6-AC2F-C5954E01A3D5}" destId="{A55385FC-AF1A-48D6-ADAF-7C5A773D83CA}" srcOrd="6" destOrd="0" parTransId="{48F18790-CC67-4AF7-9340-A3738147792A}" sibTransId="{0253BAA1-CD30-46DC-B45B-1845B352E014}"/>
    <dgm:cxn modelId="{4F2DD41F-5435-4B58-9B71-87B344691BC7}" srcId="{94BA57F7-C8A5-48A6-AC2F-C5954E01A3D5}" destId="{D0272341-10BF-4387-862E-6971DBEFD954}" srcOrd="7" destOrd="0" parTransId="{74D4DBAE-3EB4-4BF5-B840-1C2EE8FC1734}" sibTransId="{FD053040-7578-4ECA-BE7F-43D2672F3767}"/>
    <dgm:cxn modelId="{466CFB69-EE91-41A4-AB18-83D28DB271C2}" srcId="{94BA57F7-C8A5-48A6-AC2F-C5954E01A3D5}" destId="{AF7AA330-7DDB-44D9-8513-4249E6C76580}" srcOrd="2" destOrd="0" parTransId="{DEADF068-8493-45A1-BD67-693BAB9895DA}" sibTransId="{0748B2C2-35BD-44C2-96E9-CB5049D755E9}"/>
    <dgm:cxn modelId="{1268AF6E-B715-4AF8-BC41-9A2737E6D57F}" srcId="{94BA57F7-C8A5-48A6-AC2F-C5954E01A3D5}" destId="{77204D6D-6DCE-4FC7-B4B4-D26E622BD193}" srcOrd="4" destOrd="0" parTransId="{94B677F4-3476-4444-9C65-E3551AD74D96}" sibTransId="{05269202-03B5-4C95-839F-45125B272D39}"/>
    <dgm:cxn modelId="{2096B071-2A6C-4FFF-ADC7-15B03582FCF0}" type="presOf" srcId="{A55385FC-AF1A-48D6-ADAF-7C5A773D83CA}" destId="{1C1F3F2A-472D-40C9-986F-D2F87CEC96E9}" srcOrd="0" destOrd="0" presId="urn:microsoft.com/office/officeart/2005/8/layout/cycle3"/>
    <dgm:cxn modelId="{4E50CA72-DE2E-4B9D-A61C-AB85C88087CB}" type="presOf" srcId="{D0272341-10BF-4387-862E-6971DBEFD954}" destId="{21136DA5-C9A2-43D6-A3B7-D694781D3B49}" srcOrd="0" destOrd="0" presId="urn:microsoft.com/office/officeart/2005/8/layout/cycle3"/>
    <dgm:cxn modelId="{6DC85775-976A-41A5-AA08-B72D4A7D6162}" type="presOf" srcId="{65AD7F0D-2E89-412B-B535-98010C51E5E8}" destId="{23EA6F12-4AEC-45C8-9B12-29EC90AA5916}" srcOrd="0" destOrd="0" presId="urn:microsoft.com/office/officeart/2005/8/layout/cycle3"/>
    <dgm:cxn modelId="{81033F88-C76B-45A9-BE03-97DD32AB39AA}" type="presOf" srcId="{6EE89F8B-F5CF-4B12-9E7C-618FF28E53F3}" destId="{CD3F6078-3E33-463C-9D64-B94A805E54E6}" srcOrd="0" destOrd="0" presId="urn:microsoft.com/office/officeart/2005/8/layout/cycle3"/>
    <dgm:cxn modelId="{A45633A7-E1F6-4E33-9B48-968DA62B42AA}" srcId="{94BA57F7-C8A5-48A6-AC2F-C5954E01A3D5}" destId="{F626C2F6-105B-4971-A39F-3DF770509C92}" srcOrd="1" destOrd="0" parTransId="{3FD7949B-6AB5-4BF9-BF2A-607A60731E44}" sibTransId="{34AED973-DF3B-41A1-8FEC-07191AAC90B3}"/>
    <dgm:cxn modelId="{91C447A7-A42E-42B1-96A0-16AC96EE79EB}" type="presOf" srcId="{F626C2F6-105B-4971-A39F-3DF770509C92}" destId="{A54BB25C-C5FD-460C-819C-70BF1685885C}" srcOrd="0" destOrd="0" presId="urn:microsoft.com/office/officeart/2005/8/layout/cycle3"/>
    <dgm:cxn modelId="{9EA1E8B7-647C-4517-8D27-D3BFD357327B}" type="presOf" srcId="{77204D6D-6DCE-4FC7-B4B4-D26E622BD193}" destId="{5678B446-3C8F-451D-9026-388C20607BF1}" srcOrd="0" destOrd="0" presId="urn:microsoft.com/office/officeart/2005/8/layout/cycle3"/>
    <dgm:cxn modelId="{A866BEC1-EE9C-4856-8742-0DA2A7D2BEF3}" type="presOf" srcId="{DEFBEDC7-F83B-4F94-BF15-32EF237AAC60}" destId="{D93DD4D5-79E7-430D-B17E-63912E9DC65C}" srcOrd="0" destOrd="0" presId="urn:microsoft.com/office/officeart/2005/8/layout/cycle3"/>
    <dgm:cxn modelId="{6F09EFD0-0374-4706-A2B2-C2D47911C33B}" type="presOf" srcId="{9A12D8DD-3F9B-4447-89EE-C1F29CB31426}" destId="{B401B1FB-686D-4C75-B204-62630FFDF54B}" srcOrd="0" destOrd="0" presId="urn:microsoft.com/office/officeart/2005/8/layout/cycle3"/>
    <dgm:cxn modelId="{DAF129D5-231A-431D-85B8-E076DF7F0F4D}" srcId="{94BA57F7-C8A5-48A6-AC2F-C5954E01A3D5}" destId="{DEFBEDC7-F83B-4F94-BF15-32EF237AAC60}" srcOrd="5" destOrd="0" parTransId="{8E0D2C59-C6BF-4646-BCE8-9E88A2669249}" sibTransId="{EFC33ADE-3441-408E-999A-E5461126A4E4}"/>
    <dgm:cxn modelId="{75D583DF-CE3B-42AA-A36B-EA4D5307D0B9}" type="presOf" srcId="{AF7AA330-7DDB-44D9-8513-4249E6C76580}" destId="{80BFD0F9-C553-4AA9-8CF9-FE7B3B47715A}" srcOrd="0" destOrd="0" presId="urn:microsoft.com/office/officeart/2005/8/layout/cycle3"/>
    <dgm:cxn modelId="{86F081F8-D592-4736-82F2-472BFCCE2028}" srcId="{94BA57F7-C8A5-48A6-AC2F-C5954E01A3D5}" destId="{9A12D8DD-3F9B-4447-89EE-C1F29CB31426}" srcOrd="3" destOrd="0" parTransId="{802F150A-DB51-4A9D-8799-A6A5F154BB14}" sibTransId="{8319DD6C-0CDC-457E-A70F-B962F80FE4CD}"/>
    <dgm:cxn modelId="{4A4E34FB-815C-4B5D-B2DB-41C812378558}" type="presOf" srcId="{94BA57F7-C8A5-48A6-AC2F-C5954E01A3D5}" destId="{483D29FE-C31D-40B4-985D-7974A50048CF}" srcOrd="0" destOrd="0" presId="urn:microsoft.com/office/officeart/2005/8/layout/cycle3"/>
    <dgm:cxn modelId="{C8714A07-6501-460D-A5BD-F4D26DF3BD46}" type="presParOf" srcId="{483D29FE-C31D-40B4-985D-7974A50048CF}" destId="{5FB22CCB-0471-4EB9-8785-836873764969}" srcOrd="0" destOrd="0" presId="urn:microsoft.com/office/officeart/2005/8/layout/cycle3"/>
    <dgm:cxn modelId="{7092F55D-47C0-4202-8DB0-74126EA7A39D}" type="presParOf" srcId="{5FB22CCB-0471-4EB9-8785-836873764969}" destId="{CD3F6078-3E33-463C-9D64-B94A805E54E6}" srcOrd="0" destOrd="0" presId="urn:microsoft.com/office/officeart/2005/8/layout/cycle3"/>
    <dgm:cxn modelId="{3F4E9A97-B090-40B2-954C-83B6D3BA4A43}" type="presParOf" srcId="{5FB22CCB-0471-4EB9-8785-836873764969}" destId="{23EA6F12-4AEC-45C8-9B12-29EC90AA5916}" srcOrd="1" destOrd="0" presId="urn:microsoft.com/office/officeart/2005/8/layout/cycle3"/>
    <dgm:cxn modelId="{F8E0D49D-845B-4BB6-AEDD-8BA410868CBD}" type="presParOf" srcId="{5FB22CCB-0471-4EB9-8785-836873764969}" destId="{A54BB25C-C5FD-460C-819C-70BF1685885C}" srcOrd="2" destOrd="0" presId="urn:microsoft.com/office/officeart/2005/8/layout/cycle3"/>
    <dgm:cxn modelId="{9C323E65-4C0F-41BB-8129-FF66A48F5AE9}" type="presParOf" srcId="{5FB22CCB-0471-4EB9-8785-836873764969}" destId="{80BFD0F9-C553-4AA9-8CF9-FE7B3B47715A}" srcOrd="3" destOrd="0" presId="urn:microsoft.com/office/officeart/2005/8/layout/cycle3"/>
    <dgm:cxn modelId="{7152BC95-AB03-43F4-A3DF-08E370AF1090}" type="presParOf" srcId="{5FB22CCB-0471-4EB9-8785-836873764969}" destId="{B401B1FB-686D-4C75-B204-62630FFDF54B}" srcOrd="4" destOrd="0" presId="urn:microsoft.com/office/officeart/2005/8/layout/cycle3"/>
    <dgm:cxn modelId="{1AAAD085-8764-4D4B-9C3C-EC7B6416885C}" type="presParOf" srcId="{5FB22CCB-0471-4EB9-8785-836873764969}" destId="{5678B446-3C8F-451D-9026-388C20607BF1}" srcOrd="5" destOrd="0" presId="urn:microsoft.com/office/officeart/2005/8/layout/cycle3"/>
    <dgm:cxn modelId="{68823C7E-6629-4D2D-83F6-F93C0665D89C}" type="presParOf" srcId="{5FB22CCB-0471-4EB9-8785-836873764969}" destId="{D93DD4D5-79E7-430D-B17E-63912E9DC65C}" srcOrd="6" destOrd="0" presId="urn:microsoft.com/office/officeart/2005/8/layout/cycle3"/>
    <dgm:cxn modelId="{D57F9731-8169-4320-8247-3841FACEC951}" type="presParOf" srcId="{5FB22CCB-0471-4EB9-8785-836873764969}" destId="{1C1F3F2A-472D-40C9-986F-D2F87CEC96E9}" srcOrd="7" destOrd="0" presId="urn:microsoft.com/office/officeart/2005/8/layout/cycle3"/>
    <dgm:cxn modelId="{38297FD5-BF40-45B7-AE0C-074C382CF940}" type="presParOf" srcId="{5FB22CCB-0471-4EB9-8785-836873764969}" destId="{21136DA5-C9A2-43D6-A3B7-D694781D3B49}"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863393-6250-4EC8-87E2-B0EFCFE402C0}" type="doc">
      <dgm:prSet loTypeId="urn:microsoft.com/office/officeart/2018/2/layout/IconCircleList" loCatId="icon" qsTypeId="urn:microsoft.com/office/officeart/2005/8/quickstyle/simple1" qsCatId="simple" csTypeId="urn:microsoft.com/office/officeart/2005/8/colors/colorful1" csCatId="colorful" phldr="1"/>
      <dgm:spPr/>
      <dgm:t>
        <a:bodyPr/>
        <a:lstStyle/>
        <a:p>
          <a:endParaRPr lang="en-US"/>
        </a:p>
      </dgm:t>
    </dgm:pt>
    <dgm:pt modelId="{469DC345-67D7-4116-975F-0DE2B6419E7F}">
      <dgm:prSet custT="1"/>
      <dgm:spPr/>
      <dgm:t>
        <a:bodyPr/>
        <a:lstStyle/>
        <a:p>
          <a:pPr>
            <a:lnSpc>
              <a:spcPct val="100000"/>
            </a:lnSpc>
          </a:pPr>
          <a:r>
            <a:rPr lang="en-GB" sz="1400" b="0"/>
            <a:t>Discussions around taught modules – specific topics within modules</a:t>
          </a:r>
          <a:endParaRPr lang="en-US" sz="1400" b="0"/>
        </a:p>
      </dgm:t>
    </dgm:pt>
    <dgm:pt modelId="{CE100067-F574-4D60-A007-FF287645B0E3}" type="parTrans" cxnId="{CDB503A0-29F9-4A49-BC35-4F7D7B899983}">
      <dgm:prSet/>
      <dgm:spPr/>
      <dgm:t>
        <a:bodyPr/>
        <a:lstStyle/>
        <a:p>
          <a:endParaRPr lang="en-US"/>
        </a:p>
      </dgm:t>
    </dgm:pt>
    <dgm:pt modelId="{D515406A-6428-4684-A304-453BBC1A2513}" type="sibTrans" cxnId="{CDB503A0-29F9-4A49-BC35-4F7D7B899983}">
      <dgm:prSet/>
      <dgm:spPr/>
      <dgm:t>
        <a:bodyPr/>
        <a:lstStyle/>
        <a:p>
          <a:pPr>
            <a:lnSpc>
              <a:spcPct val="100000"/>
            </a:lnSpc>
          </a:pPr>
          <a:endParaRPr lang="en-US"/>
        </a:p>
      </dgm:t>
    </dgm:pt>
    <dgm:pt modelId="{AE778624-6D4F-4D01-8858-9E883F689FA9}">
      <dgm:prSet custT="1"/>
      <dgm:spPr/>
      <dgm:t>
        <a:bodyPr/>
        <a:lstStyle/>
        <a:p>
          <a:pPr>
            <a:lnSpc>
              <a:spcPct val="100000"/>
            </a:lnSpc>
          </a:pPr>
          <a:r>
            <a:rPr lang="en-US" sz="1400" b="0"/>
            <a:t>Approaching people to get visibility before finalising your research topic </a:t>
          </a:r>
        </a:p>
      </dgm:t>
    </dgm:pt>
    <dgm:pt modelId="{B497B421-76FA-4BD2-B87B-7C1324DFE592}" type="parTrans" cxnId="{48468CB8-B70C-4C1E-A883-B4D6FB09805E}">
      <dgm:prSet/>
      <dgm:spPr/>
      <dgm:t>
        <a:bodyPr/>
        <a:lstStyle/>
        <a:p>
          <a:endParaRPr lang="en-US"/>
        </a:p>
      </dgm:t>
    </dgm:pt>
    <dgm:pt modelId="{1FD5F899-2D13-42E5-9ED5-3B782D95DB37}" type="sibTrans" cxnId="{48468CB8-B70C-4C1E-A883-B4D6FB09805E}">
      <dgm:prSet/>
      <dgm:spPr/>
      <dgm:t>
        <a:bodyPr/>
        <a:lstStyle/>
        <a:p>
          <a:pPr>
            <a:lnSpc>
              <a:spcPct val="100000"/>
            </a:lnSpc>
          </a:pPr>
          <a:endParaRPr lang="en-US"/>
        </a:p>
      </dgm:t>
    </dgm:pt>
    <dgm:pt modelId="{74C7F86B-8D3F-4AD7-9B4F-691D73988F1E}">
      <dgm:prSet custT="1"/>
      <dgm:spPr/>
      <dgm:t>
        <a:bodyPr/>
        <a:lstStyle/>
        <a:p>
          <a:pPr>
            <a:lnSpc>
              <a:spcPct val="100000"/>
            </a:lnSpc>
          </a:pPr>
          <a:r>
            <a:rPr lang="en-US" sz="1400" b="0"/>
            <a:t>Networking with various subject matter experts to acquire candidates, as part of your research methodology</a:t>
          </a:r>
        </a:p>
      </dgm:t>
    </dgm:pt>
    <dgm:pt modelId="{B0191CB2-566A-45D7-BECE-74FCC0726367}" type="parTrans" cxnId="{383D3F8D-E4F3-41CA-8659-ED43C7FA2039}">
      <dgm:prSet/>
      <dgm:spPr/>
      <dgm:t>
        <a:bodyPr/>
        <a:lstStyle/>
        <a:p>
          <a:endParaRPr lang="en-US"/>
        </a:p>
      </dgm:t>
    </dgm:pt>
    <dgm:pt modelId="{D14ACA98-1C83-4165-986A-67E4D6EC3C32}" type="sibTrans" cxnId="{383D3F8D-E4F3-41CA-8659-ED43C7FA2039}">
      <dgm:prSet/>
      <dgm:spPr/>
      <dgm:t>
        <a:bodyPr/>
        <a:lstStyle/>
        <a:p>
          <a:pPr>
            <a:lnSpc>
              <a:spcPct val="100000"/>
            </a:lnSpc>
          </a:pPr>
          <a:endParaRPr lang="en-US"/>
        </a:p>
      </dgm:t>
    </dgm:pt>
    <dgm:pt modelId="{7AAF70F7-4778-46B6-95A6-28CAEF67BED8}">
      <dgm:prSet custT="1"/>
      <dgm:spPr/>
      <dgm:t>
        <a:bodyPr/>
        <a:lstStyle/>
        <a:p>
          <a:pPr>
            <a:lnSpc>
              <a:spcPct val="100000"/>
            </a:lnSpc>
          </a:pPr>
          <a:r>
            <a:rPr lang="en-US" sz="1400" b="0"/>
            <a:t>Reaching out to recruiters, who are hiring for your target roles (roles that require similar knowledge/skills)</a:t>
          </a:r>
        </a:p>
      </dgm:t>
    </dgm:pt>
    <dgm:pt modelId="{7C65DA5E-8529-4225-B595-8DCD3B62FDB9}" type="parTrans" cxnId="{BF3CA01E-87BD-4123-97C7-0F6AB360239F}">
      <dgm:prSet/>
      <dgm:spPr/>
      <dgm:t>
        <a:bodyPr/>
        <a:lstStyle/>
        <a:p>
          <a:endParaRPr lang="en-US"/>
        </a:p>
      </dgm:t>
    </dgm:pt>
    <dgm:pt modelId="{3FCB45CE-607F-4AA9-89F7-C2759E6E6C9C}" type="sibTrans" cxnId="{BF3CA01E-87BD-4123-97C7-0F6AB360239F}">
      <dgm:prSet/>
      <dgm:spPr/>
      <dgm:t>
        <a:bodyPr/>
        <a:lstStyle/>
        <a:p>
          <a:endParaRPr lang="en-US"/>
        </a:p>
      </dgm:t>
    </dgm:pt>
    <dgm:pt modelId="{1A581A38-86C2-482B-864D-F551BBE3CE46}" type="pres">
      <dgm:prSet presAssocID="{53863393-6250-4EC8-87E2-B0EFCFE402C0}" presName="root" presStyleCnt="0">
        <dgm:presLayoutVars>
          <dgm:dir/>
          <dgm:resizeHandles val="exact"/>
        </dgm:presLayoutVars>
      </dgm:prSet>
      <dgm:spPr/>
    </dgm:pt>
    <dgm:pt modelId="{BB2AC309-06ED-4640-9F5C-F63268062183}" type="pres">
      <dgm:prSet presAssocID="{53863393-6250-4EC8-87E2-B0EFCFE402C0}" presName="container" presStyleCnt="0">
        <dgm:presLayoutVars>
          <dgm:dir/>
          <dgm:resizeHandles val="exact"/>
        </dgm:presLayoutVars>
      </dgm:prSet>
      <dgm:spPr/>
    </dgm:pt>
    <dgm:pt modelId="{43CF0021-C0B8-401C-8DAF-021E3A9D45E8}" type="pres">
      <dgm:prSet presAssocID="{469DC345-67D7-4116-975F-0DE2B6419E7F}" presName="compNode" presStyleCnt="0"/>
      <dgm:spPr/>
    </dgm:pt>
    <dgm:pt modelId="{F3B6DC39-F2BE-4721-971C-595F50C27B0E}" type="pres">
      <dgm:prSet presAssocID="{469DC345-67D7-4116-975F-0DE2B6419E7F}" presName="iconBgRect" presStyleLbl="bgShp" presStyleIdx="0" presStyleCnt="4"/>
      <dgm:spPr/>
    </dgm:pt>
    <dgm:pt modelId="{570D527F-3311-4FBA-967F-11B03FAD8ABD}" type="pres">
      <dgm:prSet presAssocID="{469DC345-67D7-4116-975F-0DE2B6419E7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74281BBC-ABDE-4947-8B15-5DF76B40662D}" type="pres">
      <dgm:prSet presAssocID="{469DC345-67D7-4116-975F-0DE2B6419E7F}" presName="spaceRect" presStyleCnt="0"/>
      <dgm:spPr/>
    </dgm:pt>
    <dgm:pt modelId="{DDA79EF1-4B10-47A1-AFB8-205487E85D9A}" type="pres">
      <dgm:prSet presAssocID="{469DC345-67D7-4116-975F-0DE2B6419E7F}" presName="textRect" presStyleLbl="revTx" presStyleIdx="0" presStyleCnt="4">
        <dgm:presLayoutVars>
          <dgm:chMax val="1"/>
          <dgm:chPref val="1"/>
        </dgm:presLayoutVars>
      </dgm:prSet>
      <dgm:spPr/>
    </dgm:pt>
    <dgm:pt modelId="{76093F00-695B-4D6C-8473-09E2740C17B6}" type="pres">
      <dgm:prSet presAssocID="{D515406A-6428-4684-A304-453BBC1A2513}" presName="sibTrans" presStyleLbl="sibTrans2D1" presStyleIdx="0" presStyleCnt="0"/>
      <dgm:spPr/>
    </dgm:pt>
    <dgm:pt modelId="{D582116C-18D5-4DDF-8ABC-01F877993C53}" type="pres">
      <dgm:prSet presAssocID="{AE778624-6D4F-4D01-8858-9E883F689FA9}" presName="compNode" presStyleCnt="0"/>
      <dgm:spPr/>
    </dgm:pt>
    <dgm:pt modelId="{234E3EC8-8E88-4C65-90FE-4ECE98838C0C}" type="pres">
      <dgm:prSet presAssocID="{AE778624-6D4F-4D01-8858-9E883F689FA9}" presName="iconBgRect" presStyleLbl="bgShp" presStyleIdx="1" presStyleCnt="4"/>
      <dgm:spPr/>
    </dgm:pt>
    <dgm:pt modelId="{276C2507-2632-4A69-BCBD-57F2BD4065A0}" type="pres">
      <dgm:prSet presAssocID="{AE778624-6D4F-4D01-8858-9E883F689F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16081D74-3483-4650-BDBC-65E56EC82FA3}" type="pres">
      <dgm:prSet presAssocID="{AE778624-6D4F-4D01-8858-9E883F689FA9}" presName="spaceRect" presStyleCnt="0"/>
      <dgm:spPr/>
    </dgm:pt>
    <dgm:pt modelId="{F5EE1C70-8BEB-46AF-95EC-6FD8474D15C9}" type="pres">
      <dgm:prSet presAssocID="{AE778624-6D4F-4D01-8858-9E883F689FA9}" presName="textRect" presStyleLbl="revTx" presStyleIdx="1" presStyleCnt="4">
        <dgm:presLayoutVars>
          <dgm:chMax val="1"/>
          <dgm:chPref val="1"/>
        </dgm:presLayoutVars>
      </dgm:prSet>
      <dgm:spPr/>
    </dgm:pt>
    <dgm:pt modelId="{13B3D81B-4C63-4A63-8C1A-C62F1491C9CB}" type="pres">
      <dgm:prSet presAssocID="{1FD5F899-2D13-42E5-9ED5-3B782D95DB37}" presName="sibTrans" presStyleLbl="sibTrans2D1" presStyleIdx="0" presStyleCnt="0"/>
      <dgm:spPr/>
    </dgm:pt>
    <dgm:pt modelId="{E29E2789-8538-48B7-9903-8AB5F8462D77}" type="pres">
      <dgm:prSet presAssocID="{74C7F86B-8D3F-4AD7-9B4F-691D73988F1E}" presName="compNode" presStyleCnt="0"/>
      <dgm:spPr/>
    </dgm:pt>
    <dgm:pt modelId="{E600011E-B384-46A5-8628-202E64B99902}" type="pres">
      <dgm:prSet presAssocID="{74C7F86B-8D3F-4AD7-9B4F-691D73988F1E}" presName="iconBgRect" presStyleLbl="bgShp" presStyleIdx="2" presStyleCnt="4"/>
      <dgm:spPr/>
    </dgm:pt>
    <dgm:pt modelId="{EC7192E7-FDC6-4F86-8A09-80CEAC664C57}" type="pres">
      <dgm:prSet presAssocID="{74C7F86B-8D3F-4AD7-9B4F-691D73988F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A9896910-4D3E-4A24-B0AD-8D086D97CC48}" type="pres">
      <dgm:prSet presAssocID="{74C7F86B-8D3F-4AD7-9B4F-691D73988F1E}" presName="spaceRect" presStyleCnt="0"/>
      <dgm:spPr/>
    </dgm:pt>
    <dgm:pt modelId="{14D1EC8E-176F-483C-8C59-0170BB4496B7}" type="pres">
      <dgm:prSet presAssocID="{74C7F86B-8D3F-4AD7-9B4F-691D73988F1E}" presName="textRect" presStyleLbl="revTx" presStyleIdx="2" presStyleCnt="4">
        <dgm:presLayoutVars>
          <dgm:chMax val="1"/>
          <dgm:chPref val="1"/>
        </dgm:presLayoutVars>
      </dgm:prSet>
      <dgm:spPr/>
    </dgm:pt>
    <dgm:pt modelId="{E47EB438-ABE9-40A3-9FAE-E94A1E320445}" type="pres">
      <dgm:prSet presAssocID="{D14ACA98-1C83-4165-986A-67E4D6EC3C32}" presName="sibTrans" presStyleLbl="sibTrans2D1" presStyleIdx="0" presStyleCnt="0"/>
      <dgm:spPr/>
    </dgm:pt>
    <dgm:pt modelId="{6EFE5C03-7E52-4E93-8B7C-C3F57DF014FF}" type="pres">
      <dgm:prSet presAssocID="{7AAF70F7-4778-46B6-95A6-28CAEF67BED8}" presName="compNode" presStyleCnt="0"/>
      <dgm:spPr/>
    </dgm:pt>
    <dgm:pt modelId="{353AFF44-61E0-47F2-85E9-AF656F4C5764}" type="pres">
      <dgm:prSet presAssocID="{7AAF70F7-4778-46B6-95A6-28CAEF67BED8}" presName="iconBgRect" presStyleLbl="bgShp" presStyleIdx="3" presStyleCnt="4"/>
      <dgm:spPr/>
    </dgm:pt>
    <dgm:pt modelId="{64E150BE-18E8-40B4-8B20-13826CE1ABF1}" type="pres">
      <dgm:prSet presAssocID="{7AAF70F7-4778-46B6-95A6-28CAEF67BE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ffice Worker"/>
        </a:ext>
      </dgm:extLst>
    </dgm:pt>
    <dgm:pt modelId="{9CDE6398-CF67-4D7F-9423-06D59B66B9A2}" type="pres">
      <dgm:prSet presAssocID="{7AAF70F7-4778-46B6-95A6-28CAEF67BED8}" presName="spaceRect" presStyleCnt="0"/>
      <dgm:spPr/>
    </dgm:pt>
    <dgm:pt modelId="{3A9A1F5B-3AE8-4D10-9BF3-A96208F60B08}" type="pres">
      <dgm:prSet presAssocID="{7AAF70F7-4778-46B6-95A6-28CAEF67BED8}" presName="textRect" presStyleLbl="revTx" presStyleIdx="3" presStyleCnt="4">
        <dgm:presLayoutVars>
          <dgm:chMax val="1"/>
          <dgm:chPref val="1"/>
        </dgm:presLayoutVars>
      </dgm:prSet>
      <dgm:spPr/>
    </dgm:pt>
  </dgm:ptLst>
  <dgm:cxnLst>
    <dgm:cxn modelId="{F3DD2802-4D68-47A6-ADC5-97F3E38578F8}" type="presOf" srcId="{D515406A-6428-4684-A304-453BBC1A2513}" destId="{76093F00-695B-4D6C-8473-09E2740C17B6}" srcOrd="0" destOrd="0" presId="urn:microsoft.com/office/officeart/2018/2/layout/IconCircleList"/>
    <dgm:cxn modelId="{0645C505-160A-45A0-A419-B90740303040}" type="presOf" srcId="{53863393-6250-4EC8-87E2-B0EFCFE402C0}" destId="{1A581A38-86C2-482B-864D-F551BBE3CE46}" srcOrd="0" destOrd="0" presId="urn:microsoft.com/office/officeart/2018/2/layout/IconCircleList"/>
    <dgm:cxn modelId="{BF3CA01E-87BD-4123-97C7-0F6AB360239F}" srcId="{53863393-6250-4EC8-87E2-B0EFCFE402C0}" destId="{7AAF70F7-4778-46B6-95A6-28CAEF67BED8}" srcOrd="3" destOrd="0" parTransId="{7C65DA5E-8529-4225-B595-8DCD3B62FDB9}" sibTransId="{3FCB45CE-607F-4AA9-89F7-C2759E6E6C9C}"/>
    <dgm:cxn modelId="{75F1035F-D233-4391-B36C-5D778C94950E}" type="presOf" srcId="{74C7F86B-8D3F-4AD7-9B4F-691D73988F1E}" destId="{14D1EC8E-176F-483C-8C59-0170BB4496B7}" srcOrd="0" destOrd="0" presId="urn:microsoft.com/office/officeart/2018/2/layout/IconCircleList"/>
    <dgm:cxn modelId="{D26FE94B-C435-4257-8A05-DE7B27EE7060}" type="presOf" srcId="{D14ACA98-1C83-4165-986A-67E4D6EC3C32}" destId="{E47EB438-ABE9-40A3-9FAE-E94A1E320445}" srcOrd="0" destOrd="0" presId="urn:microsoft.com/office/officeart/2018/2/layout/IconCircleList"/>
    <dgm:cxn modelId="{91A5ED7A-6858-40EB-A53C-5486B1B6D9BD}" type="presOf" srcId="{1FD5F899-2D13-42E5-9ED5-3B782D95DB37}" destId="{13B3D81B-4C63-4A63-8C1A-C62F1491C9CB}" srcOrd="0" destOrd="0" presId="urn:microsoft.com/office/officeart/2018/2/layout/IconCircleList"/>
    <dgm:cxn modelId="{16FAB588-9BAB-43C1-A8D5-CDDE51697A70}" type="presOf" srcId="{469DC345-67D7-4116-975F-0DE2B6419E7F}" destId="{DDA79EF1-4B10-47A1-AFB8-205487E85D9A}" srcOrd="0" destOrd="0" presId="urn:microsoft.com/office/officeart/2018/2/layout/IconCircleList"/>
    <dgm:cxn modelId="{383D3F8D-E4F3-41CA-8659-ED43C7FA2039}" srcId="{53863393-6250-4EC8-87E2-B0EFCFE402C0}" destId="{74C7F86B-8D3F-4AD7-9B4F-691D73988F1E}" srcOrd="2" destOrd="0" parTransId="{B0191CB2-566A-45D7-BECE-74FCC0726367}" sibTransId="{D14ACA98-1C83-4165-986A-67E4D6EC3C32}"/>
    <dgm:cxn modelId="{CDB503A0-29F9-4A49-BC35-4F7D7B899983}" srcId="{53863393-6250-4EC8-87E2-B0EFCFE402C0}" destId="{469DC345-67D7-4116-975F-0DE2B6419E7F}" srcOrd="0" destOrd="0" parTransId="{CE100067-F574-4D60-A007-FF287645B0E3}" sibTransId="{D515406A-6428-4684-A304-453BBC1A2513}"/>
    <dgm:cxn modelId="{48468CB8-B70C-4C1E-A883-B4D6FB09805E}" srcId="{53863393-6250-4EC8-87E2-B0EFCFE402C0}" destId="{AE778624-6D4F-4D01-8858-9E883F689FA9}" srcOrd="1" destOrd="0" parTransId="{B497B421-76FA-4BD2-B87B-7C1324DFE592}" sibTransId="{1FD5F899-2D13-42E5-9ED5-3B782D95DB37}"/>
    <dgm:cxn modelId="{2A2F04BD-09C9-47F5-A921-6623BA9B6C22}" type="presOf" srcId="{7AAF70F7-4778-46B6-95A6-28CAEF67BED8}" destId="{3A9A1F5B-3AE8-4D10-9BF3-A96208F60B08}" srcOrd="0" destOrd="0" presId="urn:microsoft.com/office/officeart/2018/2/layout/IconCircleList"/>
    <dgm:cxn modelId="{C3F0CFED-A8B6-491A-B24B-51344F23C725}" type="presOf" srcId="{AE778624-6D4F-4D01-8858-9E883F689FA9}" destId="{F5EE1C70-8BEB-46AF-95EC-6FD8474D15C9}" srcOrd="0" destOrd="0" presId="urn:microsoft.com/office/officeart/2018/2/layout/IconCircleList"/>
    <dgm:cxn modelId="{7252DE6E-1AF4-461B-A5AA-73D1DD64DADF}" type="presParOf" srcId="{1A581A38-86C2-482B-864D-F551BBE3CE46}" destId="{BB2AC309-06ED-4640-9F5C-F63268062183}" srcOrd="0" destOrd="0" presId="urn:microsoft.com/office/officeart/2018/2/layout/IconCircleList"/>
    <dgm:cxn modelId="{15680412-2CE4-4772-A381-EE1B100C221F}" type="presParOf" srcId="{BB2AC309-06ED-4640-9F5C-F63268062183}" destId="{43CF0021-C0B8-401C-8DAF-021E3A9D45E8}" srcOrd="0" destOrd="0" presId="urn:microsoft.com/office/officeart/2018/2/layout/IconCircleList"/>
    <dgm:cxn modelId="{B8BDFC90-316C-41D9-9D4F-26929989A56F}" type="presParOf" srcId="{43CF0021-C0B8-401C-8DAF-021E3A9D45E8}" destId="{F3B6DC39-F2BE-4721-971C-595F50C27B0E}" srcOrd="0" destOrd="0" presId="urn:microsoft.com/office/officeart/2018/2/layout/IconCircleList"/>
    <dgm:cxn modelId="{FC0C27C4-60D5-48C6-AB4E-4EA2058DF82B}" type="presParOf" srcId="{43CF0021-C0B8-401C-8DAF-021E3A9D45E8}" destId="{570D527F-3311-4FBA-967F-11B03FAD8ABD}" srcOrd="1" destOrd="0" presId="urn:microsoft.com/office/officeart/2018/2/layout/IconCircleList"/>
    <dgm:cxn modelId="{568F0297-6126-4A83-8495-FDA714FA3D6C}" type="presParOf" srcId="{43CF0021-C0B8-401C-8DAF-021E3A9D45E8}" destId="{74281BBC-ABDE-4947-8B15-5DF76B40662D}" srcOrd="2" destOrd="0" presId="urn:microsoft.com/office/officeart/2018/2/layout/IconCircleList"/>
    <dgm:cxn modelId="{F205A5A2-B874-4DA5-94D1-6AD4E14A0A0A}" type="presParOf" srcId="{43CF0021-C0B8-401C-8DAF-021E3A9D45E8}" destId="{DDA79EF1-4B10-47A1-AFB8-205487E85D9A}" srcOrd="3" destOrd="0" presId="urn:microsoft.com/office/officeart/2018/2/layout/IconCircleList"/>
    <dgm:cxn modelId="{8DCE9727-36D6-4645-BFFD-321402163200}" type="presParOf" srcId="{BB2AC309-06ED-4640-9F5C-F63268062183}" destId="{76093F00-695B-4D6C-8473-09E2740C17B6}" srcOrd="1" destOrd="0" presId="urn:microsoft.com/office/officeart/2018/2/layout/IconCircleList"/>
    <dgm:cxn modelId="{0BFFCE7A-68DB-489F-B2C6-749D7334833D}" type="presParOf" srcId="{BB2AC309-06ED-4640-9F5C-F63268062183}" destId="{D582116C-18D5-4DDF-8ABC-01F877993C53}" srcOrd="2" destOrd="0" presId="urn:microsoft.com/office/officeart/2018/2/layout/IconCircleList"/>
    <dgm:cxn modelId="{A41A31ED-3144-4B14-BCBE-3547BF311535}" type="presParOf" srcId="{D582116C-18D5-4DDF-8ABC-01F877993C53}" destId="{234E3EC8-8E88-4C65-90FE-4ECE98838C0C}" srcOrd="0" destOrd="0" presId="urn:microsoft.com/office/officeart/2018/2/layout/IconCircleList"/>
    <dgm:cxn modelId="{CDE16F50-53E4-4942-90D8-12698B2A419F}" type="presParOf" srcId="{D582116C-18D5-4DDF-8ABC-01F877993C53}" destId="{276C2507-2632-4A69-BCBD-57F2BD4065A0}" srcOrd="1" destOrd="0" presId="urn:microsoft.com/office/officeart/2018/2/layout/IconCircleList"/>
    <dgm:cxn modelId="{E52C6016-D3C4-4E89-99D7-AF6FBF204716}" type="presParOf" srcId="{D582116C-18D5-4DDF-8ABC-01F877993C53}" destId="{16081D74-3483-4650-BDBC-65E56EC82FA3}" srcOrd="2" destOrd="0" presId="urn:microsoft.com/office/officeart/2018/2/layout/IconCircleList"/>
    <dgm:cxn modelId="{BACC1261-60AF-401C-A36F-963092282CCB}" type="presParOf" srcId="{D582116C-18D5-4DDF-8ABC-01F877993C53}" destId="{F5EE1C70-8BEB-46AF-95EC-6FD8474D15C9}" srcOrd="3" destOrd="0" presId="urn:microsoft.com/office/officeart/2018/2/layout/IconCircleList"/>
    <dgm:cxn modelId="{6CAB2805-4E1D-40F7-AE5A-F7403171D80F}" type="presParOf" srcId="{BB2AC309-06ED-4640-9F5C-F63268062183}" destId="{13B3D81B-4C63-4A63-8C1A-C62F1491C9CB}" srcOrd="3" destOrd="0" presId="urn:microsoft.com/office/officeart/2018/2/layout/IconCircleList"/>
    <dgm:cxn modelId="{D19BF9C1-6DCB-4FE4-9EDA-8D459AE389E1}" type="presParOf" srcId="{BB2AC309-06ED-4640-9F5C-F63268062183}" destId="{E29E2789-8538-48B7-9903-8AB5F8462D77}" srcOrd="4" destOrd="0" presId="urn:microsoft.com/office/officeart/2018/2/layout/IconCircleList"/>
    <dgm:cxn modelId="{0BC3C523-45A2-442C-8FC8-18EBE49AC3BD}" type="presParOf" srcId="{E29E2789-8538-48B7-9903-8AB5F8462D77}" destId="{E600011E-B384-46A5-8628-202E64B99902}" srcOrd="0" destOrd="0" presId="urn:microsoft.com/office/officeart/2018/2/layout/IconCircleList"/>
    <dgm:cxn modelId="{EC647EAB-1E28-42FE-81E6-7827C3CEF26C}" type="presParOf" srcId="{E29E2789-8538-48B7-9903-8AB5F8462D77}" destId="{EC7192E7-FDC6-4F86-8A09-80CEAC664C57}" srcOrd="1" destOrd="0" presId="urn:microsoft.com/office/officeart/2018/2/layout/IconCircleList"/>
    <dgm:cxn modelId="{B7542238-C9CE-49BF-84FC-709F0D16CA3D}" type="presParOf" srcId="{E29E2789-8538-48B7-9903-8AB5F8462D77}" destId="{A9896910-4D3E-4A24-B0AD-8D086D97CC48}" srcOrd="2" destOrd="0" presId="urn:microsoft.com/office/officeart/2018/2/layout/IconCircleList"/>
    <dgm:cxn modelId="{A8505422-E234-4FA2-B5B3-085E4ECB2617}" type="presParOf" srcId="{E29E2789-8538-48B7-9903-8AB5F8462D77}" destId="{14D1EC8E-176F-483C-8C59-0170BB4496B7}" srcOrd="3" destOrd="0" presId="urn:microsoft.com/office/officeart/2018/2/layout/IconCircleList"/>
    <dgm:cxn modelId="{8A965CF0-342A-4E36-A074-DA27251A8545}" type="presParOf" srcId="{BB2AC309-06ED-4640-9F5C-F63268062183}" destId="{E47EB438-ABE9-40A3-9FAE-E94A1E320445}" srcOrd="5" destOrd="0" presId="urn:microsoft.com/office/officeart/2018/2/layout/IconCircleList"/>
    <dgm:cxn modelId="{88A52D0A-A6D6-461F-8980-1F6B979FABB2}" type="presParOf" srcId="{BB2AC309-06ED-4640-9F5C-F63268062183}" destId="{6EFE5C03-7E52-4E93-8B7C-C3F57DF014FF}" srcOrd="6" destOrd="0" presId="urn:microsoft.com/office/officeart/2018/2/layout/IconCircleList"/>
    <dgm:cxn modelId="{BC229764-5330-48EA-A5C7-62EF3D77D971}" type="presParOf" srcId="{6EFE5C03-7E52-4E93-8B7C-C3F57DF014FF}" destId="{353AFF44-61E0-47F2-85E9-AF656F4C5764}" srcOrd="0" destOrd="0" presId="urn:microsoft.com/office/officeart/2018/2/layout/IconCircleList"/>
    <dgm:cxn modelId="{269FADD9-C632-4ED0-9709-F1108C3A1F0C}" type="presParOf" srcId="{6EFE5C03-7E52-4E93-8B7C-C3F57DF014FF}" destId="{64E150BE-18E8-40B4-8B20-13826CE1ABF1}" srcOrd="1" destOrd="0" presId="urn:microsoft.com/office/officeart/2018/2/layout/IconCircleList"/>
    <dgm:cxn modelId="{95894FE8-6857-4030-BAB4-346C2D8B157F}" type="presParOf" srcId="{6EFE5C03-7E52-4E93-8B7C-C3F57DF014FF}" destId="{9CDE6398-CF67-4D7F-9423-06D59B66B9A2}" srcOrd="2" destOrd="0" presId="urn:microsoft.com/office/officeart/2018/2/layout/IconCircleList"/>
    <dgm:cxn modelId="{35A43B4C-BD4C-442F-85BF-C56BD89EB1C3}" type="presParOf" srcId="{6EFE5C03-7E52-4E93-8B7C-C3F57DF014FF}" destId="{3A9A1F5B-3AE8-4D10-9BF3-A96208F60B0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B0C42-6D7B-408C-81AD-4E13A704CAD6}">
      <dsp:nvSpPr>
        <dsp:cNvPr id="0" name=""/>
        <dsp:cNvSpPr/>
      </dsp:nvSpPr>
      <dsp:spPr>
        <a:xfrm>
          <a:off x="905170" y="1258149"/>
          <a:ext cx="982170" cy="9821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9185A7-877D-4717-B751-68CFFD30C3A5}">
      <dsp:nvSpPr>
        <dsp:cNvPr id="0" name=""/>
        <dsp:cNvSpPr/>
      </dsp:nvSpPr>
      <dsp:spPr>
        <a:xfrm>
          <a:off x="304954" y="2540850"/>
          <a:ext cx="21826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0" kern="1200"/>
            <a:t>Well Structured Summary/Career Aims &amp; Interest</a:t>
          </a:r>
          <a:endParaRPr lang="en-US" sz="1400" kern="1200"/>
        </a:p>
      </dsp:txBody>
      <dsp:txXfrm>
        <a:off x="304954" y="2540850"/>
        <a:ext cx="2182601" cy="720000"/>
      </dsp:txXfrm>
    </dsp:sp>
    <dsp:sp modelId="{7DA71E20-54F8-4286-BD75-DBEA6FA308C7}">
      <dsp:nvSpPr>
        <dsp:cNvPr id="0" name=""/>
        <dsp:cNvSpPr/>
      </dsp:nvSpPr>
      <dsp:spPr>
        <a:xfrm>
          <a:off x="3469727" y="1258149"/>
          <a:ext cx="982170" cy="9821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7D201-FCE4-459C-B075-16474BE4B276}">
      <dsp:nvSpPr>
        <dsp:cNvPr id="0" name=""/>
        <dsp:cNvSpPr/>
      </dsp:nvSpPr>
      <dsp:spPr>
        <a:xfrm>
          <a:off x="2869511" y="2540850"/>
          <a:ext cx="21826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0" kern="1200"/>
            <a:t>Highlighting relevant academic modules</a:t>
          </a:r>
          <a:endParaRPr lang="en-US" sz="1400" kern="1200"/>
        </a:p>
      </dsp:txBody>
      <dsp:txXfrm>
        <a:off x="2869511" y="2540850"/>
        <a:ext cx="2182601" cy="720000"/>
      </dsp:txXfrm>
    </dsp:sp>
    <dsp:sp modelId="{474EB59C-086F-4AD1-8A47-1ACF8CAE0150}">
      <dsp:nvSpPr>
        <dsp:cNvPr id="0" name=""/>
        <dsp:cNvSpPr/>
      </dsp:nvSpPr>
      <dsp:spPr>
        <a:xfrm>
          <a:off x="6034283" y="1258149"/>
          <a:ext cx="982170" cy="9821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58F13-D2C7-4967-B6DD-27A6C1821EBD}">
      <dsp:nvSpPr>
        <dsp:cNvPr id="0" name=""/>
        <dsp:cNvSpPr/>
      </dsp:nvSpPr>
      <dsp:spPr>
        <a:xfrm>
          <a:off x="5434068" y="2540850"/>
          <a:ext cx="21826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0" kern="1200"/>
            <a:t>Demonstrate IT, Technical, &amp; additional skills</a:t>
          </a:r>
          <a:endParaRPr lang="en-US" sz="1400" kern="1200"/>
        </a:p>
      </dsp:txBody>
      <dsp:txXfrm>
        <a:off x="5434068" y="2540850"/>
        <a:ext cx="2182601"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1DD85-E0E7-4EE2-9D6C-6D2791DC87A9}">
      <dsp:nvSpPr>
        <dsp:cNvPr id="0" name=""/>
        <dsp:cNvSpPr/>
      </dsp:nvSpPr>
      <dsp:spPr>
        <a:xfrm>
          <a:off x="0" y="1875"/>
          <a:ext cx="7921625" cy="9505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5A6D6-A324-4D99-8B46-FC7446769EE8}">
      <dsp:nvSpPr>
        <dsp:cNvPr id="0" name=""/>
        <dsp:cNvSpPr/>
      </dsp:nvSpPr>
      <dsp:spPr>
        <a:xfrm>
          <a:off x="287550" y="215755"/>
          <a:ext cx="522818" cy="522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8CA186-4A43-4A6A-B4CF-8E520585E648}">
      <dsp:nvSpPr>
        <dsp:cNvPr id="0" name=""/>
        <dsp:cNvSpPr/>
      </dsp:nvSpPr>
      <dsp:spPr>
        <a:xfrm>
          <a:off x="1097918" y="1875"/>
          <a:ext cx="6823706" cy="950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03" tIns="100603" rIns="100603" bIns="100603" numCol="1" spcCol="1270" anchor="ctr" anchorCtr="0">
          <a:noAutofit/>
        </a:bodyPr>
        <a:lstStyle/>
        <a:p>
          <a:pPr marL="0" lvl="0" indent="0" algn="l" defTabSz="622300">
            <a:lnSpc>
              <a:spcPct val="100000"/>
            </a:lnSpc>
            <a:spcBef>
              <a:spcPct val="0"/>
            </a:spcBef>
            <a:spcAft>
              <a:spcPct val="35000"/>
            </a:spcAft>
            <a:buNone/>
          </a:pPr>
          <a:r>
            <a:rPr lang="en-GB" sz="1400" kern="1200"/>
            <a:t>Use of Actions/Dynamic verbs in writing your experiences </a:t>
          </a:r>
          <a:endParaRPr lang="en-US" sz="1400" kern="1200"/>
        </a:p>
      </dsp:txBody>
      <dsp:txXfrm>
        <a:off x="1097918" y="1875"/>
        <a:ext cx="6823706" cy="950578"/>
      </dsp:txXfrm>
    </dsp:sp>
    <dsp:sp modelId="{31DF7FB7-1156-4F7E-92C9-C8A175FD12B3}">
      <dsp:nvSpPr>
        <dsp:cNvPr id="0" name=""/>
        <dsp:cNvSpPr/>
      </dsp:nvSpPr>
      <dsp:spPr>
        <a:xfrm>
          <a:off x="0" y="1190098"/>
          <a:ext cx="7921625" cy="9505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83A4F5-D6A4-440F-9AE3-08D2A96C3D4A}">
      <dsp:nvSpPr>
        <dsp:cNvPr id="0" name=""/>
        <dsp:cNvSpPr/>
      </dsp:nvSpPr>
      <dsp:spPr>
        <a:xfrm>
          <a:off x="287550" y="1403979"/>
          <a:ext cx="522818" cy="522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37524-795F-4AA3-98BE-0771653E4460}">
      <dsp:nvSpPr>
        <dsp:cNvPr id="0" name=""/>
        <dsp:cNvSpPr/>
      </dsp:nvSpPr>
      <dsp:spPr>
        <a:xfrm>
          <a:off x="1097918" y="1190098"/>
          <a:ext cx="6823706" cy="950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03" tIns="100603" rIns="100603" bIns="100603" numCol="1" spcCol="1270" anchor="ctr" anchorCtr="0">
          <a:noAutofit/>
        </a:bodyPr>
        <a:lstStyle/>
        <a:p>
          <a:pPr marL="0" lvl="0" indent="0" algn="l" defTabSz="622300">
            <a:lnSpc>
              <a:spcPct val="100000"/>
            </a:lnSpc>
            <a:spcBef>
              <a:spcPct val="0"/>
            </a:spcBef>
            <a:spcAft>
              <a:spcPct val="35000"/>
            </a:spcAft>
            <a:buNone/>
          </a:pPr>
          <a:r>
            <a:rPr lang="en-GB" sz="1400" kern="1200"/>
            <a:t>Mention the benefit your employer/client got from your work</a:t>
          </a:r>
          <a:endParaRPr lang="en-US" sz="1400" kern="1200"/>
        </a:p>
      </dsp:txBody>
      <dsp:txXfrm>
        <a:off x="1097918" y="1190098"/>
        <a:ext cx="6823706" cy="950578"/>
      </dsp:txXfrm>
    </dsp:sp>
    <dsp:sp modelId="{2D3F0BC6-7447-4A03-9F80-A50CB5FF4DDF}">
      <dsp:nvSpPr>
        <dsp:cNvPr id="0" name=""/>
        <dsp:cNvSpPr/>
      </dsp:nvSpPr>
      <dsp:spPr>
        <a:xfrm>
          <a:off x="0" y="2378322"/>
          <a:ext cx="7921625" cy="9505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98427-0436-4AC9-81D8-1C0F3463CA9F}">
      <dsp:nvSpPr>
        <dsp:cNvPr id="0" name=""/>
        <dsp:cNvSpPr/>
      </dsp:nvSpPr>
      <dsp:spPr>
        <a:xfrm>
          <a:off x="287550" y="2592202"/>
          <a:ext cx="522818" cy="5228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5BCF4-9AEA-45D6-B18D-E9959C695371}">
      <dsp:nvSpPr>
        <dsp:cNvPr id="0" name=""/>
        <dsp:cNvSpPr/>
      </dsp:nvSpPr>
      <dsp:spPr>
        <a:xfrm>
          <a:off x="1097918" y="2378322"/>
          <a:ext cx="6823706" cy="950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03" tIns="100603" rIns="100603" bIns="100603" numCol="1" spcCol="1270" anchor="ctr" anchorCtr="0">
          <a:noAutofit/>
        </a:bodyPr>
        <a:lstStyle/>
        <a:p>
          <a:pPr marL="0" lvl="0" indent="0" algn="l" defTabSz="622300">
            <a:lnSpc>
              <a:spcPct val="100000"/>
            </a:lnSpc>
            <a:spcBef>
              <a:spcPct val="0"/>
            </a:spcBef>
            <a:spcAft>
              <a:spcPct val="35000"/>
            </a:spcAft>
            <a:buNone/>
          </a:pPr>
          <a:r>
            <a:rPr lang="en-GB" sz="1400" kern="1200"/>
            <a:t>Use of statistics/facts/figures to develop a stronger argument</a:t>
          </a:r>
          <a:endParaRPr lang="en-US" sz="1400" kern="1200"/>
        </a:p>
      </dsp:txBody>
      <dsp:txXfrm>
        <a:off x="1097918" y="2378322"/>
        <a:ext cx="6823706" cy="950578"/>
      </dsp:txXfrm>
    </dsp:sp>
    <dsp:sp modelId="{D8B5F3CD-55F1-41B7-B5E3-4FA318DA66B3}">
      <dsp:nvSpPr>
        <dsp:cNvPr id="0" name=""/>
        <dsp:cNvSpPr/>
      </dsp:nvSpPr>
      <dsp:spPr>
        <a:xfrm>
          <a:off x="0" y="3566545"/>
          <a:ext cx="7921625" cy="9505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32ECC-551E-417C-8A2F-9768CD0EF226}">
      <dsp:nvSpPr>
        <dsp:cNvPr id="0" name=""/>
        <dsp:cNvSpPr/>
      </dsp:nvSpPr>
      <dsp:spPr>
        <a:xfrm>
          <a:off x="287550" y="3780425"/>
          <a:ext cx="522818" cy="5228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0E3B1-D5B6-408C-BF1B-BC7D587E7EB0}">
      <dsp:nvSpPr>
        <dsp:cNvPr id="0" name=""/>
        <dsp:cNvSpPr/>
      </dsp:nvSpPr>
      <dsp:spPr>
        <a:xfrm>
          <a:off x="1097918" y="3566545"/>
          <a:ext cx="6823706" cy="950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03" tIns="100603" rIns="100603" bIns="100603" numCol="1" spcCol="1270" anchor="ctr" anchorCtr="0">
          <a:noAutofit/>
        </a:bodyPr>
        <a:lstStyle/>
        <a:p>
          <a:pPr marL="0" lvl="0" indent="0" algn="l" defTabSz="622300">
            <a:lnSpc>
              <a:spcPct val="100000"/>
            </a:lnSpc>
            <a:spcBef>
              <a:spcPct val="0"/>
            </a:spcBef>
            <a:spcAft>
              <a:spcPct val="35000"/>
            </a:spcAft>
            <a:buNone/>
          </a:pPr>
          <a:r>
            <a:rPr lang="en-GB" sz="1400" kern="1200"/>
            <a:t>Highlight the new skills developed/learnt as part of the role </a:t>
          </a:r>
          <a:endParaRPr lang="en-US" sz="1400" kern="1200"/>
        </a:p>
      </dsp:txBody>
      <dsp:txXfrm>
        <a:off x="1097918" y="3566545"/>
        <a:ext cx="6823706" cy="950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E3E52-8CEB-413F-84DF-8BDF723D0F16}">
      <dsp:nvSpPr>
        <dsp:cNvPr id="0" name=""/>
        <dsp:cNvSpPr/>
      </dsp:nvSpPr>
      <dsp:spPr>
        <a:xfrm>
          <a:off x="0" y="0"/>
          <a:ext cx="3301921" cy="13520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1" kern="1200"/>
            <a:t>Journey to date highlighting key milestones </a:t>
          </a:r>
          <a:endParaRPr lang="en-US" sz="1400" i="1" kern="1200"/>
        </a:p>
      </dsp:txBody>
      <dsp:txXfrm>
        <a:off x="39601" y="39601"/>
        <a:ext cx="1842927" cy="1272871"/>
      </dsp:txXfrm>
    </dsp:sp>
    <dsp:sp modelId="{B32C4A00-C2C9-4934-97D8-913029B2B520}">
      <dsp:nvSpPr>
        <dsp:cNvPr id="0" name=""/>
        <dsp:cNvSpPr/>
      </dsp:nvSpPr>
      <dsp:spPr>
        <a:xfrm>
          <a:off x="291345" y="1577419"/>
          <a:ext cx="3301921" cy="1352073"/>
        </a:xfrm>
        <a:prstGeom prst="roundRect">
          <a:avLst>
            <a:gd name="adj" fmla="val 10000"/>
          </a:avLst>
        </a:prstGeom>
        <a:solidFill>
          <a:schemeClr val="accent2">
            <a:hueOff val="175870"/>
            <a:satOff val="-45410"/>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1" kern="1200"/>
            <a:t>Challenges faced by international PG students in Networking/job hunting</a:t>
          </a:r>
          <a:endParaRPr lang="en-US" sz="1400" kern="1200"/>
        </a:p>
      </dsp:txBody>
      <dsp:txXfrm>
        <a:off x="330946" y="1617020"/>
        <a:ext cx="2052525" cy="1272871"/>
      </dsp:txXfrm>
    </dsp:sp>
    <dsp:sp modelId="{CE1BE100-1660-4F97-902E-AF2D9F81ADED}">
      <dsp:nvSpPr>
        <dsp:cNvPr id="0" name=""/>
        <dsp:cNvSpPr/>
      </dsp:nvSpPr>
      <dsp:spPr>
        <a:xfrm>
          <a:off x="582691" y="3154839"/>
          <a:ext cx="3301921" cy="1352073"/>
        </a:xfrm>
        <a:prstGeom prst="roundRect">
          <a:avLst>
            <a:gd name="adj" fmla="val 10000"/>
          </a:avLst>
        </a:prstGeom>
        <a:solidFill>
          <a:schemeClr val="accent2">
            <a:hueOff val="351739"/>
            <a:satOff val="-90821"/>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1" kern="1200"/>
            <a:t>Key skills to focus on to overcome barriers</a:t>
          </a:r>
          <a:endParaRPr lang="en-US" sz="1400" kern="1200"/>
        </a:p>
      </dsp:txBody>
      <dsp:txXfrm>
        <a:off x="622292" y="3194440"/>
        <a:ext cx="2052525" cy="1272871"/>
      </dsp:txXfrm>
    </dsp:sp>
    <dsp:sp modelId="{B2A25BDE-1371-4904-AC14-7745631B49EA}">
      <dsp:nvSpPr>
        <dsp:cNvPr id="0" name=""/>
        <dsp:cNvSpPr/>
      </dsp:nvSpPr>
      <dsp:spPr>
        <a:xfrm>
          <a:off x="2423073" y="1025322"/>
          <a:ext cx="878848" cy="87884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620814" y="1025322"/>
        <a:ext cx="483366" cy="661333"/>
      </dsp:txXfrm>
    </dsp:sp>
    <dsp:sp modelId="{0AFEFA08-F6D5-44E7-947E-E54CFBD646D0}">
      <dsp:nvSpPr>
        <dsp:cNvPr id="0" name=""/>
        <dsp:cNvSpPr/>
      </dsp:nvSpPr>
      <dsp:spPr>
        <a:xfrm>
          <a:off x="2714418" y="2593728"/>
          <a:ext cx="878848" cy="878848"/>
        </a:xfrm>
        <a:prstGeom prst="downArrow">
          <a:avLst>
            <a:gd name="adj1" fmla="val 55000"/>
            <a:gd name="adj2" fmla="val 45000"/>
          </a:avLst>
        </a:prstGeom>
        <a:solidFill>
          <a:schemeClr val="accent2">
            <a:tint val="40000"/>
            <a:alpha val="90000"/>
            <a:hueOff val="-306607"/>
            <a:satOff val="-54025"/>
            <a:lumOff val="-4193"/>
            <a:alphaOff val="0"/>
          </a:schemeClr>
        </a:solidFill>
        <a:ln w="25400" cap="flat" cmpd="sng" algn="ctr">
          <a:solidFill>
            <a:schemeClr val="accent2">
              <a:tint val="40000"/>
              <a:alpha val="90000"/>
              <a:hueOff val="-306607"/>
              <a:satOff val="-54025"/>
              <a:lumOff val="-41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912159" y="2593728"/>
        <a:ext cx="483366" cy="6613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E040D-A460-47B4-BF51-466EFE76F939}">
      <dsp:nvSpPr>
        <dsp:cNvPr id="0" name=""/>
        <dsp:cNvSpPr/>
      </dsp:nvSpPr>
      <dsp:spPr>
        <a:xfrm>
          <a:off x="0" y="179273"/>
          <a:ext cx="7921625" cy="472583"/>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98C1C0E-3B8E-483A-A799-1F13721A4638}">
      <dsp:nvSpPr>
        <dsp:cNvPr id="0" name=""/>
        <dsp:cNvSpPr/>
      </dsp:nvSpPr>
      <dsp:spPr>
        <a:xfrm>
          <a:off x="142956" y="285604"/>
          <a:ext cx="259920" cy="259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45F1E7C-CB4C-468C-826F-2F1F9B867901}">
      <dsp:nvSpPr>
        <dsp:cNvPr id="0" name=""/>
        <dsp:cNvSpPr/>
      </dsp:nvSpPr>
      <dsp:spPr>
        <a:xfrm>
          <a:off x="545833" y="194087"/>
          <a:ext cx="7350358" cy="423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10" tIns="47910" rIns="47910" bIns="47910" numCol="1" spcCol="1270" anchor="ctr" anchorCtr="0">
          <a:noAutofit/>
        </a:bodyPr>
        <a:lstStyle/>
        <a:p>
          <a:pPr marL="0" lvl="0" indent="0" algn="l" defTabSz="622300">
            <a:lnSpc>
              <a:spcPct val="100000"/>
            </a:lnSpc>
            <a:spcBef>
              <a:spcPct val="0"/>
            </a:spcBef>
            <a:spcAft>
              <a:spcPct val="35000"/>
            </a:spcAft>
            <a:buNone/>
          </a:pPr>
          <a:r>
            <a:rPr lang="en-US" sz="1400" b="0" kern="1200"/>
            <a:t>A profile with a profile photo can result in 14x more views by recruiters and hiring managers than one without a photo.</a:t>
          </a:r>
          <a:endParaRPr lang="en-US" sz="1400" kern="1200"/>
        </a:p>
      </dsp:txBody>
      <dsp:txXfrm>
        <a:off x="545833" y="194087"/>
        <a:ext cx="7350358" cy="423061"/>
      </dsp:txXfrm>
    </dsp:sp>
    <dsp:sp modelId="{40E7B82D-B6AC-4BE8-8E4C-5A947FCD00F2}">
      <dsp:nvSpPr>
        <dsp:cNvPr id="0" name=""/>
        <dsp:cNvSpPr/>
      </dsp:nvSpPr>
      <dsp:spPr>
        <a:xfrm>
          <a:off x="0" y="829083"/>
          <a:ext cx="7921625" cy="472583"/>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E0C8B-5DF0-42AE-9B1F-70479A994EEB}">
      <dsp:nvSpPr>
        <dsp:cNvPr id="0" name=""/>
        <dsp:cNvSpPr/>
      </dsp:nvSpPr>
      <dsp:spPr>
        <a:xfrm>
          <a:off x="142956" y="935414"/>
          <a:ext cx="259920" cy="259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366E3F-3329-4423-A67D-E0B604748913}">
      <dsp:nvSpPr>
        <dsp:cNvPr id="0" name=""/>
        <dsp:cNvSpPr/>
      </dsp:nvSpPr>
      <dsp:spPr>
        <a:xfrm>
          <a:off x="545833" y="781309"/>
          <a:ext cx="7350358" cy="54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10" tIns="47910" rIns="47910" bIns="47910" numCol="1" spcCol="1270" anchor="ctr" anchorCtr="0">
          <a:noAutofit/>
        </a:bodyPr>
        <a:lstStyle/>
        <a:p>
          <a:pPr marL="0" lvl="0" indent="0" algn="l" defTabSz="622300">
            <a:lnSpc>
              <a:spcPct val="100000"/>
            </a:lnSpc>
            <a:spcBef>
              <a:spcPct val="0"/>
            </a:spcBef>
            <a:spcAft>
              <a:spcPct val="35000"/>
            </a:spcAft>
            <a:buNone/>
          </a:pPr>
          <a:r>
            <a:rPr lang="en-US" sz="1400" b="0" kern="1200"/>
            <a:t>A 1st person conversational summary of at least 40 words and up to 2000 characters ranks high in Recruiter searches</a:t>
          </a:r>
          <a:endParaRPr lang="en-US" sz="1400" kern="1200" dirty="0"/>
        </a:p>
      </dsp:txBody>
      <dsp:txXfrm>
        <a:off x="545833" y="781309"/>
        <a:ext cx="7350358" cy="548238"/>
      </dsp:txXfrm>
    </dsp:sp>
    <dsp:sp modelId="{A2AB90EA-A538-43D0-A017-22032E039D3F}">
      <dsp:nvSpPr>
        <dsp:cNvPr id="0" name=""/>
        <dsp:cNvSpPr/>
      </dsp:nvSpPr>
      <dsp:spPr>
        <a:xfrm>
          <a:off x="0" y="1459000"/>
          <a:ext cx="7921625" cy="472583"/>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C7224488-7496-41E4-AAF9-8B8D19A95E61}">
      <dsp:nvSpPr>
        <dsp:cNvPr id="0" name=""/>
        <dsp:cNvSpPr/>
      </dsp:nvSpPr>
      <dsp:spPr>
        <a:xfrm>
          <a:off x="142956" y="1565331"/>
          <a:ext cx="259920" cy="259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CDEFC1E-EBFB-4D79-AC77-2B25B81D72A1}">
      <dsp:nvSpPr>
        <dsp:cNvPr id="0" name=""/>
        <dsp:cNvSpPr/>
      </dsp:nvSpPr>
      <dsp:spPr>
        <a:xfrm>
          <a:off x="545833" y="1459000"/>
          <a:ext cx="7350358" cy="45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10" tIns="47910" rIns="47910" bIns="47910" numCol="1" spcCol="1270" anchor="ctr" anchorCtr="0">
          <a:noAutofit/>
        </a:bodyPr>
        <a:lstStyle/>
        <a:p>
          <a:pPr marL="0" lvl="0" indent="0" algn="l" defTabSz="622300">
            <a:lnSpc>
              <a:spcPct val="100000"/>
            </a:lnSpc>
            <a:spcBef>
              <a:spcPct val="0"/>
            </a:spcBef>
            <a:spcAft>
              <a:spcPct val="35000"/>
            </a:spcAft>
            <a:buNone/>
          </a:pPr>
          <a:r>
            <a:rPr lang="en-US" sz="1400" b="0" kern="1200"/>
            <a:t>Adding an industry to your profile can land you 15x more profile views</a:t>
          </a:r>
          <a:endParaRPr lang="en-US" sz="1400" kern="1200"/>
        </a:p>
      </dsp:txBody>
      <dsp:txXfrm>
        <a:off x="545833" y="1459000"/>
        <a:ext cx="7350358" cy="452689"/>
      </dsp:txXfrm>
    </dsp:sp>
    <dsp:sp modelId="{F712947D-F145-4308-B874-674CDC980103}">
      <dsp:nvSpPr>
        <dsp:cNvPr id="0" name=""/>
        <dsp:cNvSpPr/>
      </dsp:nvSpPr>
      <dsp:spPr>
        <a:xfrm>
          <a:off x="0" y="2061036"/>
          <a:ext cx="7921625" cy="472583"/>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E908439-C1BC-4998-8471-7B6A2AB1D407}">
      <dsp:nvSpPr>
        <dsp:cNvPr id="0" name=""/>
        <dsp:cNvSpPr/>
      </dsp:nvSpPr>
      <dsp:spPr>
        <a:xfrm>
          <a:off x="142956" y="2167367"/>
          <a:ext cx="259920" cy="2599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6FC6E0F-6FB2-4FA2-AED5-C7FF7DFE7B73}">
      <dsp:nvSpPr>
        <dsp:cNvPr id="0" name=""/>
        <dsp:cNvSpPr/>
      </dsp:nvSpPr>
      <dsp:spPr>
        <a:xfrm>
          <a:off x="545833" y="2061036"/>
          <a:ext cx="7350358" cy="45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10" tIns="47910" rIns="47910" bIns="47910" numCol="1" spcCol="1270" anchor="ctr" anchorCtr="0">
          <a:noAutofit/>
        </a:bodyPr>
        <a:lstStyle/>
        <a:p>
          <a:pPr marL="0" lvl="0" indent="0" algn="l" defTabSz="622300">
            <a:lnSpc>
              <a:spcPct val="100000"/>
            </a:lnSpc>
            <a:spcBef>
              <a:spcPct val="0"/>
            </a:spcBef>
            <a:spcAft>
              <a:spcPct val="35000"/>
            </a:spcAft>
            <a:buNone/>
          </a:pPr>
          <a:r>
            <a:rPr lang="en-US" sz="1400" b="0" kern="1200"/>
            <a:t>Members that include skills in their profile (up to 50) are 13x more likely to get profile views. </a:t>
          </a:r>
          <a:endParaRPr lang="en-US" sz="1400" kern="1200"/>
        </a:p>
      </dsp:txBody>
      <dsp:txXfrm>
        <a:off x="545833" y="2061036"/>
        <a:ext cx="7350358" cy="452689"/>
      </dsp:txXfrm>
    </dsp:sp>
    <dsp:sp modelId="{80942487-1C52-49B8-8FDF-64F932B49242}">
      <dsp:nvSpPr>
        <dsp:cNvPr id="0" name=""/>
        <dsp:cNvSpPr/>
      </dsp:nvSpPr>
      <dsp:spPr>
        <a:xfrm>
          <a:off x="0" y="2663072"/>
          <a:ext cx="7921625" cy="472583"/>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C60B6F3B-6C7E-488A-AC32-1AC83F942A82}">
      <dsp:nvSpPr>
        <dsp:cNvPr id="0" name=""/>
        <dsp:cNvSpPr/>
      </dsp:nvSpPr>
      <dsp:spPr>
        <a:xfrm>
          <a:off x="142956" y="2769403"/>
          <a:ext cx="259920" cy="2599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ACA00A-AE1F-4CA0-86F7-47F98430CAB0}">
      <dsp:nvSpPr>
        <dsp:cNvPr id="0" name=""/>
        <dsp:cNvSpPr/>
      </dsp:nvSpPr>
      <dsp:spPr>
        <a:xfrm>
          <a:off x="545833" y="2663072"/>
          <a:ext cx="7350358" cy="45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10" tIns="47910" rIns="47910" bIns="47910" numCol="1" spcCol="1270" anchor="ctr" anchorCtr="0">
          <a:noAutofit/>
        </a:bodyPr>
        <a:lstStyle/>
        <a:p>
          <a:pPr marL="0" lvl="0" indent="0" algn="l" defTabSz="622300">
            <a:lnSpc>
              <a:spcPct val="100000"/>
            </a:lnSpc>
            <a:spcBef>
              <a:spcPct val="0"/>
            </a:spcBef>
            <a:spcAft>
              <a:spcPct val="35000"/>
            </a:spcAft>
            <a:buNone/>
          </a:pPr>
          <a:r>
            <a:rPr lang="en-US" sz="1400" b="0" kern="1200"/>
            <a:t>Members who include an Education section on their profile are 10x more likely to be found in a recruiter search. </a:t>
          </a:r>
          <a:endParaRPr lang="en-US" sz="1400" kern="1200"/>
        </a:p>
      </dsp:txBody>
      <dsp:txXfrm>
        <a:off x="545833" y="2663072"/>
        <a:ext cx="7350358" cy="452689"/>
      </dsp:txXfrm>
    </dsp:sp>
    <dsp:sp modelId="{43C06014-C135-4781-99F6-4740FF46636E}">
      <dsp:nvSpPr>
        <dsp:cNvPr id="0" name=""/>
        <dsp:cNvSpPr/>
      </dsp:nvSpPr>
      <dsp:spPr>
        <a:xfrm>
          <a:off x="0" y="3265107"/>
          <a:ext cx="7921625" cy="472583"/>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1883F44-D3BE-4835-9F52-047926444268}">
      <dsp:nvSpPr>
        <dsp:cNvPr id="0" name=""/>
        <dsp:cNvSpPr/>
      </dsp:nvSpPr>
      <dsp:spPr>
        <a:xfrm>
          <a:off x="142956" y="3371439"/>
          <a:ext cx="259920" cy="2599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FFEFA87-3609-475E-B8B0-8108280C6993}">
      <dsp:nvSpPr>
        <dsp:cNvPr id="0" name=""/>
        <dsp:cNvSpPr/>
      </dsp:nvSpPr>
      <dsp:spPr>
        <a:xfrm>
          <a:off x="545833" y="3265107"/>
          <a:ext cx="7350358" cy="45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10" tIns="47910" rIns="47910" bIns="47910" numCol="1" spcCol="1270" anchor="ctr" anchorCtr="0">
          <a:noAutofit/>
        </a:bodyPr>
        <a:lstStyle/>
        <a:p>
          <a:pPr marL="0" lvl="0" indent="0" algn="l" defTabSz="622300">
            <a:lnSpc>
              <a:spcPct val="100000"/>
            </a:lnSpc>
            <a:spcBef>
              <a:spcPct val="0"/>
            </a:spcBef>
            <a:spcAft>
              <a:spcPct val="35000"/>
            </a:spcAft>
            <a:buNone/>
          </a:pPr>
          <a:r>
            <a:rPr lang="en-US" sz="1400" b="0" kern="1200"/>
            <a:t>42% of hiring managers surveyed by LinkedIn said they view volunteer experience as equivalent to traditional work experience</a:t>
          </a:r>
          <a:endParaRPr lang="en-US" sz="1400" kern="1200"/>
        </a:p>
      </dsp:txBody>
      <dsp:txXfrm>
        <a:off x="545833" y="3265107"/>
        <a:ext cx="7350358" cy="452689"/>
      </dsp:txXfrm>
    </dsp:sp>
    <dsp:sp modelId="{43E40CD6-25E3-48E9-92FE-13C65F48A137}">
      <dsp:nvSpPr>
        <dsp:cNvPr id="0" name=""/>
        <dsp:cNvSpPr/>
      </dsp:nvSpPr>
      <dsp:spPr>
        <a:xfrm>
          <a:off x="0" y="3867143"/>
          <a:ext cx="7921625" cy="472583"/>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3FD2A645-7466-49D3-A002-8E514FE30EED}">
      <dsp:nvSpPr>
        <dsp:cNvPr id="0" name=""/>
        <dsp:cNvSpPr/>
      </dsp:nvSpPr>
      <dsp:spPr>
        <a:xfrm>
          <a:off x="142956" y="3973474"/>
          <a:ext cx="259920" cy="25992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0E2E26-4C6E-4DF0-B890-A7C8E6869044}">
      <dsp:nvSpPr>
        <dsp:cNvPr id="0" name=""/>
        <dsp:cNvSpPr/>
      </dsp:nvSpPr>
      <dsp:spPr>
        <a:xfrm>
          <a:off x="545833" y="3867143"/>
          <a:ext cx="7350358" cy="45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10" tIns="47910" rIns="47910" bIns="47910" numCol="1" spcCol="1270" anchor="ctr" anchorCtr="0">
          <a:noAutofit/>
        </a:bodyPr>
        <a:lstStyle/>
        <a:p>
          <a:pPr marL="0" lvl="0" indent="0" algn="l" defTabSz="622300">
            <a:lnSpc>
              <a:spcPct val="100000"/>
            </a:lnSpc>
            <a:spcBef>
              <a:spcPct val="0"/>
            </a:spcBef>
            <a:spcAft>
              <a:spcPct val="35000"/>
            </a:spcAft>
            <a:buNone/>
          </a:pPr>
          <a:r>
            <a:rPr lang="en-US" sz="1400" b="0" kern="1200"/>
            <a:t>Join groups in your target industry and engage in likes, comments, and conversation. Your profile is 5x more likely to turn up in a search result then.</a:t>
          </a:r>
          <a:endParaRPr lang="en-US" sz="1400" kern="1200"/>
        </a:p>
      </dsp:txBody>
      <dsp:txXfrm>
        <a:off x="545833" y="3867143"/>
        <a:ext cx="7350358" cy="4526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A6F12-4AEC-45C8-9B12-29EC90AA5916}">
      <dsp:nvSpPr>
        <dsp:cNvPr id="0" name=""/>
        <dsp:cNvSpPr/>
      </dsp:nvSpPr>
      <dsp:spPr>
        <a:xfrm>
          <a:off x="2077471" y="-39129"/>
          <a:ext cx="4527583" cy="4527583"/>
        </a:xfrm>
        <a:prstGeom prst="circularArrow">
          <a:avLst>
            <a:gd name="adj1" fmla="val 5544"/>
            <a:gd name="adj2" fmla="val 330680"/>
            <a:gd name="adj3" fmla="val 14635864"/>
            <a:gd name="adj4" fmla="val 16881828"/>
            <a:gd name="adj5" fmla="val 5757"/>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CD3F6078-3E33-463C-9D64-B94A805E54E6}">
      <dsp:nvSpPr>
        <dsp:cNvPr id="0" name=""/>
        <dsp:cNvSpPr/>
      </dsp:nvSpPr>
      <dsp:spPr>
        <a:xfrm>
          <a:off x="3696857" y="702"/>
          <a:ext cx="1288812" cy="644406"/>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0" i="0" kern="1200" dirty="0"/>
            <a:t>Active listening </a:t>
          </a:r>
          <a:endParaRPr lang="en-US" sz="1050" kern="1200" dirty="0"/>
        </a:p>
      </dsp:txBody>
      <dsp:txXfrm>
        <a:off x="3728314" y="32159"/>
        <a:ext cx="1225898" cy="581492"/>
      </dsp:txXfrm>
    </dsp:sp>
    <dsp:sp modelId="{A54BB25C-C5FD-460C-819C-70BF1685885C}">
      <dsp:nvSpPr>
        <dsp:cNvPr id="0" name=""/>
        <dsp:cNvSpPr/>
      </dsp:nvSpPr>
      <dsp:spPr>
        <a:xfrm>
          <a:off x="5062096" y="566202"/>
          <a:ext cx="1288812" cy="644406"/>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0" kern="1200" dirty="0"/>
            <a:t>Communication</a:t>
          </a:r>
          <a:endParaRPr lang="en-US" sz="1100" kern="1200" dirty="0"/>
        </a:p>
      </dsp:txBody>
      <dsp:txXfrm>
        <a:off x="5093553" y="597659"/>
        <a:ext cx="1225898" cy="581492"/>
      </dsp:txXfrm>
    </dsp:sp>
    <dsp:sp modelId="{80BFD0F9-C553-4AA9-8CF9-FE7B3B47715A}">
      <dsp:nvSpPr>
        <dsp:cNvPr id="0" name=""/>
        <dsp:cNvSpPr/>
      </dsp:nvSpPr>
      <dsp:spPr>
        <a:xfrm>
          <a:off x="5627596" y="1931441"/>
          <a:ext cx="1288812" cy="644406"/>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Confidence</a:t>
          </a:r>
          <a:r>
            <a:rPr lang="en-US" sz="600" b="0" kern="1200" dirty="0"/>
            <a:t> </a:t>
          </a:r>
          <a:endParaRPr lang="en-US" sz="600" kern="1200" dirty="0"/>
        </a:p>
      </dsp:txBody>
      <dsp:txXfrm>
        <a:off x="5659053" y="1962898"/>
        <a:ext cx="1225898" cy="581492"/>
      </dsp:txXfrm>
    </dsp:sp>
    <dsp:sp modelId="{B401B1FB-686D-4C75-B204-62630FFDF54B}">
      <dsp:nvSpPr>
        <dsp:cNvPr id="0" name=""/>
        <dsp:cNvSpPr/>
      </dsp:nvSpPr>
      <dsp:spPr>
        <a:xfrm>
          <a:off x="5062096" y="3296680"/>
          <a:ext cx="1288812" cy="644406"/>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Public Speaking</a:t>
          </a:r>
          <a:endParaRPr lang="en-US" sz="1100" kern="1200" dirty="0"/>
        </a:p>
      </dsp:txBody>
      <dsp:txXfrm>
        <a:off x="5093553" y="3328137"/>
        <a:ext cx="1225898" cy="581492"/>
      </dsp:txXfrm>
    </dsp:sp>
    <dsp:sp modelId="{5678B446-3C8F-451D-9026-388C20607BF1}">
      <dsp:nvSpPr>
        <dsp:cNvPr id="0" name=""/>
        <dsp:cNvSpPr/>
      </dsp:nvSpPr>
      <dsp:spPr>
        <a:xfrm>
          <a:off x="3696857" y="3862181"/>
          <a:ext cx="1288812" cy="644406"/>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Humour</a:t>
          </a:r>
          <a:endParaRPr lang="en-US" sz="1100" kern="1200" dirty="0"/>
        </a:p>
      </dsp:txBody>
      <dsp:txXfrm>
        <a:off x="3728314" y="3893638"/>
        <a:ext cx="1225898" cy="581492"/>
      </dsp:txXfrm>
    </dsp:sp>
    <dsp:sp modelId="{D93DD4D5-79E7-430D-B17E-63912E9DC65C}">
      <dsp:nvSpPr>
        <dsp:cNvPr id="0" name=""/>
        <dsp:cNvSpPr/>
      </dsp:nvSpPr>
      <dsp:spPr>
        <a:xfrm>
          <a:off x="2331618" y="3296680"/>
          <a:ext cx="1288812" cy="644406"/>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a:t>Interpersonal Skills</a:t>
          </a:r>
          <a:endParaRPr lang="en-US" sz="1100" kern="1200" dirty="0"/>
        </a:p>
      </dsp:txBody>
      <dsp:txXfrm>
        <a:off x="2363075" y="3328137"/>
        <a:ext cx="1225898" cy="581492"/>
      </dsp:txXfrm>
    </dsp:sp>
    <dsp:sp modelId="{1C1F3F2A-472D-40C9-986F-D2F87CEC96E9}">
      <dsp:nvSpPr>
        <dsp:cNvPr id="0" name=""/>
        <dsp:cNvSpPr/>
      </dsp:nvSpPr>
      <dsp:spPr>
        <a:xfrm>
          <a:off x="1766117" y="1931441"/>
          <a:ext cx="1288812" cy="644406"/>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0" kern="1200"/>
            <a:t>Emotional Intelligence</a:t>
          </a:r>
          <a:endParaRPr lang="en-US" sz="1050" kern="1200" dirty="0"/>
        </a:p>
      </dsp:txBody>
      <dsp:txXfrm>
        <a:off x="1797574" y="1962898"/>
        <a:ext cx="1225898" cy="581492"/>
      </dsp:txXfrm>
    </dsp:sp>
    <dsp:sp modelId="{21136DA5-C9A2-43D6-A3B7-D694781D3B49}">
      <dsp:nvSpPr>
        <dsp:cNvPr id="0" name=""/>
        <dsp:cNvSpPr/>
      </dsp:nvSpPr>
      <dsp:spPr>
        <a:xfrm>
          <a:off x="2331618" y="566202"/>
          <a:ext cx="1288812" cy="644406"/>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a:t>Respect</a:t>
          </a:r>
          <a:endParaRPr lang="en-US" sz="1100" kern="1200" dirty="0"/>
        </a:p>
      </dsp:txBody>
      <dsp:txXfrm>
        <a:off x="2363075" y="597659"/>
        <a:ext cx="1225898" cy="5814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6DC39-F2BE-4721-971C-595F50C27B0E}">
      <dsp:nvSpPr>
        <dsp:cNvPr id="0" name=""/>
        <dsp:cNvSpPr/>
      </dsp:nvSpPr>
      <dsp:spPr>
        <a:xfrm>
          <a:off x="153382" y="867271"/>
          <a:ext cx="1008113" cy="100811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D527F-3311-4FBA-967F-11B03FAD8ABD}">
      <dsp:nvSpPr>
        <dsp:cNvPr id="0" name=""/>
        <dsp:cNvSpPr/>
      </dsp:nvSpPr>
      <dsp:spPr>
        <a:xfrm>
          <a:off x="365086" y="1078975"/>
          <a:ext cx="584705" cy="584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79EF1-4B10-47A1-AFB8-205487E85D9A}">
      <dsp:nvSpPr>
        <dsp:cNvPr id="0" name=""/>
        <dsp:cNvSpPr/>
      </dsp:nvSpPr>
      <dsp:spPr>
        <a:xfrm>
          <a:off x="1377521" y="867271"/>
          <a:ext cx="2376268" cy="100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b="0" kern="1200"/>
            <a:t>Discussions around taught modules – specific topics within modules</a:t>
          </a:r>
          <a:endParaRPr lang="en-US" sz="1400" b="0" kern="1200"/>
        </a:p>
      </dsp:txBody>
      <dsp:txXfrm>
        <a:off x="1377521" y="867271"/>
        <a:ext cx="2376268" cy="1008113"/>
      </dsp:txXfrm>
    </dsp:sp>
    <dsp:sp modelId="{234E3EC8-8E88-4C65-90FE-4ECE98838C0C}">
      <dsp:nvSpPr>
        <dsp:cNvPr id="0" name=""/>
        <dsp:cNvSpPr/>
      </dsp:nvSpPr>
      <dsp:spPr>
        <a:xfrm>
          <a:off x="4167835" y="867271"/>
          <a:ext cx="1008113" cy="100811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6C2507-2632-4A69-BCBD-57F2BD4065A0}">
      <dsp:nvSpPr>
        <dsp:cNvPr id="0" name=""/>
        <dsp:cNvSpPr/>
      </dsp:nvSpPr>
      <dsp:spPr>
        <a:xfrm>
          <a:off x="4379539" y="1078975"/>
          <a:ext cx="584705" cy="584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E1C70-8BEB-46AF-95EC-6FD8474D15C9}">
      <dsp:nvSpPr>
        <dsp:cNvPr id="0" name=""/>
        <dsp:cNvSpPr/>
      </dsp:nvSpPr>
      <dsp:spPr>
        <a:xfrm>
          <a:off x="5391973" y="867271"/>
          <a:ext cx="2376268" cy="100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a:t>Approaching people to get visibility before finalising your research topic </a:t>
          </a:r>
        </a:p>
      </dsp:txBody>
      <dsp:txXfrm>
        <a:off x="5391973" y="867271"/>
        <a:ext cx="2376268" cy="1008113"/>
      </dsp:txXfrm>
    </dsp:sp>
    <dsp:sp modelId="{E600011E-B384-46A5-8628-202E64B99902}">
      <dsp:nvSpPr>
        <dsp:cNvPr id="0" name=""/>
        <dsp:cNvSpPr/>
      </dsp:nvSpPr>
      <dsp:spPr>
        <a:xfrm>
          <a:off x="153382" y="2643615"/>
          <a:ext cx="1008113" cy="100811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7192E7-FDC6-4F86-8A09-80CEAC664C57}">
      <dsp:nvSpPr>
        <dsp:cNvPr id="0" name=""/>
        <dsp:cNvSpPr/>
      </dsp:nvSpPr>
      <dsp:spPr>
        <a:xfrm>
          <a:off x="365086" y="2855318"/>
          <a:ext cx="584705" cy="5847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1EC8E-176F-483C-8C59-0170BB4496B7}">
      <dsp:nvSpPr>
        <dsp:cNvPr id="0" name=""/>
        <dsp:cNvSpPr/>
      </dsp:nvSpPr>
      <dsp:spPr>
        <a:xfrm>
          <a:off x="1377521" y="2643615"/>
          <a:ext cx="2376268" cy="100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a:t>Networking with various subject matter experts to acquire candidates, as part of your research methodology</a:t>
          </a:r>
        </a:p>
      </dsp:txBody>
      <dsp:txXfrm>
        <a:off x="1377521" y="2643615"/>
        <a:ext cx="2376268" cy="1008113"/>
      </dsp:txXfrm>
    </dsp:sp>
    <dsp:sp modelId="{353AFF44-61E0-47F2-85E9-AF656F4C5764}">
      <dsp:nvSpPr>
        <dsp:cNvPr id="0" name=""/>
        <dsp:cNvSpPr/>
      </dsp:nvSpPr>
      <dsp:spPr>
        <a:xfrm>
          <a:off x="4167835" y="2643615"/>
          <a:ext cx="1008113" cy="100811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150BE-18E8-40B4-8B20-13826CE1ABF1}">
      <dsp:nvSpPr>
        <dsp:cNvPr id="0" name=""/>
        <dsp:cNvSpPr/>
      </dsp:nvSpPr>
      <dsp:spPr>
        <a:xfrm>
          <a:off x="4379539" y="2855318"/>
          <a:ext cx="584705" cy="5847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9A1F5B-3AE8-4D10-9BF3-A96208F60B08}">
      <dsp:nvSpPr>
        <dsp:cNvPr id="0" name=""/>
        <dsp:cNvSpPr/>
      </dsp:nvSpPr>
      <dsp:spPr>
        <a:xfrm>
          <a:off x="5391973" y="2643615"/>
          <a:ext cx="2376268" cy="100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a:t>Reaching out to recruiters, who are hiring for your target roles (roles that require similar knowledge/skills)</a:t>
          </a:r>
        </a:p>
      </dsp:txBody>
      <dsp:txXfrm>
        <a:off x="5391973" y="2643615"/>
        <a:ext cx="2376268" cy="100811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37232-069A-4257-AC75-C471A31C9D70}" type="datetimeFigureOut">
              <a:rPr lang="en-GB" smtClean="0"/>
              <a:t>30/10/2023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2D012-29D7-4884-B87F-2953887AC126}" type="slidenum">
              <a:rPr lang="en-GB" smtClean="0"/>
              <a:t>‹#›</a:t>
            </a:fld>
            <a:endParaRPr lang="en-GB"/>
          </a:p>
        </p:txBody>
      </p:sp>
    </p:spTree>
    <p:extLst>
      <p:ext uri="{BB962C8B-B14F-4D97-AF65-F5344CB8AC3E}">
        <p14:creationId xmlns:p14="http://schemas.microsoft.com/office/powerpoint/2010/main" val="374789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461662-24EF-431F-B045-937ED14B97EF}" type="slidenum">
              <a:rPr lang="en-GB" smtClean="0"/>
              <a:t>1</a:t>
            </a:fld>
            <a:endParaRPr lang="en-GB"/>
          </a:p>
        </p:txBody>
      </p:sp>
    </p:spTree>
    <p:extLst>
      <p:ext uri="{BB962C8B-B14F-4D97-AF65-F5344CB8AC3E}">
        <p14:creationId xmlns:p14="http://schemas.microsoft.com/office/powerpoint/2010/main" val="320580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12D2D012-29D7-4884-B87F-2953887AC126}" type="slidenum">
              <a:rPr lang="en-GB" smtClean="0"/>
              <a:t>23</a:t>
            </a:fld>
            <a:endParaRPr lang="en-GB"/>
          </a:p>
        </p:txBody>
      </p:sp>
    </p:spTree>
    <p:extLst>
      <p:ext uri="{BB962C8B-B14F-4D97-AF65-F5344CB8AC3E}">
        <p14:creationId xmlns:p14="http://schemas.microsoft.com/office/powerpoint/2010/main" val="150594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12D2D012-29D7-4884-B87F-2953887AC126}" type="slidenum">
              <a:rPr lang="en-GB" smtClean="0"/>
              <a:t>27</a:t>
            </a:fld>
            <a:endParaRPr lang="en-GB"/>
          </a:p>
        </p:txBody>
      </p:sp>
    </p:spTree>
    <p:extLst>
      <p:ext uri="{BB962C8B-B14F-4D97-AF65-F5344CB8AC3E}">
        <p14:creationId xmlns:p14="http://schemas.microsoft.com/office/powerpoint/2010/main" val="60860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461662-24EF-431F-B045-937ED14B97EF}" type="slidenum">
              <a:rPr lang="en-GB" smtClean="0"/>
              <a:t>3</a:t>
            </a:fld>
            <a:endParaRPr lang="en-GB"/>
          </a:p>
        </p:txBody>
      </p:sp>
    </p:spTree>
    <p:extLst>
      <p:ext uri="{BB962C8B-B14F-4D97-AF65-F5344CB8AC3E}">
        <p14:creationId xmlns:p14="http://schemas.microsoft.com/office/powerpoint/2010/main" val="3874393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461662-24EF-431F-B045-937ED14B97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80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*IMAGE TIP* Delete placeholder image and click icon</a:t>
            </a:r>
            <a:r>
              <a:rPr lang="en-GB" baseline="0"/>
              <a:t> to insert preferred image. To change the crop of the image once inserted, click on your picture, then go to the Format Tab &gt; Crop, and adjust as needed.</a:t>
            </a:r>
            <a:endParaRPr lang="en-GB"/>
          </a:p>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2D012-29D7-4884-B87F-2953887AC1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30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a:p>
            <a:endParaRPr lang="en-GB" baseline="0"/>
          </a:p>
          <a:p>
            <a:endParaRPr lang="en-GB" baseline="0"/>
          </a:p>
          <a:p>
            <a:endParaRPr lang="en-GB"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2D012-29D7-4884-B87F-2953887AC1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88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12D2D012-29D7-4884-B87F-2953887AC126}" type="slidenum">
              <a:rPr lang="en-GB" smtClean="0"/>
              <a:t>10</a:t>
            </a:fld>
            <a:endParaRPr lang="en-GB"/>
          </a:p>
        </p:txBody>
      </p:sp>
    </p:spTree>
    <p:extLst>
      <p:ext uri="{BB962C8B-B14F-4D97-AF65-F5344CB8AC3E}">
        <p14:creationId xmlns:p14="http://schemas.microsoft.com/office/powerpoint/2010/main" val="2821247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12D2D012-29D7-4884-B87F-2953887AC126}" type="slidenum">
              <a:rPr lang="en-GB" smtClean="0"/>
              <a:t>11</a:t>
            </a:fld>
            <a:endParaRPr lang="en-GB"/>
          </a:p>
        </p:txBody>
      </p:sp>
    </p:spTree>
    <p:extLst>
      <p:ext uri="{BB962C8B-B14F-4D97-AF65-F5344CB8AC3E}">
        <p14:creationId xmlns:p14="http://schemas.microsoft.com/office/powerpoint/2010/main" val="232117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2D012-29D7-4884-B87F-2953887AC126}" type="slidenum">
              <a:rPr lang="en-GB" smtClean="0"/>
              <a:t>14</a:t>
            </a:fld>
            <a:endParaRPr lang="en-GB"/>
          </a:p>
        </p:txBody>
      </p:sp>
    </p:spTree>
    <p:extLst>
      <p:ext uri="{BB962C8B-B14F-4D97-AF65-F5344CB8AC3E}">
        <p14:creationId xmlns:p14="http://schemas.microsoft.com/office/powerpoint/2010/main" val="117269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12D2D012-29D7-4884-B87F-2953887AC126}" type="slidenum">
              <a:rPr lang="en-GB" smtClean="0"/>
              <a:t>21</a:t>
            </a:fld>
            <a:endParaRPr lang="en-GB"/>
          </a:p>
        </p:txBody>
      </p:sp>
    </p:spTree>
    <p:extLst>
      <p:ext uri="{BB962C8B-B14F-4D97-AF65-F5344CB8AC3E}">
        <p14:creationId xmlns:p14="http://schemas.microsoft.com/office/powerpoint/2010/main" val="529940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Blank presentation</a:t>
            </a:r>
            <a:endParaRPr lang="en-GB"/>
          </a:p>
        </p:txBody>
      </p:sp>
      <p:sp>
        <p:nvSpPr>
          <p:cNvPr id="3" name="Date Placeholder 2"/>
          <p:cNvSpPr>
            <a:spLocks noGrp="1"/>
          </p:cNvSpPr>
          <p:nvPr>
            <p:ph type="dt" sz="half" idx="10"/>
          </p:nvPr>
        </p:nvSpPr>
        <p:spPr/>
        <p:txBody>
          <a:bodyPr/>
          <a:lstStyle/>
          <a:p>
            <a:fld id="{490AA5B3-452A-4E3C-AE02-694750D57AC5}" type="datetime4">
              <a:rPr lang="en-GB" smtClean="0"/>
              <a:t>30 October 2023</a:t>
            </a:fld>
            <a:endParaRPr lang="en-GB"/>
          </a:p>
        </p:txBody>
      </p:sp>
      <p:sp>
        <p:nvSpPr>
          <p:cNvPr id="4" name="Footer Placeholder 3"/>
          <p:cNvSpPr>
            <a:spLocks noGrp="1"/>
          </p:cNvSpPr>
          <p:nvPr>
            <p:ph type="ftr" sz="quarter" idx="11"/>
          </p:nvPr>
        </p:nvSpPr>
        <p:spPr/>
        <p:txBody>
          <a:bodyPr/>
          <a:lstStyle/>
          <a:p>
            <a:r>
              <a:rPr lang="en-GB"/>
              <a:t>PG Skills Session</a:t>
            </a:r>
          </a:p>
        </p:txBody>
      </p:sp>
      <p:sp>
        <p:nvSpPr>
          <p:cNvPr id="5" name="Slide Number Placeholder 4"/>
          <p:cNvSpPr>
            <a:spLocks noGrp="1"/>
          </p:cNvSpPr>
          <p:nvPr>
            <p:ph type="sldNum" sz="quarter" idx="12"/>
          </p:nvPr>
        </p:nvSpPr>
        <p:spPr/>
        <p:txBody>
          <a:bodyPr/>
          <a:lstStyle/>
          <a:p>
            <a:fld id="{7792AE7C-385F-410A-8EBB-210033528786}" type="slidenum">
              <a:rPr lang="en-GB" smtClean="0"/>
              <a:pPr/>
              <a:t>‹#›</a:t>
            </a:fld>
            <a:endParaRPr lang="en-GB"/>
          </a:p>
        </p:txBody>
      </p:sp>
      <p:sp>
        <p:nvSpPr>
          <p:cNvPr id="8" name="Text Placeholder 7"/>
          <p:cNvSpPr>
            <a:spLocks noGrp="1"/>
          </p:cNvSpPr>
          <p:nvPr>
            <p:ph type="body" sz="quarter" idx="13" hasCustomPrompt="1"/>
          </p:nvPr>
        </p:nvSpPr>
        <p:spPr>
          <a:xfrm>
            <a:off x="599937" y="1556792"/>
            <a:ext cx="7932876" cy="4464496"/>
          </a:xfrm>
        </p:spPr>
        <p:txBody>
          <a:bodyPr/>
          <a:lstStyle/>
          <a:p>
            <a:pPr lvl="0"/>
            <a:r>
              <a:rPr lang="en-US"/>
              <a:t>Click on the TURNTOWN ribbon tab and click the New dropdown to see a list of available PowerPoint presentations</a:t>
            </a:r>
          </a:p>
        </p:txBody>
      </p:sp>
    </p:spTree>
    <p:extLst>
      <p:ext uri="{BB962C8B-B14F-4D97-AF65-F5344CB8AC3E}">
        <p14:creationId xmlns:p14="http://schemas.microsoft.com/office/powerpoint/2010/main" val="350353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rporate Overview (6 x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1188" y="2303143"/>
            <a:ext cx="3884612" cy="1230631"/>
          </a:xfrm>
          <a:solidFill>
            <a:schemeClr val="bg1">
              <a:lumMod val="95000"/>
            </a:schemeClr>
          </a:solidFill>
        </p:spPr>
        <p:txBody>
          <a:bodyPr lIns="108000" tIns="108000" rIns="108000" bIns="108000"/>
          <a:lstStyle>
            <a:lvl1pPr>
              <a:defRPr sz="1100"/>
            </a:lvl1pPr>
            <a:lvl2pPr>
              <a:defRPr sz="900" b="1">
                <a:solidFill>
                  <a:schemeClr val="accent2"/>
                </a:solidFill>
              </a:defRPr>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31DD9C36-1D84-4A8B-A514-A42AED6E02E1}" type="datetime4">
              <a:rPr lang="en-GB" smtClean="0"/>
              <a:t>30 October 2023</a:t>
            </a:fld>
            <a:endParaRPr lang="en-GB"/>
          </a:p>
        </p:txBody>
      </p:sp>
      <p:sp>
        <p:nvSpPr>
          <p:cNvPr id="6" name="Footer Placeholder 5"/>
          <p:cNvSpPr>
            <a:spLocks noGrp="1"/>
          </p:cNvSpPr>
          <p:nvPr>
            <p:ph type="ftr" sz="quarter" idx="11"/>
          </p:nvPr>
        </p:nvSpPr>
        <p:spPr/>
        <p:txBody>
          <a:bodyPr/>
          <a:lstStyle/>
          <a:p>
            <a:r>
              <a:rPr lang="en-GB"/>
              <a:t>PG Skills Session</a:t>
            </a:r>
          </a:p>
        </p:txBody>
      </p:sp>
      <p:sp>
        <p:nvSpPr>
          <p:cNvPr id="7" name="Slide Number Placeholder 6"/>
          <p:cNvSpPr>
            <a:spLocks noGrp="1"/>
          </p:cNvSpPr>
          <p:nvPr>
            <p:ph type="sldNum" sz="quarter" idx="12"/>
          </p:nvPr>
        </p:nvSpPr>
        <p:spPr/>
        <p:txBody>
          <a:bodyPr/>
          <a:lstStyle/>
          <a:p>
            <a:fld id="{7792AE7C-385F-410A-8EBB-210033528786}" type="slidenum">
              <a:rPr lang="en-GB" smtClean="0"/>
              <a:t>‹#›</a:t>
            </a:fld>
            <a:endParaRPr lang="en-GB"/>
          </a:p>
        </p:txBody>
      </p:sp>
      <p:sp>
        <p:nvSpPr>
          <p:cNvPr id="13" name="Content Placeholder 2"/>
          <p:cNvSpPr>
            <a:spLocks noGrp="1"/>
          </p:cNvSpPr>
          <p:nvPr>
            <p:ph idx="13"/>
          </p:nvPr>
        </p:nvSpPr>
        <p:spPr>
          <a:xfrm>
            <a:off x="611187" y="1507264"/>
            <a:ext cx="7921625" cy="659864"/>
          </a:xfrm>
        </p:spPr>
        <p:txBody>
          <a:bodyPr/>
          <a:lstStyle>
            <a:lvl1pPr>
              <a:spcAft>
                <a:spcPts val="1000"/>
              </a:spcAft>
              <a:defRPr sz="1400" b="0">
                <a:solidFill>
                  <a:schemeClr val="tx2"/>
                </a:solidFill>
              </a:defRPr>
            </a:lvl1pPr>
            <a:lvl2pPr marL="285750" indent="-285750">
              <a:spcAft>
                <a:spcPts val="1000"/>
              </a:spcAft>
              <a:buClr>
                <a:schemeClr val="accent2"/>
              </a:buClr>
              <a:buFont typeface="Arial" panose="020B0604020202020204" pitchFamily="34" charset="0"/>
              <a:buChar char="■"/>
              <a:defRPr/>
            </a:lvl2pPr>
            <a:lvl3pPr marL="541338" indent="-269875">
              <a:defRPr sz="1300"/>
            </a:lvl3pPr>
            <a:lvl4pPr marL="804863" indent="-263525">
              <a:defRPr sz="1200"/>
            </a:lvl4pPr>
            <a:lvl5pPr marL="1168400" indent="-271463">
              <a:defRPr sz="1100"/>
            </a:lvl5pPr>
          </a:lstStyle>
          <a:p>
            <a:pPr lvl="0"/>
            <a:r>
              <a:rPr lang="en-US"/>
              <a:t>Click to edit Master text styles</a:t>
            </a:r>
          </a:p>
        </p:txBody>
      </p:sp>
      <p:sp>
        <p:nvSpPr>
          <p:cNvPr id="16" name="Text Placeholder 15"/>
          <p:cNvSpPr>
            <a:spLocks noGrp="1"/>
          </p:cNvSpPr>
          <p:nvPr>
            <p:ph type="body" sz="quarter" idx="14" hasCustomPrompt="1"/>
          </p:nvPr>
        </p:nvSpPr>
        <p:spPr>
          <a:xfrm>
            <a:off x="712788" y="2813558"/>
            <a:ext cx="3755303" cy="719138"/>
          </a:xfrm>
        </p:spPr>
        <p:txBody>
          <a:bodyPr>
            <a:normAutofit/>
          </a:bodyPr>
          <a:lstStyle>
            <a:lvl1pPr>
              <a:defRPr sz="4500">
                <a:solidFill>
                  <a:schemeClr val="accent1"/>
                </a:solidFill>
              </a:defRPr>
            </a:lvl1pPr>
          </a:lstStyle>
          <a:p>
            <a:pPr lvl="0"/>
            <a:r>
              <a:rPr lang="en-US" err="1"/>
              <a:t>XXXX</a:t>
            </a:r>
            <a:endParaRPr lang="en-US"/>
          </a:p>
        </p:txBody>
      </p:sp>
      <p:sp>
        <p:nvSpPr>
          <p:cNvPr id="17" name="Content Placeholder 2"/>
          <p:cNvSpPr>
            <a:spLocks noGrp="1"/>
          </p:cNvSpPr>
          <p:nvPr>
            <p:ph sz="half" idx="15"/>
          </p:nvPr>
        </p:nvSpPr>
        <p:spPr>
          <a:xfrm>
            <a:off x="611188" y="3608068"/>
            <a:ext cx="3884612" cy="1230631"/>
          </a:xfrm>
          <a:solidFill>
            <a:schemeClr val="bg1">
              <a:lumMod val="95000"/>
            </a:schemeClr>
          </a:solidFill>
        </p:spPr>
        <p:txBody>
          <a:bodyPr lIns="108000" tIns="108000" rIns="108000" bIns="108000"/>
          <a:lstStyle>
            <a:lvl1pPr>
              <a:defRPr sz="1100"/>
            </a:lvl1pPr>
            <a:lvl2pPr>
              <a:defRPr sz="900" b="1">
                <a:solidFill>
                  <a:schemeClr val="accent2"/>
                </a:solidFill>
              </a:defRPr>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18" name="Text Placeholder 15"/>
          <p:cNvSpPr>
            <a:spLocks noGrp="1"/>
          </p:cNvSpPr>
          <p:nvPr>
            <p:ph type="body" sz="quarter" idx="16" hasCustomPrompt="1"/>
          </p:nvPr>
        </p:nvSpPr>
        <p:spPr>
          <a:xfrm>
            <a:off x="712788" y="4118483"/>
            <a:ext cx="3755303" cy="719138"/>
          </a:xfrm>
        </p:spPr>
        <p:txBody>
          <a:bodyPr>
            <a:normAutofit/>
          </a:bodyPr>
          <a:lstStyle>
            <a:lvl1pPr>
              <a:defRPr sz="4500">
                <a:solidFill>
                  <a:schemeClr val="accent1"/>
                </a:solidFill>
              </a:defRPr>
            </a:lvl1pPr>
          </a:lstStyle>
          <a:p>
            <a:pPr lvl="0"/>
            <a:r>
              <a:rPr lang="en-US" err="1"/>
              <a:t>XXXX</a:t>
            </a:r>
            <a:endParaRPr lang="en-US"/>
          </a:p>
        </p:txBody>
      </p:sp>
      <p:sp>
        <p:nvSpPr>
          <p:cNvPr id="19" name="Content Placeholder 2"/>
          <p:cNvSpPr>
            <a:spLocks noGrp="1"/>
          </p:cNvSpPr>
          <p:nvPr>
            <p:ph sz="half" idx="17"/>
          </p:nvPr>
        </p:nvSpPr>
        <p:spPr>
          <a:xfrm>
            <a:off x="611188" y="4903468"/>
            <a:ext cx="3884612" cy="1230631"/>
          </a:xfrm>
          <a:solidFill>
            <a:schemeClr val="bg1">
              <a:lumMod val="95000"/>
            </a:schemeClr>
          </a:solidFill>
        </p:spPr>
        <p:txBody>
          <a:bodyPr lIns="108000" tIns="108000" rIns="108000" bIns="108000"/>
          <a:lstStyle>
            <a:lvl1pPr>
              <a:defRPr sz="1100"/>
            </a:lvl1pPr>
            <a:lvl2pPr>
              <a:defRPr sz="900" b="1">
                <a:solidFill>
                  <a:schemeClr val="accent2"/>
                </a:solidFill>
              </a:defRPr>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20" name="Text Placeholder 15"/>
          <p:cNvSpPr>
            <a:spLocks noGrp="1"/>
          </p:cNvSpPr>
          <p:nvPr>
            <p:ph type="body" sz="quarter" idx="18" hasCustomPrompt="1"/>
          </p:nvPr>
        </p:nvSpPr>
        <p:spPr>
          <a:xfrm>
            <a:off x="712788" y="5413883"/>
            <a:ext cx="3755303" cy="719138"/>
          </a:xfrm>
        </p:spPr>
        <p:txBody>
          <a:bodyPr>
            <a:normAutofit/>
          </a:bodyPr>
          <a:lstStyle>
            <a:lvl1pPr>
              <a:defRPr sz="4500">
                <a:solidFill>
                  <a:schemeClr val="accent1"/>
                </a:solidFill>
              </a:defRPr>
            </a:lvl1pPr>
          </a:lstStyle>
          <a:p>
            <a:pPr lvl="0"/>
            <a:r>
              <a:rPr lang="en-US" err="1"/>
              <a:t>XXXX</a:t>
            </a:r>
            <a:endParaRPr lang="en-US"/>
          </a:p>
        </p:txBody>
      </p:sp>
      <p:sp>
        <p:nvSpPr>
          <p:cNvPr id="21" name="Content Placeholder 2"/>
          <p:cNvSpPr>
            <a:spLocks noGrp="1"/>
          </p:cNvSpPr>
          <p:nvPr>
            <p:ph sz="half" idx="19"/>
          </p:nvPr>
        </p:nvSpPr>
        <p:spPr>
          <a:xfrm>
            <a:off x="4640263" y="2303143"/>
            <a:ext cx="3884612" cy="1230631"/>
          </a:xfrm>
          <a:solidFill>
            <a:schemeClr val="bg1">
              <a:lumMod val="95000"/>
            </a:schemeClr>
          </a:solidFill>
        </p:spPr>
        <p:txBody>
          <a:bodyPr lIns="108000" tIns="108000" rIns="108000" bIns="108000"/>
          <a:lstStyle>
            <a:lvl1pPr>
              <a:defRPr sz="1100"/>
            </a:lvl1pPr>
            <a:lvl2pPr>
              <a:defRPr sz="900" b="1">
                <a:solidFill>
                  <a:schemeClr val="accent2"/>
                </a:solidFill>
              </a:defRPr>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22" name="Text Placeholder 15"/>
          <p:cNvSpPr>
            <a:spLocks noGrp="1"/>
          </p:cNvSpPr>
          <p:nvPr>
            <p:ph type="body" sz="quarter" idx="20" hasCustomPrompt="1"/>
          </p:nvPr>
        </p:nvSpPr>
        <p:spPr>
          <a:xfrm>
            <a:off x="4741863" y="2813558"/>
            <a:ext cx="3755303" cy="719138"/>
          </a:xfrm>
        </p:spPr>
        <p:txBody>
          <a:bodyPr>
            <a:normAutofit/>
          </a:bodyPr>
          <a:lstStyle>
            <a:lvl1pPr>
              <a:defRPr sz="4500">
                <a:solidFill>
                  <a:schemeClr val="accent1"/>
                </a:solidFill>
              </a:defRPr>
            </a:lvl1pPr>
          </a:lstStyle>
          <a:p>
            <a:pPr lvl="0"/>
            <a:r>
              <a:rPr lang="en-US" err="1"/>
              <a:t>XXXX</a:t>
            </a:r>
            <a:endParaRPr lang="en-US"/>
          </a:p>
        </p:txBody>
      </p:sp>
      <p:sp>
        <p:nvSpPr>
          <p:cNvPr id="23" name="Content Placeholder 2"/>
          <p:cNvSpPr>
            <a:spLocks noGrp="1"/>
          </p:cNvSpPr>
          <p:nvPr>
            <p:ph sz="half" idx="21"/>
          </p:nvPr>
        </p:nvSpPr>
        <p:spPr>
          <a:xfrm>
            <a:off x="4640263" y="3608068"/>
            <a:ext cx="3884612" cy="1230631"/>
          </a:xfrm>
          <a:solidFill>
            <a:schemeClr val="bg1">
              <a:lumMod val="95000"/>
            </a:schemeClr>
          </a:solidFill>
        </p:spPr>
        <p:txBody>
          <a:bodyPr lIns="108000" tIns="108000" rIns="108000" bIns="108000"/>
          <a:lstStyle>
            <a:lvl1pPr>
              <a:defRPr sz="1100"/>
            </a:lvl1pPr>
            <a:lvl2pPr>
              <a:defRPr sz="900" b="1">
                <a:solidFill>
                  <a:schemeClr val="accent2"/>
                </a:solidFill>
              </a:defRPr>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24" name="Text Placeholder 15"/>
          <p:cNvSpPr>
            <a:spLocks noGrp="1"/>
          </p:cNvSpPr>
          <p:nvPr>
            <p:ph type="body" sz="quarter" idx="22" hasCustomPrompt="1"/>
          </p:nvPr>
        </p:nvSpPr>
        <p:spPr>
          <a:xfrm>
            <a:off x="4741863" y="4118483"/>
            <a:ext cx="3755303" cy="719138"/>
          </a:xfrm>
        </p:spPr>
        <p:txBody>
          <a:bodyPr>
            <a:normAutofit/>
          </a:bodyPr>
          <a:lstStyle>
            <a:lvl1pPr>
              <a:defRPr sz="4500">
                <a:solidFill>
                  <a:schemeClr val="accent1"/>
                </a:solidFill>
              </a:defRPr>
            </a:lvl1pPr>
          </a:lstStyle>
          <a:p>
            <a:pPr lvl="0"/>
            <a:r>
              <a:rPr lang="en-US" err="1"/>
              <a:t>XXXX</a:t>
            </a:r>
            <a:endParaRPr lang="en-US"/>
          </a:p>
        </p:txBody>
      </p:sp>
      <p:sp>
        <p:nvSpPr>
          <p:cNvPr id="25" name="Content Placeholder 2"/>
          <p:cNvSpPr>
            <a:spLocks noGrp="1"/>
          </p:cNvSpPr>
          <p:nvPr>
            <p:ph sz="half" idx="23"/>
          </p:nvPr>
        </p:nvSpPr>
        <p:spPr>
          <a:xfrm>
            <a:off x="4640263" y="4903468"/>
            <a:ext cx="3884612" cy="1230631"/>
          </a:xfrm>
          <a:solidFill>
            <a:schemeClr val="bg1">
              <a:lumMod val="95000"/>
            </a:schemeClr>
          </a:solidFill>
        </p:spPr>
        <p:txBody>
          <a:bodyPr lIns="108000" tIns="108000" rIns="108000" bIns="108000"/>
          <a:lstStyle>
            <a:lvl1pPr>
              <a:defRPr sz="1100"/>
            </a:lvl1pPr>
            <a:lvl2pPr>
              <a:defRPr sz="900" b="1">
                <a:solidFill>
                  <a:schemeClr val="accent2"/>
                </a:solidFill>
              </a:defRPr>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26" name="Text Placeholder 15"/>
          <p:cNvSpPr>
            <a:spLocks noGrp="1"/>
          </p:cNvSpPr>
          <p:nvPr>
            <p:ph type="body" sz="quarter" idx="24" hasCustomPrompt="1"/>
          </p:nvPr>
        </p:nvSpPr>
        <p:spPr>
          <a:xfrm>
            <a:off x="4741863" y="5413883"/>
            <a:ext cx="3755303" cy="719138"/>
          </a:xfrm>
        </p:spPr>
        <p:txBody>
          <a:bodyPr>
            <a:normAutofit/>
          </a:bodyPr>
          <a:lstStyle>
            <a:lvl1pPr>
              <a:defRPr sz="4500">
                <a:solidFill>
                  <a:schemeClr val="accent1"/>
                </a:solidFill>
              </a:defRPr>
            </a:lvl1pPr>
          </a:lstStyle>
          <a:p>
            <a:pPr lvl="0"/>
            <a:r>
              <a:rPr lang="en-US" err="1"/>
              <a:t>XXXX</a:t>
            </a:r>
            <a:endParaRPr lang="en-US"/>
          </a:p>
        </p:txBody>
      </p:sp>
    </p:spTree>
    <p:extLst>
      <p:ext uri="{BB962C8B-B14F-4D97-AF65-F5344CB8AC3E}">
        <p14:creationId xmlns:p14="http://schemas.microsoft.com/office/powerpoint/2010/main" val="426317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with Supporting Heading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611188" y="2514600"/>
            <a:ext cx="3884400" cy="3623650"/>
          </a:xfrm>
        </p:spPr>
        <p:txBody>
          <a:bodyPr/>
          <a:lstStyle>
            <a:lvl1pPr>
              <a:spcAft>
                <a:spcPts val="1000"/>
              </a:spcAft>
              <a:defRPr sz="1400" b="0">
                <a:solidFill>
                  <a:schemeClr val="tx2"/>
                </a:solidFill>
              </a:defRPr>
            </a:lvl1pPr>
            <a:lvl2pPr marL="285750" indent="-285750">
              <a:spcAft>
                <a:spcPts val="1000"/>
              </a:spcAft>
              <a:buClr>
                <a:schemeClr val="accent2"/>
              </a:buClr>
              <a:buFont typeface="Arial" panose="020B0604020202020204" pitchFamily="34" charset="0"/>
              <a:buChar char="■"/>
              <a:defRPr/>
            </a:lvl2pPr>
            <a:lvl3pPr marL="541338" indent="-269875">
              <a:defRPr sz="1300"/>
            </a:lvl3pPr>
            <a:lvl4pPr marL="804863" indent="-263525">
              <a:defRPr sz="1200"/>
            </a:lvl4pPr>
            <a:lvl5pPr marL="1168400" indent="-271463">
              <a:defRPr sz="1100"/>
            </a:lvl5pPr>
            <a:lvl6pPr marL="1435100" indent="-269875">
              <a:defRPr/>
            </a:lvl6pPr>
            <a:lvl7pPr marL="1703388" indent="-268288">
              <a:defRPr/>
            </a:lvl7pPr>
            <a:lvl8pPr marL="1971675" indent="-268288">
              <a:defRPr/>
            </a:lvl8pPr>
            <a:lvl9pPr marL="2241550" indent="-269875">
              <a:defRPr/>
            </a:lvl9pPr>
          </a:lstStyle>
          <a:p>
            <a:pPr lvl="0"/>
            <a:r>
              <a:rPr lang="en-GB"/>
              <a:t>Click here to add text, use the increase/decrease indent icons to access the next level of styles and bullet points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Date Placeholder 3"/>
          <p:cNvSpPr>
            <a:spLocks noGrp="1"/>
          </p:cNvSpPr>
          <p:nvPr>
            <p:ph type="dt" sz="half" idx="10"/>
          </p:nvPr>
        </p:nvSpPr>
        <p:spPr/>
        <p:txBody>
          <a:bodyPr/>
          <a:lstStyle/>
          <a:p>
            <a:fld id="{516F4B2A-E480-488E-BD81-85566584BDB5}" type="datetime4">
              <a:rPr lang="en-GB" smtClean="0"/>
              <a:t>30 October 2023</a:t>
            </a:fld>
            <a:endParaRPr lang="en-GB"/>
          </a:p>
        </p:txBody>
      </p:sp>
      <p:sp>
        <p:nvSpPr>
          <p:cNvPr id="5" name="Footer Placeholder 4"/>
          <p:cNvSpPr>
            <a:spLocks noGrp="1"/>
          </p:cNvSpPr>
          <p:nvPr>
            <p:ph type="ftr" sz="quarter" idx="11"/>
          </p:nvPr>
        </p:nvSpPr>
        <p:spPr/>
        <p:txBody>
          <a:bodyPr/>
          <a:lstStyle/>
          <a:p>
            <a:r>
              <a:rPr lang="en-GB"/>
              <a:t>PG Skills Session</a:t>
            </a:r>
          </a:p>
        </p:txBody>
      </p:sp>
      <p:sp>
        <p:nvSpPr>
          <p:cNvPr id="6" name="Slide Number Placeholder 5"/>
          <p:cNvSpPr>
            <a:spLocks noGrp="1"/>
          </p:cNvSpPr>
          <p:nvPr>
            <p:ph type="sldNum" sz="quarter" idx="12"/>
          </p:nvPr>
        </p:nvSpPr>
        <p:spPr/>
        <p:txBody>
          <a:bodyPr/>
          <a:lstStyle/>
          <a:p>
            <a:fld id="{7792AE7C-385F-410A-8EBB-210033528786}" type="slidenum">
              <a:rPr lang="en-GB" smtClean="0"/>
              <a:t>‹#›</a:t>
            </a:fld>
            <a:endParaRPr lang="en-GB"/>
          </a:p>
        </p:txBody>
      </p:sp>
      <p:sp>
        <p:nvSpPr>
          <p:cNvPr id="7" name="Content Placeholder 2"/>
          <p:cNvSpPr>
            <a:spLocks noGrp="1"/>
          </p:cNvSpPr>
          <p:nvPr>
            <p:ph idx="13" hasCustomPrompt="1"/>
          </p:nvPr>
        </p:nvSpPr>
        <p:spPr>
          <a:xfrm>
            <a:off x="611188" y="1628775"/>
            <a:ext cx="7921625" cy="720105"/>
          </a:xfrm>
        </p:spPr>
        <p:txBody>
          <a:bodyPr>
            <a:normAutofit/>
          </a:bodyPr>
          <a:lstStyle>
            <a:lvl1pPr>
              <a:defRPr sz="1400" b="1">
                <a:solidFill>
                  <a:schemeClr val="tx2"/>
                </a:solidFill>
              </a:defRPr>
            </a:lvl1pPr>
          </a:lstStyle>
          <a:p>
            <a:pPr lvl="0"/>
            <a:r>
              <a:rPr lang="en-US"/>
              <a:t>Click to edit Master text  styles</a:t>
            </a:r>
          </a:p>
        </p:txBody>
      </p:sp>
      <p:sp>
        <p:nvSpPr>
          <p:cNvPr id="8" name="Content Placeholder 2"/>
          <p:cNvSpPr>
            <a:spLocks noGrp="1"/>
          </p:cNvSpPr>
          <p:nvPr>
            <p:ph idx="14" hasCustomPrompt="1"/>
          </p:nvPr>
        </p:nvSpPr>
        <p:spPr>
          <a:xfrm>
            <a:off x="4648413" y="2514600"/>
            <a:ext cx="3884400" cy="3623650"/>
          </a:xfrm>
        </p:spPr>
        <p:txBody>
          <a:bodyPr/>
          <a:lstStyle>
            <a:lvl1pPr>
              <a:spcAft>
                <a:spcPts val="1000"/>
              </a:spcAft>
              <a:defRPr sz="1400" b="0">
                <a:solidFill>
                  <a:schemeClr val="tx2"/>
                </a:solidFill>
              </a:defRPr>
            </a:lvl1pPr>
            <a:lvl2pPr marL="285750" indent="-285750">
              <a:spcAft>
                <a:spcPts val="1000"/>
              </a:spcAft>
              <a:buClr>
                <a:schemeClr val="accent2"/>
              </a:buClr>
              <a:buFont typeface="Arial" panose="020B0604020202020204" pitchFamily="34" charset="0"/>
              <a:buChar char="■"/>
              <a:defRPr/>
            </a:lvl2pPr>
            <a:lvl3pPr marL="541338" indent="-269875">
              <a:defRPr sz="1300"/>
            </a:lvl3pPr>
            <a:lvl4pPr marL="804863" indent="-263525">
              <a:defRPr sz="1200"/>
            </a:lvl4pPr>
            <a:lvl5pPr marL="1168400" indent="-271463">
              <a:defRPr lang="en-US" sz="1100" kern="1200" dirty="0" smtClean="0">
                <a:solidFill>
                  <a:schemeClr val="tx2"/>
                </a:solidFill>
                <a:latin typeface="+mn-lt"/>
                <a:ea typeface="+mn-ea"/>
                <a:cs typeface="+mn-cs"/>
              </a:defRPr>
            </a:lvl5pPr>
            <a:lvl6pPr>
              <a:defRPr lang="en-US" sz="1200" kern="1200" baseline="0" dirty="0" smtClean="0">
                <a:solidFill>
                  <a:schemeClr val="tx2"/>
                </a:solidFill>
                <a:latin typeface="+mn-lt"/>
                <a:ea typeface="+mn-ea"/>
                <a:cs typeface="+mn-cs"/>
              </a:defRPr>
            </a:lvl6pPr>
            <a:lvl7pPr>
              <a:defRPr lang="en-US" sz="1200" kern="1200" dirty="0" smtClean="0">
                <a:solidFill>
                  <a:schemeClr val="tx2"/>
                </a:solidFill>
                <a:latin typeface="+mn-lt"/>
                <a:ea typeface="+mn-ea"/>
                <a:cs typeface="+mn-cs"/>
              </a:defRPr>
            </a:lvl7pPr>
            <a:lvl8pPr>
              <a:defRPr lang="en-US" sz="1200" kern="1200" baseline="0" dirty="0" smtClean="0">
                <a:solidFill>
                  <a:schemeClr val="tx2"/>
                </a:solidFill>
                <a:latin typeface="+mn-lt"/>
                <a:ea typeface="+mn-ea"/>
                <a:cs typeface="+mn-cs"/>
              </a:defRPr>
            </a:lvl8pPr>
            <a:lvl9pPr>
              <a:defRPr lang="en-GB" sz="1200" kern="1200" dirty="0">
                <a:solidFill>
                  <a:schemeClr val="tx2"/>
                </a:solidFill>
                <a:latin typeface="+mn-lt"/>
                <a:ea typeface="+mn-ea"/>
                <a:cs typeface="+mn-cs"/>
              </a:defRPr>
            </a:lvl9pPr>
          </a:lstStyle>
          <a:p>
            <a:pPr lvl="0"/>
            <a:r>
              <a:rPr lang="en-GB"/>
              <a:t>Click here to add text, use the increase/decrease indent icons to access the next level of styles and bullet points</a:t>
            </a:r>
          </a:p>
          <a:p>
            <a:pPr lvl="1"/>
            <a:r>
              <a:rPr lang="en-US"/>
              <a:t>Second level</a:t>
            </a:r>
          </a:p>
          <a:p>
            <a:pPr lvl="2"/>
            <a:r>
              <a:rPr lang="en-US"/>
              <a:t>Third level</a:t>
            </a:r>
          </a:p>
          <a:p>
            <a:pPr lvl="3"/>
            <a:r>
              <a:rPr lang="en-US"/>
              <a:t>Fourth level</a:t>
            </a:r>
          </a:p>
          <a:p>
            <a:pPr marL="1168400" lvl="4" indent="-271463" algn="l" defTabSz="914400" rtl="0" eaLnBrk="1" latinLnBrk="0" hangingPunct="1">
              <a:spcBef>
                <a:spcPts val="0"/>
              </a:spcBef>
              <a:spcAft>
                <a:spcPts val="1000"/>
              </a:spcAft>
              <a:buClr>
                <a:schemeClr val="accent2"/>
              </a:buClr>
              <a:buSzPct val="100000"/>
              <a:buFont typeface="Arial" panose="020B0604020202020204" pitchFamily="34" charset="0"/>
              <a:buChar char="■"/>
              <a:tabLst/>
            </a:pPr>
            <a:r>
              <a:rPr lang="en-US"/>
              <a:t>Fifth level</a:t>
            </a:r>
          </a:p>
          <a:p>
            <a:pPr marL="1435100" lvl="5" indent="-269875" algn="l" defTabSz="914400" rtl="0" eaLnBrk="1" latinLnBrk="0" hangingPunct="1">
              <a:spcBef>
                <a:spcPts val="0"/>
              </a:spcBef>
              <a:spcAft>
                <a:spcPts val="1000"/>
              </a:spcAft>
              <a:buClr>
                <a:schemeClr val="accent2"/>
              </a:buClr>
              <a:buFont typeface="Arial" panose="020B0604020202020204" pitchFamily="34" charset="0"/>
              <a:buChar char="■"/>
            </a:pPr>
            <a:r>
              <a:rPr lang="en-US"/>
              <a:t>Sixth level</a:t>
            </a:r>
          </a:p>
          <a:p>
            <a:pPr marL="1703388" lvl="6" indent="-268288" algn="l" defTabSz="914400" rtl="0" eaLnBrk="1" latinLnBrk="0" hangingPunct="1">
              <a:spcBef>
                <a:spcPts val="0"/>
              </a:spcBef>
              <a:spcAft>
                <a:spcPts val="1000"/>
              </a:spcAft>
              <a:buClr>
                <a:schemeClr val="accent2"/>
              </a:buClr>
              <a:buFont typeface="Arial" panose="020B0604020202020204" pitchFamily="34" charset="0"/>
              <a:buChar char="■"/>
            </a:pPr>
            <a:r>
              <a:rPr lang="en-US"/>
              <a:t>Seventh level</a:t>
            </a:r>
          </a:p>
          <a:p>
            <a:pPr marL="1971675" lvl="7" indent="-268288" algn="l" defTabSz="914400" rtl="0" eaLnBrk="1" latinLnBrk="0" hangingPunct="1">
              <a:spcBef>
                <a:spcPts val="0"/>
              </a:spcBef>
              <a:spcAft>
                <a:spcPts val="1000"/>
              </a:spcAft>
              <a:buClr>
                <a:schemeClr val="accent2"/>
              </a:buClr>
              <a:buFont typeface="Arial" panose="020B0604020202020204" pitchFamily="34" charset="0"/>
              <a:buChar char="■"/>
            </a:pPr>
            <a:r>
              <a:rPr lang="en-US"/>
              <a:t>Eighth level</a:t>
            </a:r>
          </a:p>
          <a:p>
            <a:pPr marL="2241550" lvl="8" indent="-269875" algn="l" defTabSz="914400" rtl="0" eaLnBrk="1" latinLnBrk="0" hangingPunct="1">
              <a:spcBef>
                <a:spcPts val="0"/>
              </a:spcBef>
              <a:spcAft>
                <a:spcPts val="1000"/>
              </a:spcAft>
              <a:buClr>
                <a:schemeClr val="accent2"/>
              </a:buClr>
              <a:buFont typeface="Arial" panose="020B0604020202020204" pitchFamily="34" charset="0"/>
              <a:buChar char="■"/>
            </a:pPr>
            <a:r>
              <a:rPr lang="en-US"/>
              <a:t>Ninth level</a:t>
            </a:r>
            <a:endParaRPr lang="en-GB"/>
          </a:p>
        </p:txBody>
      </p:sp>
    </p:spTree>
    <p:extLst>
      <p:ext uri="{BB962C8B-B14F-4D97-AF65-F5344CB8AC3E}">
        <p14:creationId xmlns:p14="http://schemas.microsoft.com/office/powerpoint/2010/main" val="402953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Image Grid (with descriptions)">
    <p:spTree>
      <p:nvGrpSpPr>
        <p:cNvPr id="1" name=""/>
        <p:cNvGrpSpPr/>
        <p:nvPr/>
      </p:nvGrpSpPr>
      <p:grpSpPr>
        <a:xfrm>
          <a:off x="0" y="0"/>
          <a:ext cx="0" cy="0"/>
          <a:chOff x="0" y="0"/>
          <a:chExt cx="0" cy="0"/>
        </a:xfrm>
      </p:grpSpPr>
      <p:sp>
        <p:nvSpPr>
          <p:cNvPr id="8" name="Rectangle 7"/>
          <p:cNvSpPr/>
          <p:nvPr userDrawn="1"/>
        </p:nvSpPr>
        <p:spPr>
          <a:xfrm>
            <a:off x="611188" y="1627659"/>
            <a:ext cx="3871800" cy="4501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656664" y="1627659"/>
            <a:ext cx="3871800" cy="4501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65C279B0-1C8A-45BC-8F52-D814895F786F}" type="datetime4">
              <a:rPr lang="en-GB" smtClean="0"/>
              <a:t>30 October 2023</a:t>
            </a:fld>
            <a:endParaRPr lang="en-GB"/>
          </a:p>
        </p:txBody>
      </p:sp>
      <p:sp>
        <p:nvSpPr>
          <p:cNvPr id="6" name="Footer Placeholder 5"/>
          <p:cNvSpPr>
            <a:spLocks noGrp="1"/>
          </p:cNvSpPr>
          <p:nvPr>
            <p:ph type="ftr" sz="quarter" idx="11"/>
          </p:nvPr>
        </p:nvSpPr>
        <p:spPr/>
        <p:txBody>
          <a:bodyPr/>
          <a:lstStyle/>
          <a:p>
            <a:r>
              <a:rPr lang="en-GB"/>
              <a:t>PG Skills Session</a:t>
            </a:r>
          </a:p>
        </p:txBody>
      </p:sp>
      <p:sp>
        <p:nvSpPr>
          <p:cNvPr id="7" name="Slide Number Placeholder 6"/>
          <p:cNvSpPr>
            <a:spLocks noGrp="1"/>
          </p:cNvSpPr>
          <p:nvPr>
            <p:ph type="sldNum" sz="quarter" idx="12"/>
          </p:nvPr>
        </p:nvSpPr>
        <p:spPr/>
        <p:txBody>
          <a:bodyPr/>
          <a:lstStyle/>
          <a:p>
            <a:fld id="{7792AE7C-385F-410A-8EBB-210033528786}" type="slidenum">
              <a:rPr lang="en-GB" smtClean="0"/>
              <a:t>‹#›</a:t>
            </a:fld>
            <a:endParaRPr lang="en-GB"/>
          </a:p>
        </p:txBody>
      </p:sp>
      <p:sp>
        <p:nvSpPr>
          <p:cNvPr id="11" name="Picture Placeholder 10"/>
          <p:cNvSpPr>
            <a:spLocks noGrp="1"/>
          </p:cNvSpPr>
          <p:nvPr>
            <p:ph type="pic" sz="quarter" idx="13" hasCustomPrompt="1"/>
          </p:nvPr>
        </p:nvSpPr>
        <p:spPr>
          <a:xfrm>
            <a:off x="684363" y="1703390"/>
            <a:ext cx="3720860" cy="2304119"/>
          </a:xfrm>
          <a:ln>
            <a:noFill/>
          </a:ln>
        </p:spPr>
        <p:txBody>
          <a:bodyPr/>
          <a:lstStyle>
            <a:lvl1pPr>
              <a:defRPr b="0" baseline="0">
                <a:solidFill>
                  <a:schemeClr val="tx2"/>
                </a:solidFill>
              </a:defRPr>
            </a:lvl1pPr>
          </a:lstStyle>
          <a:p>
            <a:r>
              <a:rPr lang="en-GB"/>
              <a:t>Click icon to insert picture</a:t>
            </a:r>
          </a:p>
        </p:txBody>
      </p:sp>
      <p:sp>
        <p:nvSpPr>
          <p:cNvPr id="13" name="Picture Placeholder 10"/>
          <p:cNvSpPr>
            <a:spLocks noGrp="1"/>
          </p:cNvSpPr>
          <p:nvPr>
            <p:ph type="pic" sz="quarter" idx="14" hasCustomPrompt="1"/>
          </p:nvPr>
        </p:nvSpPr>
        <p:spPr>
          <a:xfrm>
            <a:off x="4732877" y="1703390"/>
            <a:ext cx="3720860" cy="2304119"/>
          </a:xfrm>
          <a:ln>
            <a:noFill/>
          </a:ln>
        </p:spPr>
        <p:txBody>
          <a:bodyPr/>
          <a:lstStyle>
            <a:lvl1pPr>
              <a:defRPr b="0" baseline="0">
                <a:solidFill>
                  <a:schemeClr val="tx2"/>
                </a:solidFill>
              </a:defRPr>
            </a:lvl1pPr>
          </a:lstStyle>
          <a:p>
            <a:r>
              <a:rPr lang="en-GB"/>
              <a:t>Click icon to insert picture</a:t>
            </a:r>
          </a:p>
        </p:txBody>
      </p:sp>
      <p:sp>
        <p:nvSpPr>
          <p:cNvPr id="14" name="Text Placeholder 11"/>
          <p:cNvSpPr>
            <a:spLocks noGrp="1"/>
          </p:cNvSpPr>
          <p:nvPr>
            <p:ph type="body" sz="quarter" idx="16" hasCustomPrompt="1"/>
          </p:nvPr>
        </p:nvSpPr>
        <p:spPr>
          <a:xfrm>
            <a:off x="684363" y="4093773"/>
            <a:ext cx="3722400" cy="1947600"/>
          </a:xfrm>
          <a:noFill/>
          <a:ln>
            <a:noFill/>
          </a:ln>
        </p:spPr>
        <p:txBody>
          <a:bodyPr lIns="0" tIns="0" rIns="0" bIns="0"/>
          <a:lstStyle>
            <a:lvl1pPr>
              <a:defRPr sz="1400"/>
            </a:lvl1pPr>
            <a:lvl2pPr>
              <a:spcAft>
                <a:spcPts val="0"/>
              </a:spcAft>
              <a:defRPr sz="1200" b="1">
                <a:solidFill>
                  <a:schemeClr val="accent2"/>
                </a:solidFill>
              </a:defRPr>
            </a:lvl2pPr>
            <a:lvl3pPr marL="0" indent="0">
              <a:spcAft>
                <a:spcPts val="600"/>
              </a:spcAft>
              <a:buNone/>
              <a:defRPr sz="1200"/>
            </a:lvl3pPr>
            <a:lvl4pPr marL="268288" indent="-268288">
              <a:spcAft>
                <a:spcPts val="600"/>
              </a:spcAft>
              <a:defRPr sz="1200" baseline="0"/>
            </a:lvl4pPr>
            <a:lvl5pPr marL="536575" indent="-268288">
              <a:spcAft>
                <a:spcPts val="600"/>
              </a:spcAft>
              <a:defRPr/>
            </a:lvl5pPr>
            <a:lvl6pPr marL="804863" indent="-268288">
              <a:defRPr/>
            </a:lvl6pPr>
          </a:lstStyle>
          <a:p>
            <a:pPr lvl="0"/>
            <a:r>
              <a:rPr lang="en-GB"/>
              <a:t>Click here to add text, use the increase/decrease indent icons to access the next level of styles and bullet points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5" name="Text Placeholder 11"/>
          <p:cNvSpPr>
            <a:spLocks noGrp="1"/>
          </p:cNvSpPr>
          <p:nvPr>
            <p:ph type="body" sz="quarter" idx="17" hasCustomPrompt="1"/>
          </p:nvPr>
        </p:nvSpPr>
        <p:spPr>
          <a:xfrm>
            <a:off x="4732877" y="4093773"/>
            <a:ext cx="3722400" cy="1947600"/>
          </a:xfrm>
          <a:noFill/>
          <a:ln>
            <a:noFill/>
          </a:ln>
        </p:spPr>
        <p:txBody>
          <a:bodyPr lIns="0" tIns="0" rIns="0" bIns="0"/>
          <a:lstStyle>
            <a:lvl1pPr>
              <a:defRPr sz="1400"/>
            </a:lvl1pPr>
            <a:lvl2pPr>
              <a:spcAft>
                <a:spcPts val="0"/>
              </a:spcAft>
              <a:defRPr sz="1200" b="1">
                <a:solidFill>
                  <a:schemeClr val="accent2"/>
                </a:solidFill>
              </a:defRPr>
            </a:lvl2pPr>
            <a:lvl3pPr marL="0" indent="0">
              <a:spcAft>
                <a:spcPts val="600"/>
              </a:spcAft>
              <a:buNone/>
              <a:defRPr sz="1200"/>
            </a:lvl3pPr>
            <a:lvl4pPr marL="268288" indent="-268288">
              <a:spcAft>
                <a:spcPts val="600"/>
              </a:spcAft>
              <a:defRPr sz="1200" baseline="0"/>
            </a:lvl4pPr>
            <a:lvl5pPr marL="536575" indent="-268288">
              <a:spcAft>
                <a:spcPts val="600"/>
              </a:spcAft>
              <a:defRPr/>
            </a:lvl5pPr>
            <a:lvl6pPr marL="804863" indent="-268288">
              <a:defRPr/>
            </a:lvl6pPr>
          </a:lstStyle>
          <a:p>
            <a:pPr lvl="0"/>
            <a:r>
              <a:rPr lang="en-GB"/>
              <a:t>Click here to add text, use the increase/decrease indent icons to access the next level of styles and bullet points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323843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Image Grid (with descriptions)">
    <p:spTree>
      <p:nvGrpSpPr>
        <p:cNvPr id="1" name=""/>
        <p:cNvGrpSpPr/>
        <p:nvPr/>
      </p:nvGrpSpPr>
      <p:grpSpPr>
        <a:xfrm>
          <a:off x="0" y="0"/>
          <a:ext cx="0" cy="0"/>
          <a:chOff x="0" y="0"/>
          <a:chExt cx="0" cy="0"/>
        </a:xfrm>
      </p:grpSpPr>
      <p:sp>
        <p:nvSpPr>
          <p:cNvPr id="2" name="Title 1"/>
          <p:cNvSpPr>
            <a:spLocks noGrp="1"/>
          </p:cNvSpPr>
          <p:nvPr>
            <p:ph type="title"/>
          </p:nvPr>
        </p:nvSpPr>
        <p:spPr>
          <a:xfrm>
            <a:off x="611188" y="267286"/>
            <a:ext cx="7921625" cy="928467"/>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15537E-F73D-4DCA-AF62-A9E2BDC2565C}" type="datetime4">
              <a:rPr lang="en-GB" smtClean="0"/>
              <a:t>30 October 2023</a:t>
            </a:fld>
            <a:endParaRPr lang="en-GB"/>
          </a:p>
        </p:txBody>
      </p:sp>
      <p:sp>
        <p:nvSpPr>
          <p:cNvPr id="4" name="Footer Placeholder 3"/>
          <p:cNvSpPr>
            <a:spLocks noGrp="1"/>
          </p:cNvSpPr>
          <p:nvPr>
            <p:ph type="ftr" sz="quarter" idx="11"/>
          </p:nvPr>
        </p:nvSpPr>
        <p:spPr/>
        <p:txBody>
          <a:bodyPr/>
          <a:lstStyle/>
          <a:p>
            <a:r>
              <a:rPr lang="en-GB"/>
              <a:t>PG Skills Session</a:t>
            </a:r>
          </a:p>
        </p:txBody>
      </p:sp>
      <p:sp>
        <p:nvSpPr>
          <p:cNvPr id="5" name="Slide Number Placeholder 4"/>
          <p:cNvSpPr>
            <a:spLocks noGrp="1"/>
          </p:cNvSpPr>
          <p:nvPr>
            <p:ph type="sldNum" sz="quarter" idx="12"/>
          </p:nvPr>
        </p:nvSpPr>
        <p:spPr/>
        <p:txBody>
          <a:bodyPr/>
          <a:lstStyle/>
          <a:p>
            <a:fld id="{7792AE7C-385F-410A-8EBB-210033528786}" type="slidenum">
              <a:rPr lang="en-GB" smtClean="0"/>
              <a:t>‹#›</a:t>
            </a:fld>
            <a:endParaRPr lang="en-GB"/>
          </a:p>
        </p:txBody>
      </p:sp>
      <p:sp>
        <p:nvSpPr>
          <p:cNvPr id="7" name="Picture Placeholder 6"/>
          <p:cNvSpPr>
            <a:spLocks noGrp="1"/>
          </p:cNvSpPr>
          <p:nvPr>
            <p:ph type="pic" sz="quarter" idx="13"/>
          </p:nvPr>
        </p:nvSpPr>
        <p:spPr>
          <a:xfrm>
            <a:off x="611188" y="1624641"/>
            <a:ext cx="1848209" cy="2022460"/>
          </a:xfrm>
        </p:spPr>
        <p:txBody>
          <a:bodyPr>
            <a:normAutofit/>
          </a:bodyPr>
          <a:lstStyle>
            <a:lvl1pPr>
              <a:defRPr sz="1000" b="0" baseline="0">
                <a:solidFill>
                  <a:schemeClr val="tx2"/>
                </a:solidFill>
              </a:defRPr>
            </a:lvl1pPr>
          </a:lstStyle>
          <a:p>
            <a:r>
              <a:rPr lang="en-GB"/>
              <a:t>Click icon to add picture</a:t>
            </a:r>
          </a:p>
        </p:txBody>
      </p:sp>
      <p:sp>
        <p:nvSpPr>
          <p:cNvPr id="12" name="Text Placeholder 11"/>
          <p:cNvSpPr>
            <a:spLocks noGrp="1"/>
          </p:cNvSpPr>
          <p:nvPr>
            <p:ph type="body" sz="quarter" idx="14" hasCustomPrompt="1"/>
          </p:nvPr>
        </p:nvSpPr>
        <p:spPr>
          <a:xfrm>
            <a:off x="2460205" y="1624641"/>
            <a:ext cx="2012950" cy="2023433"/>
          </a:xfrm>
          <a:solidFill>
            <a:schemeClr val="bg1">
              <a:lumMod val="95000"/>
            </a:schemeClr>
          </a:solidFill>
        </p:spPr>
        <p:txBody>
          <a:bodyPr lIns="72000" tIns="72000" rIns="72000" bIns="72000"/>
          <a:lstStyle>
            <a:lvl1pPr>
              <a:defRPr sz="1400"/>
            </a:lvl1pPr>
            <a:lvl2pPr>
              <a:spcAft>
                <a:spcPts val="0"/>
              </a:spcAft>
              <a:defRPr sz="1200" b="1">
                <a:solidFill>
                  <a:schemeClr val="accent2"/>
                </a:solidFill>
              </a:defRPr>
            </a:lvl2pPr>
            <a:lvl3pPr marL="0" indent="0">
              <a:spcAft>
                <a:spcPts val="600"/>
              </a:spcAft>
              <a:buNone/>
              <a:defRPr sz="1200"/>
            </a:lvl3pPr>
            <a:lvl4pPr marL="268288" indent="-268288">
              <a:spcAft>
                <a:spcPts val="600"/>
              </a:spcAft>
              <a:defRPr sz="1200" baseline="0"/>
            </a:lvl4pPr>
            <a:lvl5pPr marL="536575" indent="-268288">
              <a:spcAft>
                <a:spcPts val="600"/>
              </a:spcAft>
              <a:defRPr/>
            </a:lvl5pPr>
            <a:lvl6pPr marL="804863" indent="-268288">
              <a:defRPr/>
            </a:lvl6pPr>
          </a:lstStyle>
          <a:p>
            <a:pPr lvl="0"/>
            <a:r>
              <a:rPr lang="en-US"/>
              <a:t>Click to add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5" name="Picture Placeholder 6"/>
          <p:cNvSpPr>
            <a:spLocks noGrp="1"/>
          </p:cNvSpPr>
          <p:nvPr>
            <p:ph type="pic" sz="quarter" idx="15"/>
          </p:nvPr>
        </p:nvSpPr>
        <p:spPr>
          <a:xfrm>
            <a:off x="611188" y="3910642"/>
            <a:ext cx="1848209" cy="2022460"/>
          </a:xfrm>
        </p:spPr>
        <p:txBody>
          <a:bodyPr>
            <a:normAutofit/>
          </a:bodyPr>
          <a:lstStyle>
            <a:lvl1pPr>
              <a:defRPr sz="1000" b="0" baseline="0">
                <a:solidFill>
                  <a:schemeClr val="tx2"/>
                </a:solidFill>
              </a:defRPr>
            </a:lvl1pPr>
          </a:lstStyle>
          <a:p>
            <a:r>
              <a:rPr lang="en-GB"/>
              <a:t>Click icon to add picture</a:t>
            </a:r>
          </a:p>
        </p:txBody>
      </p:sp>
      <p:sp>
        <p:nvSpPr>
          <p:cNvPr id="41" name="Picture Placeholder 6"/>
          <p:cNvSpPr>
            <a:spLocks noGrp="1"/>
          </p:cNvSpPr>
          <p:nvPr>
            <p:ph type="pic" sz="quarter" idx="17"/>
          </p:nvPr>
        </p:nvSpPr>
        <p:spPr>
          <a:xfrm>
            <a:off x="4660738" y="1624641"/>
            <a:ext cx="1848209" cy="2022460"/>
          </a:xfrm>
        </p:spPr>
        <p:txBody>
          <a:bodyPr>
            <a:normAutofit/>
          </a:bodyPr>
          <a:lstStyle>
            <a:lvl1pPr>
              <a:defRPr sz="1000" b="0" baseline="0">
                <a:solidFill>
                  <a:schemeClr val="tx2"/>
                </a:solidFill>
              </a:defRPr>
            </a:lvl1pPr>
          </a:lstStyle>
          <a:p>
            <a:r>
              <a:rPr lang="en-GB"/>
              <a:t>Click icon to add picture</a:t>
            </a:r>
          </a:p>
        </p:txBody>
      </p:sp>
      <p:sp>
        <p:nvSpPr>
          <p:cNvPr id="43" name="Picture Placeholder 6"/>
          <p:cNvSpPr>
            <a:spLocks noGrp="1"/>
          </p:cNvSpPr>
          <p:nvPr>
            <p:ph type="pic" sz="quarter" idx="19"/>
          </p:nvPr>
        </p:nvSpPr>
        <p:spPr>
          <a:xfrm>
            <a:off x="4660738" y="3910642"/>
            <a:ext cx="1848209" cy="2022460"/>
          </a:xfrm>
        </p:spPr>
        <p:txBody>
          <a:bodyPr>
            <a:normAutofit/>
          </a:bodyPr>
          <a:lstStyle>
            <a:lvl1pPr>
              <a:defRPr sz="1000" b="0" baseline="0">
                <a:solidFill>
                  <a:schemeClr val="tx2"/>
                </a:solidFill>
              </a:defRPr>
            </a:lvl1pPr>
          </a:lstStyle>
          <a:p>
            <a:r>
              <a:rPr lang="en-GB"/>
              <a:t>Click icon to add picture</a:t>
            </a:r>
          </a:p>
        </p:txBody>
      </p:sp>
      <p:sp>
        <p:nvSpPr>
          <p:cNvPr id="14" name="Text Placeholder 11"/>
          <p:cNvSpPr>
            <a:spLocks noGrp="1"/>
          </p:cNvSpPr>
          <p:nvPr>
            <p:ph type="body" sz="quarter" idx="20" hasCustomPrompt="1"/>
          </p:nvPr>
        </p:nvSpPr>
        <p:spPr>
          <a:xfrm>
            <a:off x="6507265" y="1624641"/>
            <a:ext cx="2012950" cy="2023433"/>
          </a:xfrm>
          <a:solidFill>
            <a:schemeClr val="bg1">
              <a:lumMod val="95000"/>
            </a:schemeClr>
          </a:solidFill>
        </p:spPr>
        <p:txBody>
          <a:bodyPr lIns="72000" tIns="72000" rIns="72000" bIns="72000"/>
          <a:lstStyle>
            <a:lvl1pPr>
              <a:defRPr sz="1400"/>
            </a:lvl1pPr>
            <a:lvl2pPr>
              <a:spcAft>
                <a:spcPts val="0"/>
              </a:spcAft>
              <a:defRPr sz="1200" b="1">
                <a:solidFill>
                  <a:schemeClr val="accent2"/>
                </a:solidFill>
              </a:defRPr>
            </a:lvl2pPr>
            <a:lvl3pPr marL="0" indent="0">
              <a:spcAft>
                <a:spcPts val="600"/>
              </a:spcAft>
              <a:buNone/>
              <a:defRPr sz="1200"/>
            </a:lvl3pPr>
            <a:lvl4pPr marL="268288" indent="-268288">
              <a:spcAft>
                <a:spcPts val="600"/>
              </a:spcAft>
              <a:defRPr sz="1200" baseline="0"/>
            </a:lvl4pPr>
            <a:lvl5pPr marL="536575" indent="-268288">
              <a:spcAft>
                <a:spcPts val="600"/>
              </a:spcAft>
              <a:defRPr/>
            </a:lvl5pPr>
            <a:lvl6pPr marL="804863" indent="-268288">
              <a:defRPr/>
            </a:lvl6pPr>
          </a:lstStyle>
          <a:p>
            <a:pPr lvl="0"/>
            <a:r>
              <a:rPr lang="en-US"/>
              <a:t>Click to add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5" name="Text Placeholder 11"/>
          <p:cNvSpPr>
            <a:spLocks noGrp="1"/>
          </p:cNvSpPr>
          <p:nvPr>
            <p:ph type="body" sz="quarter" idx="21" hasCustomPrompt="1"/>
          </p:nvPr>
        </p:nvSpPr>
        <p:spPr>
          <a:xfrm>
            <a:off x="6507265" y="3910642"/>
            <a:ext cx="2012950" cy="2023433"/>
          </a:xfrm>
          <a:solidFill>
            <a:schemeClr val="bg1">
              <a:lumMod val="95000"/>
            </a:schemeClr>
          </a:solidFill>
        </p:spPr>
        <p:txBody>
          <a:bodyPr lIns="72000" tIns="72000" rIns="72000" bIns="72000"/>
          <a:lstStyle>
            <a:lvl1pPr>
              <a:defRPr sz="1400"/>
            </a:lvl1pPr>
            <a:lvl2pPr>
              <a:spcAft>
                <a:spcPts val="0"/>
              </a:spcAft>
              <a:defRPr sz="1200" b="1">
                <a:solidFill>
                  <a:schemeClr val="accent2"/>
                </a:solidFill>
              </a:defRPr>
            </a:lvl2pPr>
            <a:lvl3pPr marL="0" indent="0">
              <a:spcAft>
                <a:spcPts val="600"/>
              </a:spcAft>
              <a:buNone/>
              <a:defRPr sz="1200"/>
            </a:lvl3pPr>
            <a:lvl4pPr marL="268288" indent="-268288">
              <a:spcAft>
                <a:spcPts val="600"/>
              </a:spcAft>
              <a:defRPr sz="1200" baseline="0"/>
            </a:lvl4pPr>
            <a:lvl5pPr marL="536575" indent="-268288">
              <a:spcAft>
                <a:spcPts val="600"/>
              </a:spcAft>
              <a:defRPr/>
            </a:lvl5pPr>
            <a:lvl6pPr marL="804863" indent="-268288">
              <a:defRPr/>
            </a:lvl6pPr>
          </a:lstStyle>
          <a:p>
            <a:pPr lvl="0"/>
            <a:r>
              <a:rPr lang="en-US"/>
              <a:t>Click to add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Text Placeholder 11"/>
          <p:cNvSpPr>
            <a:spLocks noGrp="1"/>
          </p:cNvSpPr>
          <p:nvPr>
            <p:ph type="body" sz="quarter" idx="22" hasCustomPrompt="1"/>
          </p:nvPr>
        </p:nvSpPr>
        <p:spPr>
          <a:xfrm>
            <a:off x="2460205" y="3910642"/>
            <a:ext cx="2012950" cy="2023433"/>
          </a:xfrm>
          <a:solidFill>
            <a:schemeClr val="bg1">
              <a:lumMod val="95000"/>
            </a:schemeClr>
          </a:solidFill>
        </p:spPr>
        <p:txBody>
          <a:bodyPr lIns="72000" tIns="72000" rIns="72000" bIns="72000"/>
          <a:lstStyle>
            <a:lvl1pPr>
              <a:defRPr sz="1400"/>
            </a:lvl1pPr>
            <a:lvl2pPr>
              <a:spcAft>
                <a:spcPts val="0"/>
              </a:spcAft>
              <a:defRPr sz="1200" b="1">
                <a:solidFill>
                  <a:schemeClr val="accent2"/>
                </a:solidFill>
              </a:defRPr>
            </a:lvl2pPr>
            <a:lvl3pPr marL="0" indent="0">
              <a:spcAft>
                <a:spcPts val="600"/>
              </a:spcAft>
              <a:buNone/>
              <a:defRPr sz="1200"/>
            </a:lvl3pPr>
            <a:lvl4pPr marL="268288" indent="-268288">
              <a:spcAft>
                <a:spcPts val="600"/>
              </a:spcAft>
              <a:defRPr sz="1200" baseline="0"/>
            </a:lvl4pPr>
            <a:lvl5pPr marL="536575" indent="-268288">
              <a:spcAft>
                <a:spcPts val="600"/>
              </a:spcAft>
              <a:defRPr/>
            </a:lvl5pPr>
            <a:lvl6pPr marL="804863" indent="-268288">
              <a:defRPr/>
            </a:lvl6pPr>
          </a:lstStyle>
          <a:p>
            <a:pPr lvl="0"/>
            <a:r>
              <a:rPr lang="en-US"/>
              <a:t>Click to add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303151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6 Image Grid (with descriptions)">
    <p:spTree>
      <p:nvGrpSpPr>
        <p:cNvPr id="1" name=""/>
        <p:cNvGrpSpPr/>
        <p:nvPr/>
      </p:nvGrpSpPr>
      <p:grpSpPr>
        <a:xfrm>
          <a:off x="0" y="0"/>
          <a:ext cx="0" cy="0"/>
          <a:chOff x="0" y="0"/>
          <a:chExt cx="0" cy="0"/>
        </a:xfrm>
      </p:grpSpPr>
      <p:sp>
        <p:nvSpPr>
          <p:cNvPr id="2" name="Title 1"/>
          <p:cNvSpPr>
            <a:spLocks noGrp="1"/>
          </p:cNvSpPr>
          <p:nvPr>
            <p:ph type="title"/>
          </p:nvPr>
        </p:nvSpPr>
        <p:spPr>
          <a:xfrm>
            <a:off x="611188" y="267286"/>
            <a:ext cx="7921625" cy="928467"/>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6C3B81-3F97-409B-A491-AF3B741A32CF}" type="datetime4">
              <a:rPr lang="en-GB" smtClean="0"/>
              <a:t>30 October 2023</a:t>
            </a:fld>
            <a:endParaRPr lang="en-GB"/>
          </a:p>
        </p:txBody>
      </p:sp>
      <p:sp>
        <p:nvSpPr>
          <p:cNvPr id="4" name="Footer Placeholder 3"/>
          <p:cNvSpPr>
            <a:spLocks noGrp="1"/>
          </p:cNvSpPr>
          <p:nvPr>
            <p:ph type="ftr" sz="quarter" idx="11"/>
          </p:nvPr>
        </p:nvSpPr>
        <p:spPr/>
        <p:txBody>
          <a:bodyPr/>
          <a:lstStyle/>
          <a:p>
            <a:r>
              <a:rPr lang="en-GB"/>
              <a:t>PG Skills Session</a:t>
            </a:r>
          </a:p>
        </p:txBody>
      </p:sp>
      <p:sp>
        <p:nvSpPr>
          <p:cNvPr id="5" name="Slide Number Placeholder 4"/>
          <p:cNvSpPr>
            <a:spLocks noGrp="1"/>
          </p:cNvSpPr>
          <p:nvPr>
            <p:ph type="sldNum" sz="quarter" idx="12"/>
          </p:nvPr>
        </p:nvSpPr>
        <p:spPr/>
        <p:txBody>
          <a:bodyPr/>
          <a:lstStyle/>
          <a:p>
            <a:fld id="{7792AE7C-385F-410A-8EBB-210033528786}" type="slidenum">
              <a:rPr lang="en-GB" smtClean="0"/>
              <a:t>‹#›</a:t>
            </a:fld>
            <a:endParaRPr lang="en-GB"/>
          </a:p>
        </p:txBody>
      </p:sp>
      <p:sp>
        <p:nvSpPr>
          <p:cNvPr id="7" name="Picture Placeholder 6"/>
          <p:cNvSpPr>
            <a:spLocks noGrp="1"/>
          </p:cNvSpPr>
          <p:nvPr>
            <p:ph type="pic" sz="quarter" idx="13"/>
          </p:nvPr>
        </p:nvSpPr>
        <p:spPr>
          <a:xfrm>
            <a:off x="611188" y="1624642"/>
            <a:ext cx="1848209" cy="1309058"/>
          </a:xfrm>
        </p:spPr>
        <p:txBody>
          <a:bodyPr>
            <a:normAutofit/>
          </a:bodyPr>
          <a:lstStyle>
            <a:lvl1pPr>
              <a:defRPr sz="1000" b="0" baseline="0">
                <a:solidFill>
                  <a:schemeClr val="tx2"/>
                </a:solidFill>
              </a:defRPr>
            </a:lvl1pPr>
          </a:lstStyle>
          <a:p>
            <a:r>
              <a:rPr lang="en-GB"/>
              <a:t>Click icon to add picture</a:t>
            </a:r>
          </a:p>
        </p:txBody>
      </p:sp>
      <p:sp>
        <p:nvSpPr>
          <p:cNvPr id="31" name="Picture Placeholder 6"/>
          <p:cNvSpPr>
            <a:spLocks noGrp="1"/>
          </p:cNvSpPr>
          <p:nvPr>
            <p:ph type="pic" sz="quarter" idx="15"/>
          </p:nvPr>
        </p:nvSpPr>
        <p:spPr>
          <a:xfrm>
            <a:off x="611188" y="3119708"/>
            <a:ext cx="1848209" cy="1309058"/>
          </a:xfrm>
        </p:spPr>
        <p:txBody>
          <a:bodyPr>
            <a:normAutofit/>
          </a:bodyPr>
          <a:lstStyle>
            <a:lvl1pPr>
              <a:defRPr sz="1000" b="0" baseline="0">
                <a:solidFill>
                  <a:schemeClr val="tx2"/>
                </a:solidFill>
              </a:defRPr>
            </a:lvl1pPr>
          </a:lstStyle>
          <a:p>
            <a:r>
              <a:rPr lang="en-GB"/>
              <a:t>Click icon to add picture</a:t>
            </a:r>
          </a:p>
        </p:txBody>
      </p:sp>
      <p:sp>
        <p:nvSpPr>
          <p:cNvPr id="33" name="Picture Placeholder 6"/>
          <p:cNvSpPr>
            <a:spLocks noGrp="1"/>
          </p:cNvSpPr>
          <p:nvPr>
            <p:ph type="pic" sz="quarter" idx="17"/>
          </p:nvPr>
        </p:nvSpPr>
        <p:spPr>
          <a:xfrm>
            <a:off x="611188" y="4614773"/>
            <a:ext cx="1848209" cy="1309058"/>
          </a:xfrm>
        </p:spPr>
        <p:txBody>
          <a:bodyPr>
            <a:normAutofit/>
          </a:bodyPr>
          <a:lstStyle>
            <a:lvl1pPr>
              <a:defRPr sz="1000" b="0" baseline="0">
                <a:solidFill>
                  <a:schemeClr val="tx2"/>
                </a:solidFill>
              </a:defRPr>
            </a:lvl1pPr>
          </a:lstStyle>
          <a:p>
            <a:r>
              <a:rPr lang="en-GB"/>
              <a:t>Click icon to add picture</a:t>
            </a:r>
          </a:p>
        </p:txBody>
      </p:sp>
      <p:sp>
        <p:nvSpPr>
          <p:cNvPr id="35" name="Picture Placeholder 6"/>
          <p:cNvSpPr>
            <a:spLocks noGrp="1"/>
          </p:cNvSpPr>
          <p:nvPr>
            <p:ph type="pic" sz="quarter" idx="19"/>
          </p:nvPr>
        </p:nvSpPr>
        <p:spPr>
          <a:xfrm>
            <a:off x="4661091" y="1624642"/>
            <a:ext cx="1848209" cy="1309058"/>
          </a:xfrm>
        </p:spPr>
        <p:txBody>
          <a:bodyPr>
            <a:normAutofit/>
          </a:bodyPr>
          <a:lstStyle>
            <a:lvl1pPr>
              <a:defRPr sz="1000" b="0" baseline="0">
                <a:solidFill>
                  <a:schemeClr val="tx2"/>
                </a:solidFill>
              </a:defRPr>
            </a:lvl1pPr>
          </a:lstStyle>
          <a:p>
            <a:r>
              <a:rPr lang="en-GB"/>
              <a:t>Click icon to add picture</a:t>
            </a:r>
          </a:p>
        </p:txBody>
      </p:sp>
      <p:sp>
        <p:nvSpPr>
          <p:cNvPr id="37" name="Picture Placeholder 6"/>
          <p:cNvSpPr>
            <a:spLocks noGrp="1"/>
          </p:cNvSpPr>
          <p:nvPr>
            <p:ph type="pic" sz="quarter" idx="21"/>
          </p:nvPr>
        </p:nvSpPr>
        <p:spPr>
          <a:xfrm>
            <a:off x="4661091" y="3119708"/>
            <a:ext cx="1848209" cy="1309058"/>
          </a:xfrm>
        </p:spPr>
        <p:txBody>
          <a:bodyPr>
            <a:normAutofit/>
          </a:bodyPr>
          <a:lstStyle>
            <a:lvl1pPr>
              <a:defRPr sz="1000" b="0" baseline="0">
                <a:solidFill>
                  <a:schemeClr val="tx2"/>
                </a:solidFill>
              </a:defRPr>
            </a:lvl1pPr>
          </a:lstStyle>
          <a:p>
            <a:r>
              <a:rPr lang="en-GB"/>
              <a:t>Click icon to add picture</a:t>
            </a:r>
          </a:p>
        </p:txBody>
      </p:sp>
      <p:sp>
        <p:nvSpPr>
          <p:cNvPr id="39" name="Picture Placeholder 6"/>
          <p:cNvSpPr>
            <a:spLocks noGrp="1"/>
          </p:cNvSpPr>
          <p:nvPr>
            <p:ph type="pic" sz="quarter" idx="23"/>
          </p:nvPr>
        </p:nvSpPr>
        <p:spPr>
          <a:xfrm>
            <a:off x="4661091" y="4614773"/>
            <a:ext cx="1848209" cy="1309058"/>
          </a:xfrm>
        </p:spPr>
        <p:txBody>
          <a:bodyPr>
            <a:normAutofit/>
          </a:bodyPr>
          <a:lstStyle>
            <a:lvl1pPr>
              <a:defRPr sz="1000" b="0" baseline="0">
                <a:solidFill>
                  <a:schemeClr val="tx2"/>
                </a:solidFill>
              </a:defRPr>
            </a:lvl1pPr>
          </a:lstStyle>
          <a:p>
            <a:r>
              <a:rPr lang="en-GB"/>
              <a:t>Click icon to add picture</a:t>
            </a:r>
          </a:p>
        </p:txBody>
      </p:sp>
      <p:sp>
        <p:nvSpPr>
          <p:cNvPr id="19" name="Text Placeholder 11"/>
          <p:cNvSpPr>
            <a:spLocks noGrp="1"/>
          </p:cNvSpPr>
          <p:nvPr>
            <p:ph type="body" sz="quarter" idx="25" hasCustomPrompt="1"/>
          </p:nvPr>
        </p:nvSpPr>
        <p:spPr>
          <a:xfrm>
            <a:off x="2460205" y="1624641"/>
            <a:ext cx="2012950" cy="1310400"/>
          </a:xfrm>
          <a:solidFill>
            <a:schemeClr val="bg1">
              <a:lumMod val="95000"/>
            </a:schemeClr>
          </a:solidFill>
        </p:spPr>
        <p:txBody>
          <a:bodyPr lIns="72000" tIns="72000" rIns="72000" bIns="72000"/>
          <a:lstStyle>
            <a:lvl1pPr>
              <a:defRPr sz="1400"/>
            </a:lvl1pPr>
            <a:lvl2pPr>
              <a:spcAft>
                <a:spcPts val="0"/>
              </a:spcAft>
              <a:defRPr sz="1200" b="1">
                <a:solidFill>
                  <a:schemeClr val="accent2"/>
                </a:solidFill>
              </a:defRPr>
            </a:lvl2pPr>
            <a:lvl3pPr marL="0" indent="0">
              <a:spcAft>
                <a:spcPts val="600"/>
              </a:spcAft>
              <a:buNone/>
              <a:defRPr sz="1200"/>
            </a:lvl3pPr>
            <a:lvl4pPr marL="268288" indent="-268288">
              <a:spcAft>
                <a:spcPts val="600"/>
              </a:spcAft>
              <a:defRPr sz="1200" baseline="0"/>
            </a:lvl4pPr>
            <a:lvl5pPr marL="536575" indent="-268288">
              <a:spcAft>
                <a:spcPts val="600"/>
              </a:spcAft>
              <a:defRPr/>
            </a:lvl5pPr>
            <a:lvl6pPr marL="804863" indent="-268288">
              <a:defRPr/>
            </a:lvl6pPr>
          </a:lstStyle>
          <a:p>
            <a:pPr lvl="0"/>
            <a:r>
              <a:rPr lang="en-US"/>
              <a:t>Click to add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0" name="Text Placeholder 11"/>
          <p:cNvSpPr>
            <a:spLocks noGrp="1"/>
          </p:cNvSpPr>
          <p:nvPr>
            <p:ph type="body" sz="quarter" idx="26" hasCustomPrompt="1"/>
          </p:nvPr>
        </p:nvSpPr>
        <p:spPr>
          <a:xfrm>
            <a:off x="6513564" y="1624641"/>
            <a:ext cx="2012950" cy="1310400"/>
          </a:xfrm>
          <a:solidFill>
            <a:schemeClr val="bg1">
              <a:lumMod val="95000"/>
            </a:schemeClr>
          </a:solidFill>
        </p:spPr>
        <p:txBody>
          <a:bodyPr lIns="72000" tIns="72000" rIns="72000" bIns="72000"/>
          <a:lstStyle>
            <a:lvl1pPr>
              <a:defRPr sz="1400"/>
            </a:lvl1pPr>
            <a:lvl2pPr>
              <a:spcAft>
                <a:spcPts val="0"/>
              </a:spcAft>
              <a:defRPr sz="1200" b="1">
                <a:solidFill>
                  <a:schemeClr val="accent2"/>
                </a:solidFill>
              </a:defRPr>
            </a:lvl2pPr>
            <a:lvl3pPr marL="0" indent="0">
              <a:spcAft>
                <a:spcPts val="600"/>
              </a:spcAft>
              <a:buNone/>
              <a:defRPr sz="1200"/>
            </a:lvl3pPr>
            <a:lvl4pPr marL="268288" indent="-268288">
              <a:spcAft>
                <a:spcPts val="600"/>
              </a:spcAft>
              <a:defRPr sz="1200" baseline="0"/>
            </a:lvl4pPr>
            <a:lvl5pPr marL="536575" indent="-268288">
              <a:spcAft>
                <a:spcPts val="600"/>
              </a:spcAft>
              <a:defRPr/>
            </a:lvl5pPr>
            <a:lvl6pPr marL="804863" indent="-268288">
              <a:defRPr/>
            </a:lvl6pPr>
          </a:lstStyle>
          <a:p>
            <a:pPr lvl="0"/>
            <a:r>
              <a:rPr lang="en-US"/>
              <a:t>Click to add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1" name="Text Placeholder 11"/>
          <p:cNvSpPr>
            <a:spLocks noGrp="1"/>
          </p:cNvSpPr>
          <p:nvPr>
            <p:ph type="body" sz="quarter" idx="27" hasCustomPrompt="1"/>
          </p:nvPr>
        </p:nvSpPr>
        <p:spPr>
          <a:xfrm>
            <a:off x="2460205" y="3119708"/>
            <a:ext cx="2012950" cy="1310400"/>
          </a:xfrm>
          <a:solidFill>
            <a:schemeClr val="bg1">
              <a:lumMod val="95000"/>
            </a:schemeClr>
          </a:solidFill>
        </p:spPr>
        <p:txBody>
          <a:bodyPr lIns="72000" tIns="72000" rIns="72000" bIns="72000"/>
          <a:lstStyle>
            <a:lvl1pPr>
              <a:defRPr sz="1400"/>
            </a:lvl1pPr>
            <a:lvl2pPr>
              <a:spcAft>
                <a:spcPts val="0"/>
              </a:spcAft>
              <a:defRPr sz="1200" b="1">
                <a:solidFill>
                  <a:schemeClr val="accent2"/>
                </a:solidFill>
              </a:defRPr>
            </a:lvl2pPr>
            <a:lvl3pPr marL="0" indent="0">
              <a:spcAft>
                <a:spcPts val="600"/>
              </a:spcAft>
              <a:buNone/>
              <a:defRPr sz="1200"/>
            </a:lvl3pPr>
            <a:lvl4pPr marL="268288" indent="-268288">
              <a:spcAft>
                <a:spcPts val="600"/>
              </a:spcAft>
              <a:defRPr sz="1200" baseline="0"/>
            </a:lvl4pPr>
            <a:lvl5pPr marL="536575" indent="-268288">
              <a:spcAft>
                <a:spcPts val="600"/>
              </a:spcAft>
              <a:defRPr/>
            </a:lvl5pPr>
            <a:lvl6pPr marL="804863" indent="-268288">
              <a:defRPr/>
            </a:lvl6pPr>
          </a:lstStyle>
          <a:p>
            <a:pPr lvl="0"/>
            <a:r>
              <a:rPr lang="en-US"/>
              <a:t>Click to add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2" name="Text Placeholder 11"/>
          <p:cNvSpPr>
            <a:spLocks noGrp="1"/>
          </p:cNvSpPr>
          <p:nvPr>
            <p:ph type="body" sz="quarter" idx="28" hasCustomPrompt="1"/>
          </p:nvPr>
        </p:nvSpPr>
        <p:spPr>
          <a:xfrm>
            <a:off x="6513564" y="3119708"/>
            <a:ext cx="2012950" cy="1310400"/>
          </a:xfrm>
          <a:solidFill>
            <a:schemeClr val="bg1">
              <a:lumMod val="95000"/>
            </a:schemeClr>
          </a:solidFill>
        </p:spPr>
        <p:txBody>
          <a:bodyPr lIns="72000" tIns="72000" rIns="72000" bIns="72000"/>
          <a:lstStyle>
            <a:lvl1pPr>
              <a:defRPr sz="1400"/>
            </a:lvl1pPr>
            <a:lvl2pPr>
              <a:spcAft>
                <a:spcPts val="0"/>
              </a:spcAft>
              <a:defRPr sz="1200" b="1">
                <a:solidFill>
                  <a:schemeClr val="accent2"/>
                </a:solidFill>
              </a:defRPr>
            </a:lvl2pPr>
            <a:lvl3pPr marL="0" indent="0">
              <a:spcAft>
                <a:spcPts val="600"/>
              </a:spcAft>
              <a:buNone/>
              <a:defRPr sz="1200"/>
            </a:lvl3pPr>
            <a:lvl4pPr marL="268288" indent="-268288">
              <a:spcAft>
                <a:spcPts val="600"/>
              </a:spcAft>
              <a:defRPr sz="1200" baseline="0"/>
            </a:lvl4pPr>
            <a:lvl5pPr marL="536575" indent="-268288">
              <a:spcAft>
                <a:spcPts val="600"/>
              </a:spcAft>
              <a:defRPr/>
            </a:lvl5pPr>
            <a:lvl6pPr marL="804863" indent="-268288">
              <a:defRPr/>
            </a:lvl6pPr>
          </a:lstStyle>
          <a:p>
            <a:pPr lvl="0"/>
            <a:r>
              <a:rPr lang="en-US"/>
              <a:t>Click to add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3" name="Text Placeholder 11"/>
          <p:cNvSpPr>
            <a:spLocks noGrp="1"/>
          </p:cNvSpPr>
          <p:nvPr>
            <p:ph type="body" sz="quarter" idx="29" hasCustomPrompt="1"/>
          </p:nvPr>
        </p:nvSpPr>
        <p:spPr>
          <a:xfrm>
            <a:off x="2460205" y="4614773"/>
            <a:ext cx="2012950" cy="1310400"/>
          </a:xfrm>
          <a:solidFill>
            <a:schemeClr val="bg1">
              <a:lumMod val="95000"/>
            </a:schemeClr>
          </a:solidFill>
        </p:spPr>
        <p:txBody>
          <a:bodyPr lIns="72000" tIns="72000" rIns="72000" bIns="72000"/>
          <a:lstStyle>
            <a:lvl1pPr>
              <a:defRPr sz="1400"/>
            </a:lvl1pPr>
            <a:lvl2pPr>
              <a:spcAft>
                <a:spcPts val="0"/>
              </a:spcAft>
              <a:defRPr sz="1200" b="1">
                <a:solidFill>
                  <a:schemeClr val="accent2"/>
                </a:solidFill>
              </a:defRPr>
            </a:lvl2pPr>
            <a:lvl3pPr marL="0" indent="0">
              <a:spcAft>
                <a:spcPts val="600"/>
              </a:spcAft>
              <a:buNone/>
              <a:defRPr sz="1200"/>
            </a:lvl3pPr>
            <a:lvl4pPr marL="268288" indent="-268288">
              <a:spcAft>
                <a:spcPts val="600"/>
              </a:spcAft>
              <a:defRPr sz="1200" baseline="0"/>
            </a:lvl4pPr>
            <a:lvl5pPr marL="536575" indent="-268288">
              <a:spcAft>
                <a:spcPts val="600"/>
              </a:spcAft>
              <a:defRPr/>
            </a:lvl5pPr>
            <a:lvl6pPr marL="804863" indent="-268288">
              <a:defRPr/>
            </a:lvl6pPr>
          </a:lstStyle>
          <a:p>
            <a:pPr lvl="0"/>
            <a:r>
              <a:rPr lang="en-US"/>
              <a:t>Click to add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4" name="Text Placeholder 11"/>
          <p:cNvSpPr>
            <a:spLocks noGrp="1"/>
          </p:cNvSpPr>
          <p:nvPr>
            <p:ph type="body" sz="quarter" idx="30" hasCustomPrompt="1"/>
          </p:nvPr>
        </p:nvSpPr>
        <p:spPr>
          <a:xfrm>
            <a:off x="6513564" y="4614773"/>
            <a:ext cx="2012950" cy="1310400"/>
          </a:xfrm>
          <a:solidFill>
            <a:schemeClr val="bg1">
              <a:lumMod val="95000"/>
            </a:schemeClr>
          </a:solidFill>
        </p:spPr>
        <p:txBody>
          <a:bodyPr lIns="72000" tIns="72000" rIns="72000" bIns="72000"/>
          <a:lstStyle>
            <a:lvl1pPr>
              <a:defRPr sz="1400"/>
            </a:lvl1pPr>
            <a:lvl2pPr>
              <a:spcAft>
                <a:spcPts val="0"/>
              </a:spcAft>
              <a:defRPr sz="1200" b="1">
                <a:solidFill>
                  <a:schemeClr val="accent2"/>
                </a:solidFill>
              </a:defRPr>
            </a:lvl2pPr>
            <a:lvl3pPr marL="0" indent="0">
              <a:spcAft>
                <a:spcPts val="600"/>
              </a:spcAft>
              <a:buNone/>
              <a:defRPr sz="1200"/>
            </a:lvl3pPr>
            <a:lvl4pPr marL="268288" indent="-268288">
              <a:spcAft>
                <a:spcPts val="600"/>
              </a:spcAft>
              <a:defRPr sz="1200" baseline="0"/>
            </a:lvl4pPr>
            <a:lvl5pPr marL="536575" indent="-268288">
              <a:spcAft>
                <a:spcPts val="600"/>
              </a:spcAft>
              <a:defRPr/>
            </a:lvl5pPr>
            <a:lvl6pPr marL="804863" indent="-268288">
              <a:defRPr/>
            </a:lvl6pPr>
          </a:lstStyle>
          <a:p>
            <a:pPr lvl="0"/>
            <a:r>
              <a:rPr lang="en-US"/>
              <a:t>Click to add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58013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8 Image Grid (with descriptions)">
    <p:spTree>
      <p:nvGrpSpPr>
        <p:cNvPr id="1" name=""/>
        <p:cNvGrpSpPr/>
        <p:nvPr/>
      </p:nvGrpSpPr>
      <p:grpSpPr>
        <a:xfrm>
          <a:off x="0" y="0"/>
          <a:ext cx="0" cy="0"/>
          <a:chOff x="0" y="0"/>
          <a:chExt cx="0" cy="0"/>
        </a:xfrm>
      </p:grpSpPr>
      <p:sp>
        <p:nvSpPr>
          <p:cNvPr id="2" name="Title 1"/>
          <p:cNvSpPr>
            <a:spLocks noGrp="1"/>
          </p:cNvSpPr>
          <p:nvPr>
            <p:ph type="title"/>
          </p:nvPr>
        </p:nvSpPr>
        <p:spPr>
          <a:xfrm>
            <a:off x="611188" y="267286"/>
            <a:ext cx="7921625" cy="928467"/>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219679-133C-413A-993B-C3C747807B54}" type="datetime4">
              <a:rPr lang="en-GB" smtClean="0"/>
              <a:t>30 October 2023</a:t>
            </a:fld>
            <a:endParaRPr lang="en-GB"/>
          </a:p>
        </p:txBody>
      </p:sp>
      <p:sp>
        <p:nvSpPr>
          <p:cNvPr id="4" name="Footer Placeholder 3"/>
          <p:cNvSpPr>
            <a:spLocks noGrp="1"/>
          </p:cNvSpPr>
          <p:nvPr>
            <p:ph type="ftr" sz="quarter" idx="11"/>
          </p:nvPr>
        </p:nvSpPr>
        <p:spPr/>
        <p:txBody>
          <a:bodyPr/>
          <a:lstStyle/>
          <a:p>
            <a:r>
              <a:rPr lang="en-GB"/>
              <a:t>PG Skills Session</a:t>
            </a:r>
          </a:p>
        </p:txBody>
      </p:sp>
      <p:sp>
        <p:nvSpPr>
          <p:cNvPr id="5" name="Slide Number Placeholder 4"/>
          <p:cNvSpPr>
            <a:spLocks noGrp="1"/>
          </p:cNvSpPr>
          <p:nvPr>
            <p:ph type="sldNum" sz="quarter" idx="12"/>
          </p:nvPr>
        </p:nvSpPr>
        <p:spPr/>
        <p:txBody>
          <a:bodyPr/>
          <a:lstStyle/>
          <a:p>
            <a:fld id="{7792AE7C-385F-410A-8EBB-210033528786}" type="slidenum">
              <a:rPr lang="en-GB" smtClean="0"/>
              <a:t>‹#›</a:t>
            </a:fld>
            <a:endParaRPr lang="en-GB"/>
          </a:p>
        </p:txBody>
      </p:sp>
      <p:sp>
        <p:nvSpPr>
          <p:cNvPr id="7" name="Picture Placeholder 6"/>
          <p:cNvSpPr>
            <a:spLocks noGrp="1"/>
          </p:cNvSpPr>
          <p:nvPr>
            <p:ph type="pic" sz="quarter" idx="13"/>
          </p:nvPr>
        </p:nvSpPr>
        <p:spPr>
          <a:xfrm>
            <a:off x="611188" y="1624642"/>
            <a:ext cx="1848209" cy="1309058"/>
          </a:xfrm>
        </p:spPr>
        <p:txBody>
          <a:bodyPr>
            <a:normAutofit/>
          </a:bodyPr>
          <a:lstStyle>
            <a:lvl1pPr>
              <a:defRPr sz="1000" b="0" baseline="0">
                <a:solidFill>
                  <a:schemeClr val="tx2"/>
                </a:solidFill>
              </a:defRPr>
            </a:lvl1pPr>
          </a:lstStyle>
          <a:p>
            <a:r>
              <a:rPr lang="en-GB"/>
              <a:t>Click icon to add picture</a:t>
            </a:r>
          </a:p>
        </p:txBody>
      </p:sp>
      <p:sp>
        <p:nvSpPr>
          <p:cNvPr id="9" name="Picture Placeholder 6"/>
          <p:cNvSpPr>
            <a:spLocks noGrp="1"/>
          </p:cNvSpPr>
          <p:nvPr>
            <p:ph type="pic" sz="quarter" idx="14"/>
          </p:nvPr>
        </p:nvSpPr>
        <p:spPr>
          <a:xfrm>
            <a:off x="2635660" y="1624642"/>
            <a:ext cx="1848209" cy="1309058"/>
          </a:xfrm>
        </p:spPr>
        <p:txBody>
          <a:bodyPr>
            <a:normAutofit/>
          </a:bodyPr>
          <a:lstStyle>
            <a:lvl1pPr>
              <a:defRPr sz="1000" b="0" baseline="0">
                <a:solidFill>
                  <a:schemeClr val="tx2"/>
                </a:solidFill>
              </a:defRPr>
            </a:lvl1pPr>
          </a:lstStyle>
          <a:p>
            <a:r>
              <a:rPr lang="en-GB"/>
              <a:t>Click icon to add picture</a:t>
            </a:r>
          </a:p>
        </p:txBody>
      </p:sp>
      <p:sp>
        <p:nvSpPr>
          <p:cNvPr id="10" name="Picture Placeholder 6"/>
          <p:cNvSpPr>
            <a:spLocks noGrp="1"/>
          </p:cNvSpPr>
          <p:nvPr>
            <p:ph type="pic" sz="quarter" idx="15"/>
          </p:nvPr>
        </p:nvSpPr>
        <p:spPr>
          <a:xfrm>
            <a:off x="4660132" y="1624642"/>
            <a:ext cx="1848209" cy="1309058"/>
          </a:xfrm>
        </p:spPr>
        <p:txBody>
          <a:bodyPr>
            <a:normAutofit/>
          </a:bodyPr>
          <a:lstStyle>
            <a:lvl1pPr>
              <a:defRPr sz="1000" b="0" baseline="0">
                <a:solidFill>
                  <a:schemeClr val="tx2"/>
                </a:solidFill>
              </a:defRPr>
            </a:lvl1pPr>
          </a:lstStyle>
          <a:p>
            <a:r>
              <a:rPr lang="en-GB"/>
              <a:t>Click icon to add picture</a:t>
            </a:r>
          </a:p>
        </p:txBody>
      </p:sp>
      <p:sp>
        <p:nvSpPr>
          <p:cNvPr id="11" name="Picture Placeholder 6"/>
          <p:cNvSpPr>
            <a:spLocks noGrp="1"/>
          </p:cNvSpPr>
          <p:nvPr>
            <p:ph type="pic" sz="quarter" idx="16"/>
          </p:nvPr>
        </p:nvSpPr>
        <p:spPr>
          <a:xfrm>
            <a:off x="6684604" y="1624642"/>
            <a:ext cx="1848209" cy="1309058"/>
          </a:xfrm>
        </p:spPr>
        <p:txBody>
          <a:bodyPr>
            <a:normAutofit/>
          </a:bodyPr>
          <a:lstStyle>
            <a:lvl1pPr>
              <a:defRPr sz="1000" b="0" baseline="0">
                <a:solidFill>
                  <a:schemeClr val="tx2"/>
                </a:solidFill>
              </a:defRPr>
            </a:lvl1pPr>
          </a:lstStyle>
          <a:p>
            <a:r>
              <a:rPr lang="en-GB"/>
              <a:t>Click icon to add picture</a:t>
            </a:r>
          </a:p>
        </p:txBody>
      </p:sp>
      <p:sp>
        <p:nvSpPr>
          <p:cNvPr id="23" name="Picture Placeholder 6"/>
          <p:cNvSpPr>
            <a:spLocks noGrp="1"/>
          </p:cNvSpPr>
          <p:nvPr>
            <p:ph type="pic" sz="quarter" idx="21"/>
          </p:nvPr>
        </p:nvSpPr>
        <p:spPr>
          <a:xfrm>
            <a:off x="611188" y="3702212"/>
            <a:ext cx="1848209" cy="1309058"/>
          </a:xfrm>
        </p:spPr>
        <p:txBody>
          <a:bodyPr>
            <a:normAutofit/>
          </a:bodyPr>
          <a:lstStyle>
            <a:lvl1pPr>
              <a:defRPr sz="1000" b="0" baseline="0">
                <a:solidFill>
                  <a:schemeClr val="tx2"/>
                </a:solidFill>
              </a:defRPr>
            </a:lvl1pPr>
          </a:lstStyle>
          <a:p>
            <a:r>
              <a:rPr lang="en-GB"/>
              <a:t>Click icon to add picture</a:t>
            </a:r>
          </a:p>
        </p:txBody>
      </p:sp>
      <p:sp>
        <p:nvSpPr>
          <p:cNvPr id="24" name="Picture Placeholder 6"/>
          <p:cNvSpPr>
            <a:spLocks noGrp="1"/>
          </p:cNvSpPr>
          <p:nvPr>
            <p:ph type="pic" sz="quarter" idx="22"/>
          </p:nvPr>
        </p:nvSpPr>
        <p:spPr>
          <a:xfrm>
            <a:off x="2635660" y="3702212"/>
            <a:ext cx="1848209" cy="1309058"/>
          </a:xfrm>
        </p:spPr>
        <p:txBody>
          <a:bodyPr>
            <a:normAutofit/>
          </a:bodyPr>
          <a:lstStyle>
            <a:lvl1pPr>
              <a:defRPr sz="1000" b="0" baseline="0">
                <a:solidFill>
                  <a:schemeClr val="tx2"/>
                </a:solidFill>
              </a:defRPr>
            </a:lvl1pPr>
          </a:lstStyle>
          <a:p>
            <a:r>
              <a:rPr lang="en-GB"/>
              <a:t>Click icon to add picture</a:t>
            </a:r>
          </a:p>
        </p:txBody>
      </p:sp>
      <p:sp>
        <p:nvSpPr>
          <p:cNvPr id="25" name="Picture Placeholder 6"/>
          <p:cNvSpPr>
            <a:spLocks noGrp="1"/>
          </p:cNvSpPr>
          <p:nvPr>
            <p:ph type="pic" sz="quarter" idx="23"/>
          </p:nvPr>
        </p:nvSpPr>
        <p:spPr>
          <a:xfrm>
            <a:off x="4660132" y="3702212"/>
            <a:ext cx="1848209" cy="1309058"/>
          </a:xfrm>
        </p:spPr>
        <p:txBody>
          <a:bodyPr>
            <a:normAutofit/>
          </a:bodyPr>
          <a:lstStyle>
            <a:lvl1pPr>
              <a:defRPr sz="1000" b="0" baseline="0">
                <a:solidFill>
                  <a:schemeClr val="tx2"/>
                </a:solidFill>
              </a:defRPr>
            </a:lvl1pPr>
          </a:lstStyle>
          <a:p>
            <a:r>
              <a:rPr lang="en-GB"/>
              <a:t>Click icon to add picture</a:t>
            </a:r>
          </a:p>
        </p:txBody>
      </p:sp>
      <p:sp>
        <p:nvSpPr>
          <p:cNvPr id="26" name="Picture Placeholder 6"/>
          <p:cNvSpPr>
            <a:spLocks noGrp="1"/>
          </p:cNvSpPr>
          <p:nvPr>
            <p:ph type="pic" sz="quarter" idx="24"/>
          </p:nvPr>
        </p:nvSpPr>
        <p:spPr>
          <a:xfrm>
            <a:off x="6684604" y="3702212"/>
            <a:ext cx="1848209" cy="1309058"/>
          </a:xfrm>
        </p:spPr>
        <p:txBody>
          <a:bodyPr>
            <a:normAutofit/>
          </a:bodyPr>
          <a:lstStyle>
            <a:lvl1pPr>
              <a:defRPr sz="1000" b="0" baseline="0">
                <a:solidFill>
                  <a:schemeClr val="tx2"/>
                </a:solidFill>
              </a:defRPr>
            </a:lvl1pPr>
          </a:lstStyle>
          <a:p>
            <a:r>
              <a:rPr lang="en-GB"/>
              <a:t>Click icon to add picture</a:t>
            </a:r>
          </a:p>
        </p:txBody>
      </p:sp>
      <p:sp>
        <p:nvSpPr>
          <p:cNvPr id="31" name="Text Placeholder 11"/>
          <p:cNvSpPr>
            <a:spLocks noGrp="1"/>
          </p:cNvSpPr>
          <p:nvPr>
            <p:ph type="body" sz="quarter" idx="29" hasCustomPrompt="1"/>
          </p:nvPr>
        </p:nvSpPr>
        <p:spPr>
          <a:xfrm>
            <a:off x="611188" y="2963487"/>
            <a:ext cx="1846800" cy="583200"/>
          </a:xfrm>
          <a:noFill/>
        </p:spPr>
        <p:txBody>
          <a:bodyPr lIns="0" tIns="0" rIns="0" bIns="0"/>
          <a:lstStyle>
            <a:lvl1pPr>
              <a:defRPr sz="1200"/>
            </a:lvl1pPr>
            <a:lvl2pPr>
              <a:spcAft>
                <a:spcPts val="0"/>
              </a:spcAft>
              <a:defRPr sz="1000" b="1">
                <a:solidFill>
                  <a:schemeClr val="accent2"/>
                </a:solidFill>
              </a:defRPr>
            </a:lvl2pPr>
            <a:lvl3pPr marL="0" indent="0">
              <a:spcAft>
                <a:spcPts val="600"/>
              </a:spcAft>
              <a:buNone/>
              <a:defRPr sz="1000"/>
            </a:lvl3pPr>
            <a:lvl4pPr marL="268288" indent="-268288">
              <a:spcAft>
                <a:spcPts val="600"/>
              </a:spcAft>
              <a:defRPr sz="1000" baseline="0"/>
            </a:lvl4pPr>
            <a:lvl5pPr marL="536575" indent="-268288">
              <a:spcAft>
                <a:spcPts val="600"/>
              </a:spcAft>
              <a:defRPr sz="1000"/>
            </a:lvl5pPr>
            <a:lvl6pPr marL="804863" indent="-268288">
              <a:defRPr sz="1000"/>
            </a:lvl6pPr>
          </a:lstStyle>
          <a:p>
            <a:pPr lvl="0"/>
            <a:r>
              <a:rPr lang="en-US"/>
              <a:t>Click to add image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3" name="Text Placeholder 11"/>
          <p:cNvSpPr>
            <a:spLocks noGrp="1"/>
          </p:cNvSpPr>
          <p:nvPr>
            <p:ph type="body" sz="quarter" idx="30" hasCustomPrompt="1"/>
          </p:nvPr>
        </p:nvSpPr>
        <p:spPr>
          <a:xfrm>
            <a:off x="2635660" y="2963487"/>
            <a:ext cx="1846800" cy="583200"/>
          </a:xfrm>
          <a:noFill/>
        </p:spPr>
        <p:txBody>
          <a:bodyPr lIns="0" tIns="0" rIns="0" bIns="0"/>
          <a:lstStyle>
            <a:lvl1pPr>
              <a:defRPr sz="1200"/>
            </a:lvl1pPr>
            <a:lvl2pPr>
              <a:spcAft>
                <a:spcPts val="0"/>
              </a:spcAft>
              <a:defRPr sz="1000" b="1">
                <a:solidFill>
                  <a:schemeClr val="accent2"/>
                </a:solidFill>
              </a:defRPr>
            </a:lvl2pPr>
            <a:lvl3pPr marL="0" indent="0">
              <a:spcAft>
                <a:spcPts val="600"/>
              </a:spcAft>
              <a:buNone/>
              <a:defRPr sz="1000"/>
            </a:lvl3pPr>
            <a:lvl4pPr marL="268288" indent="-268288">
              <a:spcAft>
                <a:spcPts val="600"/>
              </a:spcAft>
              <a:defRPr sz="1000" baseline="0"/>
            </a:lvl4pPr>
            <a:lvl5pPr marL="536575" indent="-268288">
              <a:spcAft>
                <a:spcPts val="600"/>
              </a:spcAft>
              <a:defRPr sz="1000"/>
            </a:lvl5pPr>
            <a:lvl6pPr marL="804863" indent="-268288">
              <a:defRPr sz="1000"/>
            </a:lvl6pPr>
          </a:lstStyle>
          <a:p>
            <a:pPr lvl="0"/>
            <a:r>
              <a:rPr lang="en-US"/>
              <a:t>Click to add image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4" name="Text Placeholder 11"/>
          <p:cNvSpPr>
            <a:spLocks noGrp="1"/>
          </p:cNvSpPr>
          <p:nvPr>
            <p:ph type="body" sz="quarter" idx="31" hasCustomPrompt="1"/>
          </p:nvPr>
        </p:nvSpPr>
        <p:spPr>
          <a:xfrm>
            <a:off x="4660132" y="2963487"/>
            <a:ext cx="1846800" cy="583200"/>
          </a:xfrm>
          <a:noFill/>
        </p:spPr>
        <p:txBody>
          <a:bodyPr lIns="0" tIns="0" rIns="0" bIns="0"/>
          <a:lstStyle>
            <a:lvl1pPr>
              <a:defRPr sz="1200"/>
            </a:lvl1pPr>
            <a:lvl2pPr>
              <a:spcAft>
                <a:spcPts val="0"/>
              </a:spcAft>
              <a:defRPr sz="1000" b="1">
                <a:solidFill>
                  <a:schemeClr val="accent2"/>
                </a:solidFill>
              </a:defRPr>
            </a:lvl2pPr>
            <a:lvl3pPr marL="0" indent="0">
              <a:spcAft>
                <a:spcPts val="600"/>
              </a:spcAft>
              <a:buNone/>
              <a:defRPr sz="1000"/>
            </a:lvl3pPr>
            <a:lvl4pPr marL="268288" indent="-268288">
              <a:spcAft>
                <a:spcPts val="600"/>
              </a:spcAft>
              <a:defRPr sz="1000" baseline="0"/>
            </a:lvl4pPr>
            <a:lvl5pPr marL="536575" indent="-268288">
              <a:spcAft>
                <a:spcPts val="600"/>
              </a:spcAft>
              <a:defRPr sz="1000"/>
            </a:lvl5pPr>
            <a:lvl6pPr marL="804863" indent="-268288">
              <a:defRPr sz="1000"/>
            </a:lvl6pPr>
          </a:lstStyle>
          <a:p>
            <a:pPr lvl="0"/>
            <a:r>
              <a:rPr lang="en-US"/>
              <a:t>Click to add image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5" name="Text Placeholder 11"/>
          <p:cNvSpPr>
            <a:spLocks noGrp="1"/>
          </p:cNvSpPr>
          <p:nvPr>
            <p:ph type="body" sz="quarter" idx="32" hasCustomPrompt="1"/>
          </p:nvPr>
        </p:nvSpPr>
        <p:spPr>
          <a:xfrm>
            <a:off x="6684604" y="2963487"/>
            <a:ext cx="1846800" cy="583200"/>
          </a:xfrm>
          <a:noFill/>
        </p:spPr>
        <p:txBody>
          <a:bodyPr lIns="0" tIns="0" rIns="0" bIns="0"/>
          <a:lstStyle>
            <a:lvl1pPr>
              <a:defRPr sz="1200"/>
            </a:lvl1pPr>
            <a:lvl2pPr>
              <a:spcAft>
                <a:spcPts val="0"/>
              </a:spcAft>
              <a:defRPr sz="1000" b="1">
                <a:solidFill>
                  <a:schemeClr val="accent2"/>
                </a:solidFill>
              </a:defRPr>
            </a:lvl2pPr>
            <a:lvl3pPr marL="0" indent="0">
              <a:spcAft>
                <a:spcPts val="600"/>
              </a:spcAft>
              <a:buNone/>
              <a:defRPr sz="1000"/>
            </a:lvl3pPr>
            <a:lvl4pPr marL="268288" indent="-268288">
              <a:spcAft>
                <a:spcPts val="600"/>
              </a:spcAft>
              <a:defRPr sz="1000" baseline="0"/>
            </a:lvl4pPr>
            <a:lvl5pPr marL="536575" indent="-268288">
              <a:spcAft>
                <a:spcPts val="600"/>
              </a:spcAft>
              <a:defRPr sz="1000"/>
            </a:lvl5pPr>
            <a:lvl6pPr marL="804863" indent="-268288">
              <a:defRPr sz="1000"/>
            </a:lvl6pPr>
          </a:lstStyle>
          <a:p>
            <a:pPr lvl="0"/>
            <a:r>
              <a:rPr lang="en-US"/>
              <a:t>Click to add image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6" name="Text Placeholder 11"/>
          <p:cNvSpPr>
            <a:spLocks noGrp="1"/>
          </p:cNvSpPr>
          <p:nvPr>
            <p:ph type="body" sz="quarter" idx="33" hasCustomPrompt="1"/>
          </p:nvPr>
        </p:nvSpPr>
        <p:spPr>
          <a:xfrm>
            <a:off x="611188" y="5035568"/>
            <a:ext cx="1846800" cy="583200"/>
          </a:xfrm>
          <a:noFill/>
        </p:spPr>
        <p:txBody>
          <a:bodyPr lIns="0" tIns="0" rIns="0" bIns="0"/>
          <a:lstStyle>
            <a:lvl1pPr>
              <a:defRPr sz="1200"/>
            </a:lvl1pPr>
            <a:lvl2pPr>
              <a:spcAft>
                <a:spcPts val="0"/>
              </a:spcAft>
              <a:defRPr sz="1000" b="1">
                <a:solidFill>
                  <a:schemeClr val="accent2"/>
                </a:solidFill>
              </a:defRPr>
            </a:lvl2pPr>
            <a:lvl3pPr marL="0" indent="0">
              <a:spcAft>
                <a:spcPts val="600"/>
              </a:spcAft>
              <a:buNone/>
              <a:defRPr sz="1000"/>
            </a:lvl3pPr>
            <a:lvl4pPr marL="268288" indent="-268288">
              <a:spcAft>
                <a:spcPts val="600"/>
              </a:spcAft>
              <a:defRPr sz="1000" baseline="0"/>
            </a:lvl4pPr>
            <a:lvl5pPr marL="536575" indent="-268288">
              <a:spcAft>
                <a:spcPts val="600"/>
              </a:spcAft>
              <a:defRPr sz="1000"/>
            </a:lvl5pPr>
            <a:lvl6pPr marL="804863" indent="-268288">
              <a:defRPr sz="1000"/>
            </a:lvl6pPr>
          </a:lstStyle>
          <a:p>
            <a:pPr lvl="0"/>
            <a:r>
              <a:rPr lang="en-US"/>
              <a:t>Click to add image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7" name="Text Placeholder 11"/>
          <p:cNvSpPr>
            <a:spLocks noGrp="1"/>
          </p:cNvSpPr>
          <p:nvPr>
            <p:ph type="body" sz="quarter" idx="34" hasCustomPrompt="1"/>
          </p:nvPr>
        </p:nvSpPr>
        <p:spPr>
          <a:xfrm>
            <a:off x="2635660" y="5035568"/>
            <a:ext cx="1846800" cy="583200"/>
          </a:xfrm>
          <a:noFill/>
        </p:spPr>
        <p:txBody>
          <a:bodyPr lIns="0" tIns="0" rIns="0" bIns="0"/>
          <a:lstStyle>
            <a:lvl1pPr>
              <a:defRPr sz="1200"/>
            </a:lvl1pPr>
            <a:lvl2pPr>
              <a:spcAft>
                <a:spcPts val="0"/>
              </a:spcAft>
              <a:defRPr sz="1000" b="1">
                <a:solidFill>
                  <a:schemeClr val="accent2"/>
                </a:solidFill>
              </a:defRPr>
            </a:lvl2pPr>
            <a:lvl3pPr marL="0" indent="0">
              <a:spcAft>
                <a:spcPts val="600"/>
              </a:spcAft>
              <a:buNone/>
              <a:defRPr sz="1000"/>
            </a:lvl3pPr>
            <a:lvl4pPr marL="268288" indent="-268288">
              <a:spcAft>
                <a:spcPts val="600"/>
              </a:spcAft>
              <a:defRPr sz="1000" baseline="0"/>
            </a:lvl4pPr>
            <a:lvl5pPr marL="536575" indent="-268288">
              <a:spcAft>
                <a:spcPts val="600"/>
              </a:spcAft>
              <a:defRPr sz="1000"/>
            </a:lvl5pPr>
            <a:lvl6pPr marL="804863" indent="-268288">
              <a:defRPr sz="1000"/>
            </a:lvl6pPr>
          </a:lstStyle>
          <a:p>
            <a:pPr lvl="0"/>
            <a:r>
              <a:rPr lang="en-US"/>
              <a:t>Click to add image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8" name="Text Placeholder 11"/>
          <p:cNvSpPr>
            <a:spLocks noGrp="1"/>
          </p:cNvSpPr>
          <p:nvPr>
            <p:ph type="body" sz="quarter" idx="35" hasCustomPrompt="1"/>
          </p:nvPr>
        </p:nvSpPr>
        <p:spPr>
          <a:xfrm>
            <a:off x="4660132" y="5035568"/>
            <a:ext cx="1846800" cy="583200"/>
          </a:xfrm>
          <a:noFill/>
        </p:spPr>
        <p:txBody>
          <a:bodyPr lIns="0" tIns="0" rIns="0" bIns="0"/>
          <a:lstStyle>
            <a:lvl1pPr>
              <a:defRPr sz="1200"/>
            </a:lvl1pPr>
            <a:lvl2pPr>
              <a:spcAft>
                <a:spcPts val="0"/>
              </a:spcAft>
              <a:defRPr sz="1000" b="1">
                <a:solidFill>
                  <a:schemeClr val="accent2"/>
                </a:solidFill>
              </a:defRPr>
            </a:lvl2pPr>
            <a:lvl3pPr marL="0" indent="0">
              <a:spcAft>
                <a:spcPts val="600"/>
              </a:spcAft>
              <a:buNone/>
              <a:defRPr sz="1000"/>
            </a:lvl3pPr>
            <a:lvl4pPr marL="268288" indent="-268288">
              <a:spcAft>
                <a:spcPts val="600"/>
              </a:spcAft>
              <a:defRPr sz="1000" baseline="0"/>
            </a:lvl4pPr>
            <a:lvl5pPr marL="536575" indent="-268288">
              <a:spcAft>
                <a:spcPts val="600"/>
              </a:spcAft>
              <a:defRPr sz="1000"/>
            </a:lvl5pPr>
            <a:lvl6pPr marL="804863" indent="-268288">
              <a:defRPr sz="1000"/>
            </a:lvl6pPr>
          </a:lstStyle>
          <a:p>
            <a:pPr lvl="0"/>
            <a:r>
              <a:rPr lang="en-US"/>
              <a:t>Click to add image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9" name="Text Placeholder 11"/>
          <p:cNvSpPr>
            <a:spLocks noGrp="1"/>
          </p:cNvSpPr>
          <p:nvPr>
            <p:ph type="body" sz="quarter" idx="36" hasCustomPrompt="1"/>
          </p:nvPr>
        </p:nvSpPr>
        <p:spPr>
          <a:xfrm>
            <a:off x="6684604" y="5035568"/>
            <a:ext cx="1846800" cy="583200"/>
          </a:xfrm>
          <a:noFill/>
        </p:spPr>
        <p:txBody>
          <a:bodyPr lIns="0" tIns="0" rIns="0" bIns="0"/>
          <a:lstStyle>
            <a:lvl1pPr>
              <a:defRPr sz="1200"/>
            </a:lvl1pPr>
            <a:lvl2pPr>
              <a:spcAft>
                <a:spcPts val="0"/>
              </a:spcAft>
              <a:defRPr sz="1000" b="1">
                <a:solidFill>
                  <a:schemeClr val="accent2"/>
                </a:solidFill>
              </a:defRPr>
            </a:lvl2pPr>
            <a:lvl3pPr marL="0" indent="0">
              <a:spcAft>
                <a:spcPts val="600"/>
              </a:spcAft>
              <a:buNone/>
              <a:defRPr sz="1000"/>
            </a:lvl3pPr>
            <a:lvl4pPr marL="268288" indent="-268288">
              <a:spcAft>
                <a:spcPts val="600"/>
              </a:spcAft>
              <a:defRPr sz="1000" baseline="0"/>
            </a:lvl4pPr>
            <a:lvl5pPr marL="536575" indent="-268288">
              <a:spcAft>
                <a:spcPts val="600"/>
              </a:spcAft>
              <a:defRPr sz="1000"/>
            </a:lvl5pPr>
            <a:lvl6pPr marL="804863" indent="-268288">
              <a:defRPr sz="1000"/>
            </a:lvl6pPr>
          </a:lstStyle>
          <a:p>
            <a:pPr lvl="0"/>
            <a:r>
              <a:rPr lang="en-US"/>
              <a:t>Click to add image title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208858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12 x Image Grid (no descriptions)">
    <p:spTree>
      <p:nvGrpSpPr>
        <p:cNvPr id="1" name=""/>
        <p:cNvGrpSpPr/>
        <p:nvPr/>
      </p:nvGrpSpPr>
      <p:grpSpPr>
        <a:xfrm>
          <a:off x="0" y="0"/>
          <a:ext cx="0" cy="0"/>
          <a:chOff x="0" y="0"/>
          <a:chExt cx="0" cy="0"/>
        </a:xfrm>
      </p:grpSpPr>
      <p:sp>
        <p:nvSpPr>
          <p:cNvPr id="2" name="Title 1"/>
          <p:cNvSpPr>
            <a:spLocks noGrp="1"/>
          </p:cNvSpPr>
          <p:nvPr>
            <p:ph type="title"/>
          </p:nvPr>
        </p:nvSpPr>
        <p:spPr>
          <a:xfrm>
            <a:off x="611188" y="267286"/>
            <a:ext cx="7921625" cy="928467"/>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1BCD81C-526D-4A07-951B-A67A56075785}" type="datetime4">
              <a:rPr lang="en-GB" smtClean="0"/>
              <a:t>30 October 2023</a:t>
            </a:fld>
            <a:endParaRPr lang="en-GB"/>
          </a:p>
        </p:txBody>
      </p:sp>
      <p:sp>
        <p:nvSpPr>
          <p:cNvPr id="4" name="Footer Placeholder 3"/>
          <p:cNvSpPr>
            <a:spLocks noGrp="1"/>
          </p:cNvSpPr>
          <p:nvPr>
            <p:ph type="ftr" sz="quarter" idx="11"/>
          </p:nvPr>
        </p:nvSpPr>
        <p:spPr/>
        <p:txBody>
          <a:bodyPr/>
          <a:lstStyle/>
          <a:p>
            <a:r>
              <a:rPr lang="en-GB"/>
              <a:t>PG Skills Session</a:t>
            </a:r>
          </a:p>
        </p:txBody>
      </p:sp>
      <p:sp>
        <p:nvSpPr>
          <p:cNvPr id="5" name="Slide Number Placeholder 4"/>
          <p:cNvSpPr>
            <a:spLocks noGrp="1"/>
          </p:cNvSpPr>
          <p:nvPr>
            <p:ph type="sldNum" sz="quarter" idx="12"/>
          </p:nvPr>
        </p:nvSpPr>
        <p:spPr/>
        <p:txBody>
          <a:bodyPr/>
          <a:lstStyle/>
          <a:p>
            <a:fld id="{7792AE7C-385F-410A-8EBB-210033528786}" type="slidenum">
              <a:rPr lang="en-GB" smtClean="0"/>
              <a:t>‹#›</a:t>
            </a:fld>
            <a:endParaRPr lang="en-GB"/>
          </a:p>
        </p:txBody>
      </p:sp>
      <p:sp>
        <p:nvSpPr>
          <p:cNvPr id="7" name="Picture Placeholder 6"/>
          <p:cNvSpPr>
            <a:spLocks noGrp="1"/>
          </p:cNvSpPr>
          <p:nvPr>
            <p:ph type="pic" sz="quarter" idx="13"/>
          </p:nvPr>
        </p:nvSpPr>
        <p:spPr>
          <a:xfrm>
            <a:off x="611188" y="1624642"/>
            <a:ext cx="1848209" cy="1309058"/>
          </a:xfrm>
        </p:spPr>
        <p:txBody>
          <a:bodyPr>
            <a:normAutofit/>
          </a:bodyPr>
          <a:lstStyle>
            <a:lvl1pPr>
              <a:defRPr sz="1000" b="0" baseline="0">
                <a:solidFill>
                  <a:schemeClr val="tx2"/>
                </a:solidFill>
              </a:defRPr>
            </a:lvl1pPr>
          </a:lstStyle>
          <a:p>
            <a:r>
              <a:rPr lang="en-GB"/>
              <a:t>Click icon to add picture</a:t>
            </a:r>
          </a:p>
        </p:txBody>
      </p:sp>
      <p:sp>
        <p:nvSpPr>
          <p:cNvPr id="9" name="Picture Placeholder 6"/>
          <p:cNvSpPr>
            <a:spLocks noGrp="1"/>
          </p:cNvSpPr>
          <p:nvPr>
            <p:ph type="pic" sz="quarter" idx="14"/>
          </p:nvPr>
        </p:nvSpPr>
        <p:spPr>
          <a:xfrm>
            <a:off x="2635660" y="1624642"/>
            <a:ext cx="1848209" cy="1309058"/>
          </a:xfrm>
        </p:spPr>
        <p:txBody>
          <a:bodyPr>
            <a:normAutofit/>
          </a:bodyPr>
          <a:lstStyle>
            <a:lvl1pPr>
              <a:defRPr sz="1000" b="0" baseline="0">
                <a:solidFill>
                  <a:schemeClr val="tx2"/>
                </a:solidFill>
              </a:defRPr>
            </a:lvl1pPr>
          </a:lstStyle>
          <a:p>
            <a:r>
              <a:rPr lang="en-GB"/>
              <a:t>Click icon to add picture</a:t>
            </a:r>
          </a:p>
        </p:txBody>
      </p:sp>
      <p:sp>
        <p:nvSpPr>
          <p:cNvPr id="10" name="Picture Placeholder 6"/>
          <p:cNvSpPr>
            <a:spLocks noGrp="1"/>
          </p:cNvSpPr>
          <p:nvPr>
            <p:ph type="pic" sz="quarter" idx="15"/>
          </p:nvPr>
        </p:nvSpPr>
        <p:spPr>
          <a:xfrm>
            <a:off x="4660132" y="1624642"/>
            <a:ext cx="1848209" cy="1309058"/>
          </a:xfrm>
        </p:spPr>
        <p:txBody>
          <a:bodyPr>
            <a:normAutofit/>
          </a:bodyPr>
          <a:lstStyle>
            <a:lvl1pPr>
              <a:defRPr sz="1000" b="0" baseline="0">
                <a:solidFill>
                  <a:schemeClr val="tx2"/>
                </a:solidFill>
              </a:defRPr>
            </a:lvl1pPr>
          </a:lstStyle>
          <a:p>
            <a:r>
              <a:rPr lang="en-GB"/>
              <a:t>Click icon to add picture</a:t>
            </a:r>
          </a:p>
        </p:txBody>
      </p:sp>
      <p:sp>
        <p:nvSpPr>
          <p:cNvPr id="11" name="Picture Placeholder 6"/>
          <p:cNvSpPr>
            <a:spLocks noGrp="1"/>
          </p:cNvSpPr>
          <p:nvPr>
            <p:ph type="pic" sz="quarter" idx="16"/>
          </p:nvPr>
        </p:nvSpPr>
        <p:spPr>
          <a:xfrm>
            <a:off x="6684604" y="1624642"/>
            <a:ext cx="1848209" cy="1309058"/>
          </a:xfrm>
        </p:spPr>
        <p:txBody>
          <a:bodyPr>
            <a:normAutofit/>
          </a:bodyPr>
          <a:lstStyle>
            <a:lvl1pPr>
              <a:defRPr sz="1000" b="0" baseline="0">
                <a:solidFill>
                  <a:schemeClr val="tx2"/>
                </a:solidFill>
              </a:defRPr>
            </a:lvl1pPr>
          </a:lstStyle>
          <a:p>
            <a:r>
              <a:rPr lang="en-GB"/>
              <a:t>Click icon to add picture</a:t>
            </a:r>
          </a:p>
        </p:txBody>
      </p:sp>
      <p:sp>
        <p:nvSpPr>
          <p:cNvPr id="12" name="Picture Placeholder 6"/>
          <p:cNvSpPr>
            <a:spLocks noGrp="1"/>
          </p:cNvSpPr>
          <p:nvPr>
            <p:ph type="pic" sz="quarter" idx="17"/>
          </p:nvPr>
        </p:nvSpPr>
        <p:spPr>
          <a:xfrm>
            <a:off x="611188" y="3085382"/>
            <a:ext cx="1848209" cy="1309058"/>
          </a:xfrm>
        </p:spPr>
        <p:txBody>
          <a:bodyPr>
            <a:normAutofit/>
          </a:bodyPr>
          <a:lstStyle>
            <a:lvl1pPr>
              <a:defRPr sz="1000" b="0" baseline="0">
                <a:solidFill>
                  <a:schemeClr val="tx2"/>
                </a:solidFill>
              </a:defRPr>
            </a:lvl1pPr>
          </a:lstStyle>
          <a:p>
            <a:r>
              <a:rPr lang="en-GB"/>
              <a:t>Click icon to add picture</a:t>
            </a:r>
          </a:p>
        </p:txBody>
      </p:sp>
      <p:sp>
        <p:nvSpPr>
          <p:cNvPr id="13" name="Picture Placeholder 6"/>
          <p:cNvSpPr>
            <a:spLocks noGrp="1"/>
          </p:cNvSpPr>
          <p:nvPr>
            <p:ph type="pic" sz="quarter" idx="18"/>
          </p:nvPr>
        </p:nvSpPr>
        <p:spPr>
          <a:xfrm>
            <a:off x="2635660" y="3085382"/>
            <a:ext cx="1848209" cy="1309058"/>
          </a:xfrm>
        </p:spPr>
        <p:txBody>
          <a:bodyPr>
            <a:normAutofit/>
          </a:bodyPr>
          <a:lstStyle>
            <a:lvl1pPr>
              <a:defRPr sz="1000" b="0" baseline="0">
                <a:solidFill>
                  <a:schemeClr val="tx2"/>
                </a:solidFill>
              </a:defRPr>
            </a:lvl1pPr>
          </a:lstStyle>
          <a:p>
            <a:r>
              <a:rPr lang="en-GB"/>
              <a:t>Click icon to add picture</a:t>
            </a:r>
          </a:p>
        </p:txBody>
      </p:sp>
      <p:sp>
        <p:nvSpPr>
          <p:cNvPr id="14" name="Picture Placeholder 6"/>
          <p:cNvSpPr>
            <a:spLocks noGrp="1"/>
          </p:cNvSpPr>
          <p:nvPr>
            <p:ph type="pic" sz="quarter" idx="19"/>
          </p:nvPr>
        </p:nvSpPr>
        <p:spPr>
          <a:xfrm>
            <a:off x="4660132" y="3085382"/>
            <a:ext cx="1848209" cy="1309058"/>
          </a:xfrm>
        </p:spPr>
        <p:txBody>
          <a:bodyPr>
            <a:normAutofit/>
          </a:bodyPr>
          <a:lstStyle>
            <a:lvl1pPr>
              <a:defRPr sz="1000" b="0" baseline="0">
                <a:solidFill>
                  <a:schemeClr val="tx2"/>
                </a:solidFill>
              </a:defRPr>
            </a:lvl1pPr>
          </a:lstStyle>
          <a:p>
            <a:r>
              <a:rPr lang="en-GB"/>
              <a:t>Click icon to add picture</a:t>
            </a:r>
          </a:p>
        </p:txBody>
      </p:sp>
      <p:sp>
        <p:nvSpPr>
          <p:cNvPr id="15" name="Picture Placeholder 6"/>
          <p:cNvSpPr>
            <a:spLocks noGrp="1"/>
          </p:cNvSpPr>
          <p:nvPr>
            <p:ph type="pic" sz="quarter" idx="20"/>
          </p:nvPr>
        </p:nvSpPr>
        <p:spPr>
          <a:xfrm>
            <a:off x="6684604" y="3085382"/>
            <a:ext cx="1848209" cy="1309058"/>
          </a:xfrm>
        </p:spPr>
        <p:txBody>
          <a:bodyPr>
            <a:normAutofit/>
          </a:bodyPr>
          <a:lstStyle>
            <a:lvl1pPr>
              <a:defRPr sz="1000" b="0" baseline="0">
                <a:solidFill>
                  <a:schemeClr val="tx2"/>
                </a:solidFill>
              </a:defRPr>
            </a:lvl1pPr>
          </a:lstStyle>
          <a:p>
            <a:r>
              <a:rPr lang="en-GB"/>
              <a:t>Click icon to add picture</a:t>
            </a:r>
          </a:p>
        </p:txBody>
      </p:sp>
      <p:sp>
        <p:nvSpPr>
          <p:cNvPr id="16" name="Picture Placeholder 6"/>
          <p:cNvSpPr>
            <a:spLocks noGrp="1"/>
          </p:cNvSpPr>
          <p:nvPr>
            <p:ph type="pic" sz="quarter" idx="21"/>
          </p:nvPr>
        </p:nvSpPr>
        <p:spPr>
          <a:xfrm>
            <a:off x="611188" y="4551872"/>
            <a:ext cx="1848209" cy="1309058"/>
          </a:xfrm>
        </p:spPr>
        <p:txBody>
          <a:bodyPr>
            <a:normAutofit/>
          </a:bodyPr>
          <a:lstStyle>
            <a:lvl1pPr>
              <a:defRPr sz="1000" b="0" baseline="0">
                <a:solidFill>
                  <a:schemeClr val="tx2"/>
                </a:solidFill>
              </a:defRPr>
            </a:lvl1pPr>
          </a:lstStyle>
          <a:p>
            <a:r>
              <a:rPr lang="en-GB"/>
              <a:t>Click icon to add picture</a:t>
            </a:r>
          </a:p>
        </p:txBody>
      </p:sp>
      <p:sp>
        <p:nvSpPr>
          <p:cNvPr id="17" name="Picture Placeholder 6"/>
          <p:cNvSpPr>
            <a:spLocks noGrp="1"/>
          </p:cNvSpPr>
          <p:nvPr>
            <p:ph type="pic" sz="quarter" idx="22"/>
          </p:nvPr>
        </p:nvSpPr>
        <p:spPr>
          <a:xfrm>
            <a:off x="2635660" y="4551872"/>
            <a:ext cx="1848209" cy="1309058"/>
          </a:xfrm>
        </p:spPr>
        <p:txBody>
          <a:bodyPr>
            <a:normAutofit/>
          </a:bodyPr>
          <a:lstStyle>
            <a:lvl1pPr>
              <a:defRPr sz="1000" b="0" baseline="0">
                <a:solidFill>
                  <a:schemeClr val="tx2"/>
                </a:solidFill>
              </a:defRPr>
            </a:lvl1pPr>
          </a:lstStyle>
          <a:p>
            <a:r>
              <a:rPr lang="en-GB"/>
              <a:t>Click icon to add picture</a:t>
            </a:r>
          </a:p>
        </p:txBody>
      </p:sp>
      <p:sp>
        <p:nvSpPr>
          <p:cNvPr id="18" name="Picture Placeholder 6"/>
          <p:cNvSpPr>
            <a:spLocks noGrp="1"/>
          </p:cNvSpPr>
          <p:nvPr>
            <p:ph type="pic" sz="quarter" idx="23"/>
          </p:nvPr>
        </p:nvSpPr>
        <p:spPr>
          <a:xfrm>
            <a:off x="4660132" y="4551872"/>
            <a:ext cx="1848209" cy="1309058"/>
          </a:xfrm>
        </p:spPr>
        <p:txBody>
          <a:bodyPr>
            <a:normAutofit/>
          </a:bodyPr>
          <a:lstStyle>
            <a:lvl1pPr>
              <a:defRPr sz="1000" b="0" baseline="0">
                <a:solidFill>
                  <a:schemeClr val="tx2"/>
                </a:solidFill>
              </a:defRPr>
            </a:lvl1pPr>
          </a:lstStyle>
          <a:p>
            <a:r>
              <a:rPr lang="en-GB"/>
              <a:t>Click icon to add picture</a:t>
            </a:r>
          </a:p>
        </p:txBody>
      </p:sp>
      <p:sp>
        <p:nvSpPr>
          <p:cNvPr id="19" name="Picture Placeholder 6"/>
          <p:cNvSpPr>
            <a:spLocks noGrp="1"/>
          </p:cNvSpPr>
          <p:nvPr>
            <p:ph type="pic" sz="quarter" idx="24"/>
          </p:nvPr>
        </p:nvSpPr>
        <p:spPr>
          <a:xfrm>
            <a:off x="6684604" y="4551872"/>
            <a:ext cx="1848209" cy="1309058"/>
          </a:xfrm>
        </p:spPr>
        <p:txBody>
          <a:bodyPr>
            <a:normAutofit/>
          </a:bodyPr>
          <a:lstStyle>
            <a:lvl1pPr>
              <a:defRPr sz="1000" b="0" baseline="0">
                <a:solidFill>
                  <a:schemeClr val="tx2"/>
                </a:solidFill>
              </a:defRPr>
            </a:lvl1pPr>
          </a:lstStyle>
          <a:p>
            <a:r>
              <a:rPr lang="en-GB"/>
              <a:t>Click icon to add picture</a:t>
            </a:r>
          </a:p>
        </p:txBody>
      </p:sp>
    </p:spTree>
    <p:extLst>
      <p:ext uri="{BB962C8B-B14F-4D97-AF65-F5344CB8AC3E}">
        <p14:creationId xmlns:p14="http://schemas.microsoft.com/office/powerpoint/2010/main" val="290505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0CA74-85D9-41ED-BCB6-C9D397D0969D}" type="datetime4">
              <a:rPr lang="en-GB" smtClean="0"/>
              <a:t>30 October 2023</a:t>
            </a:fld>
            <a:endParaRPr lang="en-GB"/>
          </a:p>
        </p:txBody>
      </p:sp>
      <p:sp>
        <p:nvSpPr>
          <p:cNvPr id="4" name="Footer Placeholder 3"/>
          <p:cNvSpPr>
            <a:spLocks noGrp="1"/>
          </p:cNvSpPr>
          <p:nvPr>
            <p:ph type="ftr" sz="quarter" idx="11"/>
          </p:nvPr>
        </p:nvSpPr>
        <p:spPr/>
        <p:txBody>
          <a:bodyPr/>
          <a:lstStyle/>
          <a:p>
            <a:r>
              <a:rPr lang="en-GB"/>
              <a:t>PG Skills Session</a:t>
            </a:r>
          </a:p>
        </p:txBody>
      </p:sp>
      <p:sp>
        <p:nvSpPr>
          <p:cNvPr id="5" name="Slide Number Placeholder 4"/>
          <p:cNvSpPr>
            <a:spLocks noGrp="1"/>
          </p:cNvSpPr>
          <p:nvPr>
            <p:ph type="sldNum" sz="quarter" idx="12"/>
          </p:nvPr>
        </p:nvSpPr>
        <p:spPr/>
        <p:txBody>
          <a:bodyPr/>
          <a:lstStyle/>
          <a:p>
            <a:fld id="{7792AE7C-385F-410A-8EBB-210033528786}" type="slidenum">
              <a:rPr lang="en-GB" smtClean="0"/>
              <a:t>‹#›</a:t>
            </a:fld>
            <a:endParaRPr lang="en-GB"/>
          </a:p>
        </p:txBody>
      </p:sp>
    </p:spTree>
    <p:extLst>
      <p:ext uri="{BB962C8B-B14F-4D97-AF65-F5344CB8AC3E}">
        <p14:creationId xmlns:p14="http://schemas.microsoft.com/office/powerpoint/2010/main" val="23531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41D3B-F201-4596-A647-82E5F48B40D8}" type="datetime4">
              <a:rPr lang="en-GB" smtClean="0"/>
              <a:t>30 October 2023</a:t>
            </a:fld>
            <a:endParaRPr lang="en-GB"/>
          </a:p>
        </p:txBody>
      </p:sp>
      <p:sp>
        <p:nvSpPr>
          <p:cNvPr id="3" name="Footer Placeholder 2"/>
          <p:cNvSpPr>
            <a:spLocks noGrp="1"/>
          </p:cNvSpPr>
          <p:nvPr>
            <p:ph type="ftr" sz="quarter" idx="11"/>
          </p:nvPr>
        </p:nvSpPr>
        <p:spPr/>
        <p:txBody>
          <a:bodyPr/>
          <a:lstStyle/>
          <a:p>
            <a:r>
              <a:rPr lang="en-GB"/>
              <a:t>PG Skills Session</a:t>
            </a:r>
          </a:p>
        </p:txBody>
      </p:sp>
      <p:sp>
        <p:nvSpPr>
          <p:cNvPr id="4" name="Slide Number Placeholder 3"/>
          <p:cNvSpPr>
            <a:spLocks noGrp="1"/>
          </p:cNvSpPr>
          <p:nvPr>
            <p:ph type="sldNum" sz="quarter" idx="12"/>
          </p:nvPr>
        </p:nvSpPr>
        <p:spPr/>
        <p:txBody>
          <a:bodyPr/>
          <a:lstStyle/>
          <a:p>
            <a:fld id="{7792AE7C-385F-410A-8EBB-210033528786}" type="slidenum">
              <a:rPr lang="en-GB" smtClean="0"/>
              <a:t>‹#›</a:t>
            </a:fld>
            <a:endParaRPr lang="en-GB"/>
          </a:p>
        </p:txBody>
      </p:sp>
      <p:sp>
        <p:nvSpPr>
          <p:cNvPr id="5" name="Rectangle 4"/>
          <p:cNvSpPr/>
          <p:nvPr userDrawn="1"/>
        </p:nvSpPr>
        <p:spPr>
          <a:xfrm>
            <a:off x="251520" y="1052736"/>
            <a:ext cx="849694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err="1"/>
          </a:p>
        </p:txBody>
      </p:sp>
    </p:spTree>
    <p:extLst>
      <p:ext uri="{BB962C8B-B14F-4D97-AF65-F5344CB8AC3E}">
        <p14:creationId xmlns:p14="http://schemas.microsoft.com/office/powerpoint/2010/main" val="207285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2"/>
        </a:solidFill>
        <a:effectLst/>
      </p:bgPr>
    </p:bg>
    <p:spTree>
      <p:nvGrpSpPr>
        <p:cNvPr id="1" name=""/>
        <p:cNvGrpSpPr/>
        <p:nvPr/>
      </p:nvGrpSpPr>
      <p:grpSpPr>
        <a:xfrm>
          <a:off x="0" y="0"/>
          <a:ext cx="0" cy="0"/>
          <a:chOff x="0" y="0"/>
          <a:chExt cx="0" cy="0"/>
        </a:xfrm>
      </p:grpSpPr>
      <p:sp>
        <p:nvSpPr>
          <p:cNvPr id="3" name="WizardAddress"/>
          <p:cNvSpPr>
            <a:spLocks noGrp="1"/>
          </p:cNvSpPr>
          <p:nvPr>
            <p:ph type="subTitle" idx="1" hasCustomPrompt="1"/>
          </p:nvPr>
        </p:nvSpPr>
        <p:spPr>
          <a:xfrm>
            <a:off x="606227" y="2996952"/>
            <a:ext cx="3756368" cy="1346448"/>
          </a:xfrm>
        </p:spPr>
        <p:txBody>
          <a:bodyPr anchor="t" anchorCtr="0">
            <a:noAutofit/>
          </a:bodyPr>
          <a:lstStyle>
            <a:lvl1pPr marL="0" indent="0" algn="l">
              <a:spcAft>
                <a:spcPts val="0"/>
              </a:spcAft>
              <a:buNone/>
              <a:defRPr sz="1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Turner &amp; Townsend Contract Services Limited</a:t>
            </a:r>
          </a:p>
          <a:p>
            <a:r>
              <a:rPr lang="en-GB"/>
              <a:t>One New Change</a:t>
            </a:r>
          </a:p>
          <a:p>
            <a:r>
              <a:rPr lang="en-GB"/>
              <a:t>London</a:t>
            </a:r>
          </a:p>
          <a:p>
            <a:r>
              <a:rPr lang="en-GB"/>
              <a:t>EC4M 9AF</a:t>
            </a:r>
          </a:p>
        </p:txBody>
      </p:sp>
      <p:cxnSp>
        <p:nvCxnSpPr>
          <p:cNvPr id="9" name="Straight Connector 8"/>
          <p:cNvCxnSpPr/>
          <p:nvPr userDrawn="1"/>
        </p:nvCxnSpPr>
        <p:spPr>
          <a:xfrm>
            <a:off x="611188" y="4413990"/>
            <a:ext cx="374478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WizardContact"/>
          <p:cNvSpPr>
            <a:spLocks noGrp="1"/>
          </p:cNvSpPr>
          <p:nvPr>
            <p:ph type="body" sz="quarter" idx="13" hasCustomPrompt="1"/>
          </p:nvPr>
        </p:nvSpPr>
        <p:spPr>
          <a:xfrm>
            <a:off x="606226" y="4496605"/>
            <a:ext cx="3758579" cy="732595"/>
          </a:xfrm>
        </p:spPr>
        <p:txBody>
          <a:bodyPr>
            <a:noAutofit/>
          </a:bodyPr>
          <a:lstStyle>
            <a:lvl1pPr>
              <a:spcAft>
                <a:spcPts val="0"/>
              </a:spcAft>
              <a:defRPr sz="1200" b="0" baseline="0">
                <a:solidFill>
                  <a:schemeClr val="bg1"/>
                </a:solidFill>
              </a:defRPr>
            </a:lvl1pPr>
            <a:lvl2pPr>
              <a:defRPr sz="1600" b="0">
                <a:solidFill>
                  <a:schemeClr val="bg1"/>
                </a:solidFill>
              </a:defRPr>
            </a:lvl2pPr>
            <a:lvl3pPr>
              <a:defRPr sz="1600" b="0">
                <a:solidFill>
                  <a:schemeClr val="bg1"/>
                </a:solidFill>
              </a:defRPr>
            </a:lvl3pPr>
            <a:lvl4pPr>
              <a:defRPr sz="1600" b="0">
                <a:solidFill>
                  <a:schemeClr val="bg1"/>
                </a:solidFill>
              </a:defRPr>
            </a:lvl4pPr>
            <a:lvl5pPr>
              <a:defRPr sz="1600" b="0">
                <a:solidFill>
                  <a:schemeClr val="bg1"/>
                </a:solidFill>
              </a:defRPr>
            </a:lvl5pPr>
          </a:lstStyle>
          <a:p>
            <a:pPr lvl="0"/>
            <a:r>
              <a:rPr lang="de-DE"/>
              <a:t>t: +44 (0)20 7544 4000</a:t>
            </a:r>
          </a:p>
          <a:p>
            <a:pPr lvl="0"/>
            <a:r>
              <a:rPr lang="de-DE"/>
              <a:t>e: michael.pogue@turntown.co.uk</a:t>
            </a:r>
          </a:p>
          <a:p>
            <a:pPr lvl="0"/>
            <a:r>
              <a:rPr lang="de-DE"/>
              <a:t>www.turnerandtownsend.com</a:t>
            </a:r>
            <a:endParaRPr lang="en-GB"/>
          </a:p>
        </p:txBody>
      </p:sp>
      <p:sp>
        <p:nvSpPr>
          <p:cNvPr id="11" name="Slide Number Placeholder 5"/>
          <p:cNvSpPr>
            <a:spLocks noGrp="1"/>
          </p:cNvSpPr>
          <p:nvPr>
            <p:ph type="sldNum" sz="quarter" idx="12"/>
          </p:nvPr>
        </p:nvSpPr>
        <p:spPr>
          <a:xfrm>
            <a:off x="8768423" y="6583972"/>
            <a:ext cx="345416" cy="246721"/>
          </a:xfrm>
        </p:spPr>
        <p:txBody>
          <a:bodyPr/>
          <a:lstStyle>
            <a:lvl1pPr>
              <a:defRPr>
                <a:solidFill>
                  <a:schemeClr val="accent2"/>
                </a:solidFill>
              </a:defRPr>
            </a:lvl1pPr>
          </a:lstStyle>
          <a:p>
            <a:fld id="{7792AE7C-385F-410A-8EBB-210033528786}" type="slidenum">
              <a:rPr lang="en-GB" smtClean="0"/>
              <a:pPr/>
              <a:t>‹#›</a:t>
            </a:fld>
            <a:endParaRPr lang="en-GB"/>
          </a:p>
        </p:txBody>
      </p:sp>
      <p:sp>
        <p:nvSpPr>
          <p:cNvPr id="8" name="WizardDisclaimer"/>
          <p:cNvSpPr>
            <a:spLocks noGrp="1"/>
          </p:cNvSpPr>
          <p:nvPr>
            <p:ph type="body" sz="quarter" idx="14" hasCustomPrompt="1"/>
          </p:nvPr>
        </p:nvSpPr>
        <p:spPr>
          <a:xfrm>
            <a:off x="606227" y="5311814"/>
            <a:ext cx="7926586" cy="1135090"/>
          </a:xfrm>
        </p:spPr>
        <p:txBody>
          <a:bodyPr anchor="b">
            <a:noAutofit/>
          </a:bodyPr>
          <a:lstStyle>
            <a:lvl1pPr>
              <a:defRPr sz="700" b="0" baseline="0">
                <a:solidFill>
                  <a:schemeClr val="bg1"/>
                </a:solidFill>
              </a:defRPr>
            </a:lvl1pPr>
            <a:lvl2pPr>
              <a:defRPr sz="1600" b="0">
                <a:solidFill>
                  <a:schemeClr val="bg1"/>
                </a:solidFill>
              </a:defRPr>
            </a:lvl2pPr>
            <a:lvl3pPr>
              <a:defRPr sz="1600" b="0">
                <a:solidFill>
                  <a:schemeClr val="bg1"/>
                </a:solidFill>
              </a:defRPr>
            </a:lvl3pPr>
            <a:lvl4pPr>
              <a:defRPr sz="1600" b="0">
                <a:solidFill>
                  <a:schemeClr val="bg1"/>
                </a:solidFill>
              </a:defRPr>
            </a:lvl4pPr>
            <a:lvl5pPr>
              <a:defRPr sz="1600" b="0">
                <a:solidFill>
                  <a:schemeClr val="bg1"/>
                </a:solidFill>
              </a:defRPr>
            </a:lvl5pPr>
          </a:lstStyle>
          <a:p>
            <a:pPr lvl="0"/>
            <a:r>
              <a:rPr lang="en-GB"/>
              <a:t>© Turner &amp; Townsend Contract Services Limited.  This content is for general information purposes only and does not purport to constitute professional advice.  We do not make any representation or give any warranty, express or implied, and shall not be liable for any losses or damages whatsoever, arising from reliance on information contained in this document.</a:t>
            </a:r>
          </a:p>
          <a:p>
            <a:pPr lvl="0"/>
            <a:r>
              <a:rPr lang="en-GB"/>
              <a:t>It must not be made available or copied or otherwise quoted or referred to in whole or in part in any way, including orally, to any other party without our express written permission and we accept no liability of whatsoever nature for any use by any other party.</a:t>
            </a:r>
          </a:p>
        </p:txBody>
      </p:sp>
    </p:spTree>
    <p:extLst>
      <p:ext uri="{BB962C8B-B14F-4D97-AF65-F5344CB8AC3E}">
        <p14:creationId xmlns:p14="http://schemas.microsoft.com/office/powerpoint/2010/main" val="18796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11" name="Rectangle 10"/>
          <p:cNvSpPr/>
          <p:nvPr userDrawn="1"/>
        </p:nvSpPr>
        <p:spPr>
          <a:xfrm>
            <a:off x="0" y="0"/>
            <a:ext cx="9144000" cy="2564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WizardTitle"/>
          <p:cNvSpPr>
            <a:spLocks noGrp="1"/>
          </p:cNvSpPr>
          <p:nvPr>
            <p:ph type="ctrTitle" hasCustomPrompt="1"/>
          </p:nvPr>
        </p:nvSpPr>
        <p:spPr>
          <a:xfrm>
            <a:off x="611188" y="534337"/>
            <a:ext cx="5184947" cy="921774"/>
          </a:xfrm>
        </p:spPr>
        <p:txBody>
          <a:bodyPr anchor="t" anchorCtr="0"/>
          <a:lstStyle>
            <a:lvl1pPr>
              <a:defRPr>
                <a:solidFill>
                  <a:schemeClr val="bg1"/>
                </a:solidFill>
              </a:defRPr>
            </a:lvl1pPr>
          </a:lstStyle>
          <a:p>
            <a:r>
              <a:rPr lang="en-GB"/>
              <a:t>NEC4: The New Generation of NEC Contracts</a:t>
            </a:r>
          </a:p>
        </p:txBody>
      </p:sp>
      <p:sp>
        <p:nvSpPr>
          <p:cNvPr id="3" name="WizardSubtitle"/>
          <p:cNvSpPr>
            <a:spLocks noGrp="1"/>
          </p:cNvSpPr>
          <p:nvPr>
            <p:ph type="subTitle" idx="1" hasCustomPrompt="1"/>
          </p:nvPr>
        </p:nvSpPr>
        <p:spPr>
          <a:xfrm>
            <a:off x="611187" y="1463734"/>
            <a:ext cx="7921625" cy="272595"/>
          </a:xfrm>
        </p:spPr>
        <p:txBody>
          <a:bodyPr anchor="ctr" anchorCtr="0"/>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Michael Pogue</a:t>
            </a:r>
            <a:endParaRPr lang="en-GB"/>
          </a:p>
        </p:txBody>
      </p:sp>
      <p:cxnSp>
        <p:nvCxnSpPr>
          <p:cNvPr id="9" name="Straight Connector 8"/>
          <p:cNvCxnSpPr/>
          <p:nvPr userDrawn="1"/>
        </p:nvCxnSpPr>
        <p:spPr>
          <a:xfrm>
            <a:off x="611188" y="1934970"/>
            <a:ext cx="791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84168" y="1971229"/>
            <a:ext cx="2448644" cy="248400"/>
          </a:xfrm>
          <a:prstGeom prst="rect">
            <a:avLst/>
          </a:prstGeom>
          <a:noFill/>
        </p:spPr>
        <p:txBody>
          <a:bodyPr wrap="square" lIns="0" tIns="0" rIns="0" bIns="0" rtlCol="0" anchor="ctr" anchorCtr="0">
            <a:noAutofit/>
          </a:bodyPr>
          <a:lstStyle/>
          <a:p>
            <a:pPr algn="r"/>
            <a:r>
              <a:rPr lang="en-GB" sz="700" b="0">
                <a:solidFill>
                  <a:schemeClr val="bg1"/>
                </a:solidFill>
              </a:rPr>
              <a:t>making the </a:t>
            </a:r>
            <a:r>
              <a:rPr lang="en-GB" sz="700" b="1">
                <a:solidFill>
                  <a:schemeClr val="bg1"/>
                </a:solidFill>
              </a:rPr>
              <a:t>difference</a:t>
            </a:r>
          </a:p>
        </p:txBody>
      </p:sp>
      <p:sp>
        <p:nvSpPr>
          <p:cNvPr id="13" name="Slide Number Placeholder 5"/>
          <p:cNvSpPr>
            <a:spLocks noGrp="1"/>
          </p:cNvSpPr>
          <p:nvPr>
            <p:ph type="sldNum" sz="quarter" idx="12"/>
          </p:nvPr>
        </p:nvSpPr>
        <p:spPr>
          <a:xfrm>
            <a:off x="8796998" y="6861757"/>
            <a:ext cx="345416" cy="106720"/>
          </a:xfrm>
        </p:spPr>
        <p:txBody>
          <a:bodyPr/>
          <a:lstStyle>
            <a:lvl1pPr>
              <a:defRPr sz="500"/>
            </a:lvl1pPr>
          </a:lstStyle>
          <a:p>
            <a:fld id="{7792AE7C-385F-410A-8EBB-210033528786}" type="slidenum">
              <a:rPr lang="en-GB" smtClean="0"/>
              <a:pPr/>
              <a:t>‹#›</a:t>
            </a:fld>
            <a:endParaRPr lang="en-GB"/>
          </a:p>
        </p:txBody>
      </p:sp>
      <p:sp>
        <p:nvSpPr>
          <p:cNvPr id="6" name="Picture Placeholder 5"/>
          <p:cNvSpPr>
            <a:spLocks noGrp="1"/>
          </p:cNvSpPr>
          <p:nvPr>
            <p:ph type="pic" sz="quarter" idx="13" hasCustomPrompt="1"/>
          </p:nvPr>
        </p:nvSpPr>
        <p:spPr>
          <a:xfrm>
            <a:off x="0" y="2565400"/>
            <a:ext cx="9144000" cy="4292600"/>
          </a:xfrm>
        </p:spPr>
        <p:txBody>
          <a:bodyPr>
            <a:normAutofit/>
          </a:bodyPr>
          <a:lstStyle>
            <a:lvl1pPr>
              <a:defRPr sz="1400" b="0">
                <a:solidFill>
                  <a:schemeClr val="tx2"/>
                </a:solidFill>
              </a:defRPr>
            </a:lvl1pPr>
          </a:lstStyle>
          <a:p>
            <a:r>
              <a:rPr lang="en-GB"/>
              <a:t>Click icon to insert picture</a:t>
            </a:r>
          </a:p>
        </p:txBody>
      </p:sp>
      <p:sp>
        <p:nvSpPr>
          <p:cNvPr id="7" name="WizardCreationDate"/>
          <p:cNvSpPr>
            <a:spLocks noGrp="1"/>
          </p:cNvSpPr>
          <p:nvPr>
            <p:ph type="body" sz="quarter" idx="14" hasCustomPrompt="1"/>
          </p:nvPr>
        </p:nvSpPr>
        <p:spPr>
          <a:xfrm>
            <a:off x="611188" y="1988840"/>
            <a:ext cx="3455987" cy="215900"/>
          </a:xfrm>
        </p:spPr>
        <p:txBody>
          <a:bodyPr vert="horz" lIns="0" tIns="0" rIns="0" bIns="0" rtlCol="0" anchor="ctr"/>
          <a:lstStyle>
            <a:lvl1pPr>
              <a:defRPr lang="en-GB" sz="1200" dirty="0" smtClean="0">
                <a:solidFill>
                  <a:schemeClr val="bg1"/>
                </a:solidFill>
              </a:defRPr>
            </a:lvl1pPr>
          </a:lstStyle>
          <a:p>
            <a:pPr lvl="0"/>
            <a:r>
              <a:rPr lang="en-US"/>
              <a:t>25 July 2017</a:t>
            </a:r>
            <a:endParaRPr lang="en-GB"/>
          </a:p>
        </p:txBody>
      </p:sp>
      <p:pic>
        <p:nvPicPr>
          <p:cNvPr id="4" name="Picture 3" descr="[Turner_Townsend_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6461711" y="576639"/>
            <a:ext cx="2088000" cy="300945"/>
          </a:xfrm>
          <a:prstGeom prst="rect">
            <a:avLst/>
          </a:prstGeom>
        </p:spPr>
      </p:pic>
    </p:spTree>
    <p:extLst>
      <p:ext uri="{BB962C8B-B14F-4D97-AF65-F5344CB8AC3E}">
        <p14:creationId xmlns:p14="http://schemas.microsoft.com/office/powerpoint/2010/main" val="38267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Blank presentation</a:t>
            </a:r>
            <a:endParaRPr lang="en-GB"/>
          </a:p>
        </p:txBody>
      </p:sp>
      <p:sp>
        <p:nvSpPr>
          <p:cNvPr id="3" name="Date Placeholder 2"/>
          <p:cNvSpPr>
            <a:spLocks noGrp="1"/>
          </p:cNvSpPr>
          <p:nvPr>
            <p:ph type="dt" sz="half" idx="10"/>
          </p:nvPr>
        </p:nvSpPr>
        <p:spPr/>
        <p:txBody>
          <a:bodyPr/>
          <a:lstStyle/>
          <a:p>
            <a:fld id="{4CB59C64-9167-460B-A890-97ECE3405DCA}" type="datetime4">
              <a:rPr lang="en-GB" smtClean="0"/>
              <a:t>30 October 2023</a:t>
            </a:fld>
            <a:endParaRPr lang="en-GB"/>
          </a:p>
        </p:txBody>
      </p:sp>
      <p:sp>
        <p:nvSpPr>
          <p:cNvPr id="4" name="Footer Placeholder 3"/>
          <p:cNvSpPr>
            <a:spLocks noGrp="1"/>
          </p:cNvSpPr>
          <p:nvPr>
            <p:ph type="ftr" sz="quarter" idx="11"/>
          </p:nvPr>
        </p:nvSpPr>
        <p:spPr/>
        <p:txBody>
          <a:bodyPr/>
          <a:lstStyle/>
          <a:p>
            <a:r>
              <a:rPr lang="en-GB"/>
              <a:t>To update footer go to; Insert Tab &gt; Header &amp; Footer</a:t>
            </a:r>
          </a:p>
        </p:txBody>
      </p:sp>
      <p:sp>
        <p:nvSpPr>
          <p:cNvPr id="5" name="Slide Number Placeholder 4"/>
          <p:cNvSpPr>
            <a:spLocks noGrp="1"/>
          </p:cNvSpPr>
          <p:nvPr>
            <p:ph type="sldNum" sz="quarter" idx="12"/>
          </p:nvPr>
        </p:nvSpPr>
        <p:spPr/>
        <p:txBody>
          <a:bodyPr/>
          <a:lstStyle/>
          <a:p>
            <a:fld id="{7792AE7C-385F-410A-8EBB-210033528786}" type="slidenum">
              <a:rPr lang="en-GB" smtClean="0"/>
              <a:pPr/>
              <a:t>‹#›</a:t>
            </a:fld>
            <a:endParaRPr lang="en-GB"/>
          </a:p>
        </p:txBody>
      </p:sp>
      <p:sp>
        <p:nvSpPr>
          <p:cNvPr id="8" name="Text Placeholder 7"/>
          <p:cNvSpPr>
            <a:spLocks noGrp="1"/>
          </p:cNvSpPr>
          <p:nvPr>
            <p:ph type="body" sz="quarter" idx="13" hasCustomPrompt="1"/>
          </p:nvPr>
        </p:nvSpPr>
        <p:spPr>
          <a:xfrm>
            <a:off x="599937" y="1556792"/>
            <a:ext cx="7932876" cy="4464496"/>
          </a:xfrm>
        </p:spPr>
        <p:txBody>
          <a:bodyPr/>
          <a:lstStyle/>
          <a:p>
            <a:pPr lvl="0"/>
            <a:r>
              <a:rPr lang="en-US"/>
              <a:t>Click on the TURNTOWN ribbon tab and click the New dropdown to see a list of available PowerPoint presentations</a:t>
            </a:r>
          </a:p>
        </p:txBody>
      </p:sp>
    </p:spTree>
    <p:extLst>
      <p:ext uri="{BB962C8B-B14F-4D97-AF65-F5344CB8AC3E}">
        <p14:creationId xmlns:p14="http://schemas.microsoft.com/office/powerpoint/2010/main" val="339645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E1BC-DF74-4365-9221-46DA7118407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6E2A3FD-2DB9-43FB-BB46-786D66F442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A38F4F-361F-474A-8B53-5C6D33FC6FDB}"/>
              </a:ext>
            </a:extLst>
          </p:cNvPr>
          <p:cNvSpPr>
            <a:spLocks noGrp="1"/>
          </p:cNvSpPr>
          <p:nvPr>
            <p:ph type="dt" sz="half" idx="10"/>
          </p:nvPr>
        </p:nvSpPr>
        <p:spPr/>
        <p:txBody>
          <a:bodyPr/>
          <a:lstStyle/>
          <a:p>
            <a:fld id="{D7B7A07B-320E-49A4-BF33-6F2B48561CDC}" type="datetimeFigureOut">
              <a:rPr lang="en-GB" smtClean="0"/>
              <a:t>30/10/2023</a:t>
            </a:fld>
            <a:endParaRPr lang="en-GB"/>
          </a:p>
        </p:txBody>
      </p:sp>
      <p:sp>
        <p:nvSpPr>
          <p:cNvPr id="5" name="Footer Placeholder 4">
            <a:extLst>
              <a:ext uri="{FF2B5EF4-FFF2-40B4-BE49-F238E27FC236}">
                <a16:creationId xmlns:a16="http://schemas.microsoft.com/office/drawing/2014/main" id="{1B152C42-A1C1-4722-9C8B-AEC81B741F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434CC5-F4A8-4BC4-BCC1-4938B91F0197}"/>
              </a:ext>
            </a:extLst>
          </p:cNvPr>
          <p:cNvSpPr>
            <a:spLocks noGrp="1"/>
          </p:cNvSpPr>
          <p:nvPr>
            <p:ph type="sldNum" sz="quarter" idx="12"/>
          </p:nvPr>
        </p:nvSpPr>
        <p:spPr/>
        <p:txBody>
          <a:bodyPr/>
          <a:lstStyle/>
          <a:p>
            <a:fld id="{98B803FC-97AA-4A85-A964-17E8F65C985B}" type="slidenum">
              <a:rPr lang="en-GB" smtClean="0"/>
              <a:t>‹#›</a:t>
            </a:fld>
            <a:endParaRPr lang="en-GB"/>
          </a:p>
        </p:txBody>
      </p:sp>
    </p:spTree>
    <p:extLst>
      <p:ext uri="{BB962C8B-B14F-4D97-AF65-F5344CB8AC3E}">
        <p14:creationId xmlns:p14="http://schemas.microsoft.com/office/powerpoint/2010/main" val="162151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image)">
    <p:bg>
      <p:bgPr>
        <a:solidFill>
          <a:schemeClr val="accent2"/>
        </a:solidFill>
        <a:effectLst/>
      </p:bgPr>
    </p:bg>
    <p:spTree>
      <p:nvGrpSpPr>
        <p:cNvPr id="1" name=""/>
        <p:cNvGrpSpPr/>
        <p:nvPr/>
      </p:nvGrpSpPr>
      <p:grpSpPr>
        <a:xfrm>
          <a:off x="0" y="0"/>
          <a:ext cx="0" cy="0"/>
          <a:chOff x="0" y="0"/>
          <a:chExt cx="0" cy="0"/>
        </a:xfrm>
      </p:grpSpPr>
      <p:sp>
        <p:nvSpPr>
          <p:cNvPr id="2" name="WizardTitle"/>
          <p:cNvSpPr>
            <a:spLocks noGrp="1"/>
          </p:cNvSpPr>
          <p:nvPr>
            <p:ph type="ctrTitle" hasCustomPrompt="1"/>
          </p:nvPr>
        </p:nvSpPr>
        <p:spPr>
          <a:xfrm>
            <a:off x="611188" y="4801537"/>
            <a:ext cx="7921625" cy="921774"/>
          </a:xfrm>
        </p:spPr>
        <p:txBody>
          <a:bodyPr anchor="t" anchorCtr="0"/>
          <a:lstStyle>
            <a:lvl1pPr>
              <a:defRPr>
                <a:solidFill>
                  <a:schemeClr val="bg1"/>
                </a:solidFill>
              </a:defRPr>
            </a:lvl1pPr>
          </a:lstStyle>
          <a:p>
            <a:r>
              <a:rPr lang="en-GB"/>
              <a:t>NEC4: The New Generation of NEC Contracts</a:t>
            </a:r>
          </a:p>
        </p:txBody>
      </p:sp>
      <p:sp>
        <p:nvSpPr>
          <p:cNvPr id="3" name="WizardSubtitle"/>
          <p:cNvSpPr>
            <a:spLocks noGrp="1"/>
          </p:cNvSpPr>
          <p:nvPr>
            <p:ph type="subTitle" idx="1" hasCustomPrompt="1"/>
          </p:nvPr>
        </p:nvSpPr>
        <p:spPr>
          <a:xfrm>
            <a:off x="611187" y="5730934"/>
            <a:ext cx="7921625" cy="272595"/>
          </a:xfrm>
        </p:spPr>
        <p:txBody>
          <a:bodyPr anchor="ctr" anchorCtr="0"/>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Michael Pogue</a:t>
            </a:r>
            <a:endParaRPr lang="en-GB"/>
          </a:p>
        </p:txBody>
      </p:sp>
      <p:cxnSp>
        <p:nvCxnSpPr>
          <p:cNvPr id="9" name="Straight Connector 8"/>
          <p:cNvCxnSpPr/>
          <p:nvPr userDrawn="1"/>
        </p:nvCxnSpPr>
        <p:spPr>
          <a:xfrm>
            <a:off x="611188" y="6202800"/>
            <a:ext cx="791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84168" y="6238429"/>
            <a:ext cx="2448644" cy="248400"/>
          </a:xfrm>
          <a:prstGeom prst="rect">
            <a:avLst/>
          </a:prstGeom>
          <a:noFill/>
        </p:spPr>
        <p:txBody>
          <a:bodyPr wrap="square" lIns="0" tIns="0" rIns="0" bIns="0" rtlCol="0" anchor="ctr" anchorCtr="0">
            <a:noAutofit/>
          </a:bodyPr>
          <a:lstStyle/>
          <a:p>
            <a:pPr algn="r"/>
            <a:r>
              <a:rPr lang="en-GB" sz="700" b="0">
                <a:solidFill>
                  <a:schemeClr val="bg1"/>
                </a:solidFill>
              </a:rPr>
              <a:t>making the </a:t>
            </a:r>
            <a:r>
              <a:rPr lang="en-GB" sz="700" b="1">
                <a:solidFill>
                  <a:schemeClr val="bg1"/>
                </a:solidFill>
              </a:rPr>
              <a:t>difference</a:t>
            </a:r>
          </a:p>
        </p:txBody>
      </p:sp>
      <p:sp>
        <p:nvSpPr>
          <p:cNvPr id="13" name="Slide Number Placeholder 5"/>
          <p:cNvSpPr>
            <a:spLocks noGrp="1"/>
          </p:cNvSpPr>
          <p:nvPr>
            <p:ph type="sldNum" sz="quarter" idx="12"/>
          </p:nvPr>
        </p:nvSpPr>
        <p:spPr>
          <a:xfrm>
            <a:off x="8796998" y="6861757"/>
            <a:ext cx="345416" cy="106720"/>
          </a:xfrm>
        </p:spPr>
        <p:txBody>
          <a:bodyPr/>
          <a:lstStyle>
            <a:lvl1pPr>
              <a:defRPr sz="500"/>
            </a:lvl1pPr>
          </a:lstStyle>
          <a:p>
            <a:fld id="{7792AE7C-385F-410A-8EBB-210033528786}" type="slidenum">
              <a:rPr lang="en-GB" smtClean="0"/>
              <a:pPr/>
              <a:t>‹#›</a:t>
            </a:fld>
            <a:endParaRPr lang="en-GB"/>
          </a:p>
        </p:txBody>
      </p:sp>
      <p:sp>
        <p:nvSpPr>
          <p:cNvPr id="14" name="WizardCreationDate"/>
          <p:cNvSpPr>
            <a:spLocks noGrp="1"/>
          </p:cNvSpPr>
          <p:nvPr>
            <p:ph type="body" sz="quarter" idx="14" hasCustomPrompt="1"/>
          </p:nvPr>
        </p:nvSpPr>
        <p:spPr>
          <a:xfrm>
            <a:off x="611188" y="6293803"/>
            <a:ext cx="3455987" cy="215900"/>
          </a:xfrm>
        </p:spPr>
        <p:txBody>
          <a:bodyPr vert="horz" lIns="0" tIns="0" rIns="0" bIns="0" rtlCol="0" anchor="ctr"/>
          <a:lstStyle>
            <a:lvl1pPr>
              <a:defRPr lang="en-GB" sz="1200" dirty="0" smtClean="0">
                <a:solidFill>
                  <a:schemeClr val="bg1"/>
                </a:solidFill>
              </a:defRPr>
            </a:lvl1pPr>
          </a:lstStyle>
          <a:p>
            <a:pPr lvl="0"/>
            <a:r>
              <a:rPr lang="en-US"/>
              <a:t>25 July 2017</a:t>
            </a:r>
            <a:endParaRPr lang="en-GB"/>
          </a:p>
        </p:txBody>
      </p:sp>
      <p:pic>
        <p:nvPicPr>
          <p:cNvPr id="4" name="Picture 3" descr="[Turner_Townsend_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6461711" y="576639"/>
            <a:ext cx="2088000" cy="300945"/>
          </a:xfrm>
          <a:prstGeom prst="rect">
            <a:avLst/>
          </a:prstGeom>
        </p:spPr>
      </p:pic>
    </p:spTree>
    <p:extLst>
      <p:ext uri="{BB962C8B-B14F-4D97-AF65-F5344CB8AC3E}">
        <p14:creationId xmlns:p14="http://schemas.microsoft.com/office/powerpoint/2010/main" val="228723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ima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17920" y="1196752"/>
            <a:ext cx="2314893" cy="2394173"/>
          </a:xfrm>
        </p:spPr>
        <p:txBody>
          <a:bodyPr anchor="b" anchorCtr="0"/>
          <a:lstStyle>
            <a:lvl1pPr>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217919" y="3810001"/>
            <a:ext cx="2314893" cy="545704"/>
          </a:xfrm>
        </p:spPr>
        <p:txBody>
          <a:bodyPr anchor="ctr" anchorCtr="0"/>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cxnSp>
        <p:nvCxnSpPr>
          <p:cNvPr id="9" name="Straight Connector 8"/>
          <p:cNvCxnSpPr/>
          <p:nvPr userDrawn="1"/>
        </p:nvCxnSpPr>
        <p:spPr>
          <a:xfrm>
            <a:off x="6227488" y="6202800"/>
            <a:ext cx="2296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217919" y="6238429"/>
            <a:ext cx="1954481" cy="248400"/>
          </a:xfrm>
          <a:prstGeom prst="rect">
            <a:avLst/>
          </a:prstGeom>
          <a:noFill/>
        </p:spPr>
        <p:txBody>
          <a:bodyPr wrap="square" lIns="0" tIns="0" rIns="0" bIns="0" rtlCol="0" anchor="ctr" anchorCtr="0">
            <a:noAutofit/>
          </a:bodyPr>
          <a:lstStyle/>
          <a:p>
            <a:pPr algn="l"/>
            <a:r>
              <a:rPr lang="en-GB" sz="700" b="0">
                <a:solidFill>
                  <a:schemeClr val="bg1"/>
                </a:solidFill>
              </a:rPr>
              <a:t>making the </a:t>
            </a:r>
            <a:r>
              <a:rPr lang="en-GB" sz="700" b="1">
                <a:solidFill>
                  <a:schemeClr val="bg1"/>
                </a:solidFill>
              </a:rPr>
              <a:t>difference</a:t>
            </a:r>
          </a:p>
        </p:txBody>
      </p:sp>
      <p:cxnSp>
        <p:nvCxnSpPr>
          <p:cNvPr id="14" name="Straight Connector 13"/>
          <p:cNvCxnSpPr/>
          <p:nvPr userDrawn="1"/>
        </p:nvCxnSpPr>
        <p:spPr>
          <a:xfrm>
            <a:off x="6229350" y="4440675"/>
            <a:ext cx="229493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WizardTitle"/>
          <p:cNvSpPr>
            <a:spLocks noGrp="1"/>
          </p:cNvSpPr>
          <p:nvPr>
            <p:ph type="body" sz="quarter" idx="13" hasCustomPrompt="1"/>
          </p:nvPr>
        </p:nvSpPr>
        <p:spPr>
          <a:xfrm>
            <a:off x="6217919" y="4566470"/>
            <a:ext cx="2314800" cy="1454817"/>
          </a:xfrm>
        </p:spPr>
        <p:txBody>
          <a:bodyPr>
            <a:noAutofit/>
          </a:bodyPr>
          <a:lstStyle>
            <a:lvl1pPr>
              <a:defRPr sz="1600" b="0" baseline="0">
                <a:solidFill>
                  <a:schemeClr val="bg1"/>
                </a:solidFill>
              </a:defRPr>
            </a:lvl1pPr>
            <a:lvl2pPr>
              <a:defRPr sz="1600" b="0">
                <a:solidFill>
                  <a:schemeClr val="bg1"/>
                </a:solidFill>
              </a:defRPr>
            </a:lvl2pPr>
            <a:lvl3pPr>
              <a:defRPr sz="1600" b="0">
                <a:solidFill>
                  <a:schemeClr val="bg1"/>
                </a:solidFill>
              </a:defRPr>
            </a:lvl3pPr>
            <a:lvl4pPr>
              <a:defRPr sz="1600" b="0">
                <a:solidFill>
                  <a:schemeClr val="bg1"/>
                </a:solidFill>
              </a:defRPr>
            </a:lvl4pPr>
            <a:lvl5pPr>
              <a:defRPr sz="1600" b="0">
                <a:solidFill>
                  <a:schemeClr val="bg1"/>
                </a:solidFill>
              </a:defRPr>
            </a:lvl5pPr>
          </a:lstStyle>
          <a:p>
            <a:pPr lvl="0"/>
            <a:r>
              <a:rPr lang="en-GB"/>
              <a:t>NEC4: The New Generation of NEC Contracts</a:t>
            </a:r>
          </a:p>
        </p:txBody>
      </p:sp>
      <p:sp>
        <p:nvSpPr>
          <p:cNvPr id="22" name="Slide Number Placeholder 5"/>
          <p:cNvSpPr>
            <a:spLocks noGrp="1"/>
          </p:cNvSpPr>
          <p:nvPr>
            <p:ph type="sldNum" sz="quarter" idx="12"/>
          </p:nvPr>
        </p:nvSpPr>
        <p:spPr>
          <a:xfrm>
            <a:off x="8187398" y="6260122"/>
            <a:ext cx="345416" cy="246721"/>
          </a:xfrm>
        </p:spPr>
        <p:txBody>
          <a:bodyPr/>
          <a:lstStyle>
            <a:lvl1pPr>
              <a:defRPr>
                <a:solidFill>
                  <a:schemeClr val="bg1"/>
                </a:solidFill>
              </a:defRPr>
            </a:lvl1pPr>
          </a:lstStyle>
          <a:p>
            <a:fld id="{7792AE7C-385F-410A-8EBB-210033528786}" type="slidenum">
              <a:rPr lang="en-GB" smtClean="0"/>
              <a:pPr/>
              <a:t>‹#›</a:t>
            </a:fld>
            <a:endParaRPr lang="en-GB"/>
          </a:p>
        </p:txBody>
      </p:sp>
      <p:sp>
        <p:nvSpPr>
          <p:cNvPr id="24" name="Picture Placeholder 5"/>
          <p:cNvSpPr>
            <a:spLocks noGrp="1"/>
          </p:cNvSpPr>
          <p:nvPr>
            <p:ph type="pic" sz="quarter" idx="14" hasCustomPrompt="1"/>
          </p:nvPr>
        </p:nvSpPr>
        <p:spPr>
          <a:xfrm>
            <a:off x="0" y="0"/>
            <a:ext cx="5580112" cy="6858000"/>
          </a:xfrm>
          <a:solidFill>
            <a:schemeClr val="bg1"/>
          </a:solidFill>
        </p:spPr>
        <p:txBody>
          <a:bodyPr>
            <a:normAutofit/>
          </a:bodyPr>
          <a:lstStyle>
            <a:lvl1pPr>
              <a:defRPr sz="1400" b="0">
                <a:solidFill>
                  <a:schemeClr val="tx2"/>
                </a:solidFill>
              </a:defRPr>
            </a:lvl1pPr>
          </a:lstStyle>
          <a:p>
            <a:r>
              <a:rPr lang="en-GB"/>
              <a:t>Click icon to insert picture</a:t>
            </a:r>
          </a:p>
        </p:txBody>
      </p:sp>
      <p:pic>
        <p:nvPicPr>
          <p:cNvPr id="4" name="Picture 3" descr="[Turner_Townsend_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6461711" y="576639"/>
            <a:ext cx="2088000" cy="300945"/>
          </a:xfrm>
          <a:prstGeom prst="rect">
            <a:avLst/>
          </a:prstGeom>
        </p:spPr>
      </p:pic>
    </p:spTree>
    <p:extLst>
      <p:ext uri="{BB962C8B-B14F-4D97-AF65-F5344CB8AC3E}">
        <p14:creationId xmlns:p14="http://schemas.microsoft.com/office/powerpoint/2010/main" val="73478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no ima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17920" y="1196752"/>
            <a:ext cx="2314893" cy="2394173"/>
          </a:xfrm>
        </p:spPr>
        <p:txBody>
          <a:bodyPr anchor="b" anchorCtr="0"/>
          <a:lstStyle>
            <a:lvl1pPr>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217919" y="3810001"/>
            <a:ext cx="2314893" cy="545704"/>
          </a:xfrm>
        </p:spPr>
        <p:txBody>
          <a:bodyPr anchor="ctr" anchorCtr="0"/>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cxnSp>
        <p:nvCxnSpPr>
          <p:cNvPr id="9" name="Straight Connector 8"/>
          <p:cNvCxnSpPr/>
          <p:nvPr userDrawn="1"/>
        </p:nvCxnSpPr>
        <p:spPr>
          <a:xfrm>
            <a:off x="611188" y="6202800"/>
            <a:ext cx="79131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11188" y="6238429"/>
            <a:ext cx="2448644" cy="248400"/>
          </a:xfrm>
          <a:prstGeom prst="rect">
            <a:avLst/>
          </a:prstGeom>
          <a:noFill/>
        </p:spPr>
        <p:txBody>
          <a:bodyPr wrap="square" lIns="0" tIns="0" rIns="0" bIns="0" rtlCol="0" anchor="ctr" anchorCtr="0">
            <a:noAutofit/>
          </a:bodyPr>
          <a:lstStyle/>
          <a:p>
            <a:pPr algn="l"/>
            <a:r>
              <a:rPr lang="en-GB" sz="700" b="0">
                <a:solidFill>
                  <a:schemeClr val="bg1"/>
                </a:solidFill>
              </a:rPr>
              <a:t>making the </a:t>
            </a:r>
            <a:r>
              <a:rPr lang="en-GB" sz="700" b="1">
                <a:solidFill>
                  <a:schemeClr val="bg1"/>
                </a:solidFill>
              </a:rPr>
              <a:t>difference</a:t>
            </a:r>
          </a:p>
        </p:txBody>
      </p:sp>
      <p:cxnSp>
        <p:nvCxnSpPr>
          <p:cNvPr id="14" name="Straight Connector 13"/>
          <p:cNvCxnSpPr/>
          <p:nvPr userDrawn="1"/>
        </p:nvCxnSpPr>
        <p:spPr>
          <a:xfrm>
            <a:off x="6229350" y="4440675"/>
            <a:ext cx="229493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WizardTitle"/>
          <p:cNvSpPr>
            <a:spLocks noGrp="1"/>
          </p:cNvSpPr>
          <p:nvPr>
            <p:ph type="body" sz="quarter" idx="13" hasCustomPrompt="1"/>
          </p:nvPr>
        </p:nvSpPr>
        <p:spPr>
          <a:xfrm>
            <a:off x="6217919" y="4566470"/>
            <a:ext cx="2314800" cy="1454817"/>
          </a:xfrm>
        </p:spPr>
        <p:txBody>
          <a:bodyPr>
            <a:noAutofit/>
          </a:bodyPr>
          <a:lstStyle>
            <a:lvl1pPr>
              <a:defRPr sz="1600" b="0" baseline="0">
                <a:solidFill>
                  <a:schemeClr val="bg1"/>
                </a:solidFill>
              </a:defRPr>
            </a:lvl1pPr>
            <a:lvl2pPr>
              <a:defRPr sz="1600" b="0">
                <a:solidFill>
                  <a:schemeClr val="bg1"/>
                </a:solidFill>
              </a:defRPr>
            </a:lvl2pPr>
            <a:lvl3pPr>
              <a:defRPr sz="1600" b="0">
                <a:solidFill>
                  <a:schemeClr val="bg1"/>
                </a:solidFill>
              </a:defRPr>
            </a:lvl3pPr>
            <a:lvl4pPr>
              <a:defRPr sz="1600" b="0">
                <a:solidFill>
                  <a:schemeClr val="bg1"/>
                </a:solidFill>
              </a:defRPr>
            </a:lvl4pPr>
            <a:lvl5pPr>
              <a:defRPr sz="1600" b="0">
                <a:solidFill>
                  <a:schemeClr val="bg1"/>
                </a:solidFill>
              </a:defRPr>
            </a:lvl5pPr>
          </a:lstStyle>
          <a:p>
            <a:pPr lvl="0"/>
            <a:r>
              <a:rPr lang="en-GB"/>
              <a:t>NEC4: The New Generation of NEC Contracts</a:t>
            </a:r>
          </a:p>
        </p:txBody>
      </p:sp>
      <p:sp>
        <p:nvSpPr>
          <p:cNvPr id="11" name="Slide Number Placeholder 5"/>
          <p:cNvSpPr>
            <a:spLocks noGrp="1"/>
          </p:cNvSpPr>
          <p:nvPr>
            <p:ph type="sldNum" sz="quarter" idx="12"/>
          </p:nvPr>
        </p:nvSpPr>
        <p:spPr>
          <a:xfrm>
            <a:off x="8187398" y="6260122"/>
            <a:ext cx="345416" cy="246721"/>
          </a:xfrm>
        </p:spPr>
        <p:txBody>
          <a:bodyPr/>
          <a:lstStyle>
            <a:lvl1pPr>
              <a:defRPr>
                <a:solidFill>
                  <a:schemeClr val="bg1"/>
                </a:solidFill>
              </a:defRPr>
            </a:lvl1pPr>
          </a:lstStyle>
          <a:p>
            <a:fld id="{7792AE7C-385F-410A-8EBB-210033528786}" type="slidenum">
              <a:rPr lang="en-GB" smtClean="0"/>
              <a:pPr/>
              <a:t>‹#›</a:t>
            </a:fld>
            <a:endParaRPr lang="en-GB"/>
          </a:p>
        </p:txBody>
      </p:sp>
      <p:pic>
        <p:nvPicPr>
          <p:cNvPr id="4" name="Picture 3" descr="[Turner_Townsend_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6461711" y="576639"/>
            <a:ext cx="2088000" cy="300945"/>
          </a:xfrm>
          <a:prstGeom prst="rect">
            <a:avLst/>
          </a:prstGeom>
        </p:spPr>
      </p:pic>
    </p:spTree>
    <p:extLst>
      <p:ext uri="{BB962C8B-B14F-4D97-AF65-F5344CB8AC3E}">
        <p14:creationId xmlns:p14="http://schemas.microsoft.com/office/powerpoint/2010/main" val="213848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5pPr>
              <a:defRPr/>
            </a:lvl5pPr>
            <a:lvl6pPr>
              <a:defRPr/>
            </a:lvl6pPr>
            <a:lvl7pPr>
              <a:defRPr baseline="0"/>
            </a:lvl7pPr>
            <a:lvl8pPr>
              <a:defRPr baseline="0"/>
            </a:lvl8pPr>
            <a:lvl9pPr>
              <a:defRPr/>
            </a:lvl9pPr>
          </a:lstStyle>
          <a:p>
            <a:pPr lvl="0"/>
            <a:r>
              <a:rPr lang="en-GB"/>
              <a:t>Click here to add text, use the increase/decrease indent icons to access the next level of styles and bullet points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GB"/>
              <a:t>Ninth level</a:t>
            </a:r>
          </a:p>
        </p:txBody>
      </p:sp>
      <p:sp>
        <p:nvSpPr>
          <p:cNvPr id="4" name="Date Placeholder 3"/>
          <p:cNvSpPr>
            <a:spLocks noGrp="1"/>
          </p:cNvSpPr>
          <p:nvPr>
            <p:ph type="dt" sz="half" idx="10"/>
          </p:nvPr>
        </p:nvSpPr>
        <p:spPr/>
        <p:txBody>
          <a:bodyPr/>
          <a:lstStyle/>
          <a:p>
            <a:fld id="{D23D6ACA-764B-4280-A698-B7DD84485D5B}" type="datetime4">
              <a:rPr lang="en-GB" smtClean="0"/>
              <a:t>30 October 2023</a:t>
            </a:fld>
            <a:endParaRPr lang="en-GB"/>
          </a:p>
        </p:txBody>
      </p:sp>
      <p:sp>
        <p:nvSpPr>
          <p:cNvPr id="5" name="Footer Placeholder 4"/>
          <p:cNvSpPr>
            <a:spLocks noGrp="1"/>
          </p:cNvSpPr>
          <p:nvPr>
            <p:ph type="ftr" sz="quarter" idx="11"/>
          </p:nvPr>
        </p:nvSpPr>
        <p:spPr/>
        <p:txBody>
          <a:bodyPr/>
          <a:lstStyle>
            <a:lvl1pPr>
              <a:defRPr sz="700"/>
            </a:lvl1pPr>
          </a:lstStyle>
          <a:p>
            <a:r>
              <a:rPr lang="en-GB"/>
              <a:t>PG Skills Session</a:t>
            </a:r>
          </a:p>
        </p:txBody>
      </p:sp>
      <p:sp>
        <p:nvSpPr>
          <p:cNvPr id="6" name="Slide Number Placeholder 5"/>
          <p:cNvSpPr>
            <a:spLocks noGrp="1"/>
          </p:cNvSpPr>
          <p:nvPr>
            <p:ph type="sldNum" sz="quarter" idx="12"/>
          </p:nvPr>
        </p:nvSpPr>
        <p:spPr/>
        <p:txBody>
          <a:bodyPr/>
          <a:lstStyle/>
          <a:p>
            <a:fld id="{7792AE7C-385F-410A-8EBB-210033528786}" type="slidenum">
              <a:rPr lang="en-GB" smtClean="0"/>
              <a:t>‹#›</a:t>
            </a:fld>
            <a:endParaRPr lang="en-GB"/>
          </a:p>
        </p:txBody>
      </p:sp>
    </p:spTree>
    <p:extLst>
      <p:ext uri="{BB962C8B-B14F-4D97-AF65-F5344CB8AC3E}">
        <p14:creationId xmlns:p14="http://schemas.microsoft.com/office/powerpoint/2010/main" val="319713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with Supporting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611188" y="2514600"/>
            <a:ext cx="7921625" cy="3623650"/>
          </a:xfrm>
        </p:spPr>
        <p:txBody>
          <a:bodyPr/>
          <a:lstStyle>
            <a:lvl1pPr>
              <a:spcAft>
                <a:spcPts val="1000"/>
              </a:spcAft>
              <a:defRPr sz="1400" b="0">
                <a:solidFill>
                  <a:schemeClr val="tx2"/>
                </a:solidFill>
              </a:defRPr>
            </a:lvl1pPr>
            <a:lvl2pPr marL="285750" indent="-285750">
              <a:spcAft>
                <a:spcPts val="1000"/>
              </a:spcAft>
              <a:buClr>
                <a:schemeClr val="accent2"/>
              </a:buClr>
              <a:buFont typeface="Arial" panose="020B0604020202020204" pitchFamily="34" charset="0"/>
              <a:buChar char="■"/>
              <a:defRPr/>
            </a:lvl2pPr>
            <a:lvl3pPr marL="541338" indent="-269875">
              <a:defRPr sz="1300"/>
            </a:lvl3pPr>
            <a:lvl4pPr marL="804863" indent="-263525">
              <a:defRPr sz="1200"/>
            </a:lvl4pPr>
            <a:lvl5pPr marL="1168400" indent="-271463">
              <a:defRPr sz="1200" baseline="0"/>
            </a:lvl5pPr>
            <a:lvl6pPr marL="1165225" indent="269875">
              <a:defRPr/>
            </a:lvl6pPr>
            <a:lvl7pPr marL="1703388" indent="-268288">
              <a:defRPr baseline="0"/>
            </a:lvl7pPr>
            <a:lvl8pPr marL="1971675" indent="-268288">
              <a:defRPr/>
            </a:lvl8pPr>
            <a:lvl9pPr marL="2241550" indent="-269875">
              <a:defRPr/>
            </a:lvl9pPr>
          </a:lstStyle>
          <a:p>
            <a:pPr lvl="0"/>
            <a:r>
              <a:rPr lang="en-GB"/>
              <a:t>Click here to add text, use the increase/decrease indent icons to access the next level of styles and bullet points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GB"/>
          </a:p>
        </p:txBody>
      </p:sp>
      <p:sp>
        <p:nvSpPr>
          <p:cNvPr id="4" name="Date Placeholder 3"/>
          <p:cNvSpPr>
            <a:spLocks noGrp="1"/>
          </p:cNvSpPr>
          <p:nvPr>
            <p:ph type="dt" sz="half" idx="10"/>
          </p:nvPr>
        </p:nvSpPr>
        <p:spPr/>
        <p:txBody>
          <a:bodyPr/>
          <a:lstStyle/>
          <a:p>
            <a:fld id="{814CE0BB-2F2A-4F75-8EBC-04FA15B58EF2}" type="datetime4">
              <a:rPr lang="en-GB" smtClean="0"/>
              <a:t>30 October 2023</a:t>
            </a:fld>
            <a:endParaRPr lang="en-GB"/>
          </a:p>
        </p:txBody>
      </p:sp>
      <p:sp>
        <p:nvSpPr>
          <p:cNvPr id="5" name="Footer Placeholder 4"/>
          <p:cNvSpPr>
            <a:spLocks noGrp="1"/>
          </p:cNvSpPr>
          <p:nvPr>
            <p:ph type="ftr" sz="quarter" idx="11"/>
          </p:nvPr>
        </p:nvSpPr>
        <p:spPr/>
        <p:txBody>
          <a:bodyPr/>
          <a:lstStyle>
            <a:lvl1pPr>
              <a:defRPr sz="700"/>
            </a:lvl1pPr>
          </a:lstStyle>
          <a:p>
            <a:r>
              <a:rPr lang="en-GB"/>
              <a:t>PG Skills Session</a:t>
            </a:r>
          </a:p>
        </p:txBody>
      </p:sp>
      <p:sp>
        <p:nvSpPr>
          <p:cNvPr id="6" name="Slide Number Placeholder 5"/>
          <p:cNvSpPr>
            <a:spLocks noGrp="1"/>
          </p:cNvSpPr>
          <p:nvPr>
            <p:ph type="sldNum" sz="quarter" idx="12"/>
          </p:nvPr>
        </p:nvSpPr>
        <p:spPr/>
        <p:txBody>
          <a:bodyPr/>
          <a:lstStyle/>
          <a:p>
            <a:fld id="{7792AE7C-385F-410A-8EBB-210033528786}" type="slidenum">
              <a:rPr lang="en-GB" smtClean="0"/>
              <a:t>‹#›</a:t>
            </a:fld>
            <a:endParaRPr lang="en-GB"/>
          </a:p>
        </p:txBody>
      </p:sp>
      <p:sp>
        <p:nvSpPr>
          <p:cNvPr id="7" name="Content Placeholder 2"/>
          <p:cNvSpPr>
            <a:spLocks noGrp="1"/>
          </p:cNvSpPr>
          <p:nvPr>
            <p:ph idx="13" hasCustomPrompt="1"/>
          </p:nvPr>
        </p:nvSpPr>
        <p:spPr>
          <a:xfrm>
            <a:off x="611188" y="1628775"/>
            <a:ext cx="7921625" cy="720105"/>
          </a:xfrm>
        </p:spPr>
        <p:txBody>
          <a:bodyPr>
            <a:normAutofit/>
          </a:bodyPr>
          <a:lstStyle>
            <a:lvl1pPr>
              <a:defRPr sz="1400" b="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79604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hasCustomPrompt="1"/>
          </p:nvPr>
        </p:nvSpPr>
        <p:spPr>
          <a:xfrm>
            <a:off x="611188" y="1619250"/>
            <a:ext cx="3884612" cy="4506913"/>
          </a:xfrm>
        </p:spPr>
        <p:txBody>
          <a:bodyPr/>
          <a:lstStyle>
            <a:lvl1pPr>
              <a:defRPr sz="1600"/>
            </a:lvl1pPr>
            <a:lvl2pPr>
              <a:defRPr sz="1400"/>
            </a:lvl2pPr>
            <a:lvl3pPr>
              <a:defRPr sz="1400"/>
            </a:lvl3pPr>
            <a:lvl4pPr>
              <a:defRPr sz="1300"/>
            </a:lvl4pPr>
            <a:lvl5pPr>
              <a:defRPr sz="1200"/>
            </a:lvl5pPr>
            <a:lvl6pPr>
              <a:defRPr sz="1200" baseline="0">
                <a:solidFill>
                  <a:schemeClr val="tx2"/>
                </a:solidFill>
              </a:defRPr>
            </a:lvl6pPr>
            <a:lvl7pPr marL="1344613" indent="-271463">
              <a:buFont typeface="Arial" panose="020B0604020202020204" pitchFamily="34" charset="0"/>
              <a:buChar char="■"/>
              <a:defRPr sz="1200" baseline="0"/>
            </a:lvl7pPr>
            <a:lvl8pPr marL="1616075" indent="-271463">
              <a:defRPr sz="1200">
                <a:solidFill>
                  <a:schemeClr val="tx2"/>
                </a:solidFill>
              </a:defRPr>
            </a:lvl8pPr>
            <a:lvl9pPr>
              <a:defRPr sz="1200" baseline="0">
                <a:solidFill>
                  <a:schemeClr val="tx2"/>
                </a:solidFill>
              </a:defRPr>
            </a:lvl9pPr>
          </a:lstStyle>
          <a:p>
            <a:pPr lvl="0"/>
            <a:r>
              <a:rPr lang="en-GB"/>
              <a:t>Click here to add text, use the increase/decrease indent icons to access the next level of styles and bullet points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sz="1200"/>
              <a:t>Ninth level</a:t>
            </a:r>
            <a:endParaRPr lang="en-US"/>
          </a:p>
        </p:txBody>
      </p:sp>
      <p:sp>
        <p:nvSpPr>
          <p:cNvPr id="4" name="Content Placeholder 3"/>
          <p:cNvSpPr>
            <a:spLocks noGrp="1"/>
          </p:cNvSpPr>
          <p:nvPr>
            <p:ph sz="half" idx="2" hasCustomPrompt="1"/>
          </p:nvPr>
        </p:nvSpPr>
        <p:spPr>
          <a:xfrm>
            <a:off x="4648200" y="1619250"/>
            <a:ext cx="3884613" cy="4506913"/>
          </a:xfrm>
        </p:spPr>
        <p:txBody>
          <a:bodyPr/>
          <a:lstStyle>
            <a:lvl1pPr>
              <a:defRPr sz="1600"/>
            </a:lvl1pPr>
            <a:lvl2pPr>
              <a:defRPr sz="1400"/>
            </a:lvl2pPr>
            <a:lvl3pPr>
              <a:defRPr sz="1400"/>
            </a:lvl3pPr>
            <a:lvl4pPr>
              <a:defRPr sz="1300"/>
            </a:lvl4pPr>
            <a:lvl5pPr>
              <a:defRPr sz="1200"/>
            </a:lvl5pPr>
            <a:lvl6pPr marL="1076325" indent="-266700">
              <a:defRPr lang="en-GB" sz="1200" kern="1200" baseline="0" dirty="0" smtClean="0">
                <a:solidFill>
                  <a:schemeClr val="tx2"/>
                </a:solidFill>
                <a:latin typeface="+mn-lt"/>
                <a:ea typeface="+mn-ea"/>
                <a:cs typeface="+mn-cs"/>
              </a:defRPr>
            </a:lvl6pPr>
            <a:lvl7pPr marL="1358900" indent="-285750">
              <a:defRPr lang="en-GB" sz="1200" kern="1200" baseline="0" dirty="0" smtClean="0">
                <a:solidFill>
                  <a:schemeClr val="tx2"/>
                </a:solidFill>
                <a:latin typeface="+mn-lt"/>
                <a:ea typeface="+mn-ea"/>
                <a:cs typeface="+mn-cs"/>
              </a:defRPr>
            </a:lvl7pPr>
            <a:lvl8pPr marL="1630362" indent="-285750">
              <a:defRPr lang="en-GB" sz="1200" kern="1200" baseline="0" dirty="0" smtClean="0">
                <a:solidFill>
                  <a:schemeClr val="tx2"/>
                </a:solidFill>
                <a:latin typeface="+mn-lt"/>
                <a:ea typeface="+mn-ea"/>
                <a:cs typeface="+mn-cs"/>
              </a:defRPr>
            </a:lvl8pPr>
            <a:lvl9pPr marL="1881188" indent="-265113">
              <a:spcBef>
                <a:spcPts val="0"/>
              </a:spcBef>
              <a:defRPr lang="en-GB" sz="1200" kern="1200" baseline="0" dirty="0">
                <a:solidFill>
                  <a:schemeClr val="tx2"/>
                </a:solidFill>
                <a:latin typeface="+mn-lt"/>
                <a:ea typeface="+mn-ea"/>
                <a:cs typeface="+mn-cs"/>
              </a:defRPr>
            </a:lvl9pPr>
          </a:lstStyle>
          <a:p>
            <a:pPr lvl="0"/>
            <a:r>
              <a:rPr lang="en-GB"/>
              <a:t>Click here to add text, use the increase/decrease indent icons to access the next level of styles and bullet points</a:t>
            </a:r>
          </a:p>
          <a:p>
            <a:pPr lvl="1"/>
            <a:r>
              <a:rPr lang="en-US"/>
              <a:t>Second level</a:t>
            </a:r>
          </a:p>
          <a:p>
            <a:pPr lvl="2"/>
            <a:r>
              <a:rPr lang="en-US"/>
              <a:t>Third level</a:t>
            </a:r>
          </a:p>
          <a:p>
            <a:pPr lvl="3"/>
            <a:r>
              <a:rPr lang="en-US"/>
              <a:t>Fourth level</a:t>
            </a:r>
          </a:p>
          <a:p>
            <a:pPr lvl="4"/>
            <a:r>
              <a:rPr lang="en-US"/>
              <a:t>Fifth level</a:t>
            </a:r>
          </a:p>
          <a:p>
            <a:pPr marL="1076325" lvl="5" indent="-266700" algn="l" defTabSz="914400" rtl="0" eaLnBrk="1" latinLnBrk="0" hangingPunct="1">
              <a:spcBef>
                <a:spcPts val="0"/>
              </a:spcBef>
              <a:spcAft>
                <a:spcPts val="1000"/>
              </a:spcAft>
              <a:buClr>
                <a:schemeClr val="accent2"/>
              </a:buClr>
              <a:buFont typeface="Arial" panose="020B0604020202020204" pitchFamily="34" charset="0"/>
              <a:buChar char="■"/>
            </a:pPr>
            <a:r>
              <a:rPr lang="en-GB"/>
              <a:t>Sixth level</a:t>
            </a:r>
          </a:p>
          <a:p>
            <a:pPr marL="1344613" lvl="6" indent="-271463" algn="l" defTabSz="914400" rtl="0" eaLnBrk="1" latinLnBrk="0" hangingPunct="1">
              <a:spcBef>
                <a:spcPts val="0"/>
              </a:spcBef>
              <a:spcAft>
                <a:spcPts val="1000"/>
              </a:spcAft>
              <a:buClr>
                <a:schemeClr val="accent2"/>
              </a:buClr>
              <a:buFont typeface="Arial" panose="020B0604020202020204" pitchFamily="34" charset="0"/>
              <a:buChar char="■"/>
            </a:pPr>
            <a:r>
              <a:rPr lang="en-GB"/>
              <a:t>Seventh level</a:t>
            </a:r>
          </a:p>
          <a:p>
            <a:pPr marL="1616075" lvl="7" indent="-271463" algn="l" defTabSz="914400" rtl="0" eaLnBrk="1" latinLnBrk="0" hangingPunct="1">
              <a:spcBef>
                <a:spcPts val="0"/>
              </a:spcBef>
              <a:spcAft>
                <a:spcPts val="1000"/>
              </a:spcAft>
              <a:buClr>
                <a:schemeClr val="accent2"/>
              </a:buClr>
              <a:buFont typeface="Arial" panose="020B0604020202020204" pitchFamily="34" charset="0"/>
              <a:buChar char="■"/>
            </a:pPr>
            <a:r>
              <a:rPr lang="en-GB"/>
              <a:t>Eighth level</a:t>
            </a:r>
          </a:p>
          <a:p>
            <a:pPr marL="1881188" lvl="8" indent="-265113" algn="l" defTabSz="914400" rtl="0" eaLnBrk="1" latinLnBrk="0" hangingPunct="1">
              <a:spcBef>
                <a:spcPts val="0"/>
              </a:spcBef>
              <a:spcAft>
                <a:spcPts val="1000"/>
              </a:spcAft>
              <a:buClr>
                <a:schemeClr val="accent2"/>
              </a:buClr>
              <a:buFont typeface="Arial" panose="020B0604020202020204" pitchFamily="34" charset="0"/>
              <a:buChar char="■"/>
            </a:pPr>
            <a:r>
              <a:rPr lang="en-GB"/>
              <a:t>Ninth level</a:t>
            </a:r>
          </a:p>
        </p:txBody>
      </p:sp>
      <p:sp>
        <p:nvSpPr>
          <p:cNvPr id="5" name="Date Placeholder 4"/>
          <p:cNvSpPr>
            <a:spLocks noGrp="1"/>
          </p:cNvSpPr>
          <p:nvPr>
            <p:ph type="dt" sz="half" idx="10"/>
          </p:nvPr>
        </p:nvSpPr>
        <p:spPr/>
        <p:txBody>
          <a:bodyPr/>
          <a:lstStyle/>
          <a:p>
            <a:fld id="{82DD9352-10B3-43C8-9089-62271DD4D1CA}" type="datetime4">
              <a:rPr lang="en-GB" smtClean="0"/>
              <a:t>30 October 2023</a:t>
            </a:fld>
            <a:endParaRPr lang="en-GB"/>
          </a:p>
        </p:txBody>
      </p:sp>
      <p:sp>
        <p:nvSpPr>
          <p:cNvPr id="6" name="Footer Placeholder 5"/>
          <p:cNvSpPr>
            <a:spLocks noGrp="1"/>
          </p:cNvSpPr>
          <p:nvPr>
            <p:ph type="ftr" sz="quarter" idx="11"/>
          </p:nvPr>
        </p:nvSpPr>
        <p:spPr/>
        <p:txBody>
          <a:bodyPr/>
          <a:lstStyle>
            <a:lvl1pPr>
              <a:defRPr sz="700"/>
            </a:lvl1pPr>
          </a:lstStyle>
          <a:p>
            <a:r>
              <a:rPr lang="en-GB"/>
              <a:t>PG Skills Session</a:t>
            </a:r>
          </a:p>
        </p:txBody>
      </p:sp>
      <p:sp>
        <p:nvSpPr>
          <p:cNvPr id="7" name="Slide Number Placeholder 6"/>
          <p:cNvSpPr>
            <a:spLocks noGrp="1"/>
          </p:cNvSpPr>
          <p:nvPr>
            <p:ph type="sldNum" sz="quarter" idx="12"/>
          </p:nvPr>
        </p:nvSpPr>
        <p:spPr/>
        <p:txBody>
          <a:bodyPr/>
          <a:lstStyle/>
          <a:p>
            <a:fld id="{7792AE7C-385F-410A-8EBB-210033528786}" type="slidenum">
              <a:rPr lang="en-GB" smtClean="0"/>
              <a:t>‹#›</a:t>
            </a:fld>
            <a:endParaRPr lang="en-GB"/>
          </a:p>
        </p:txBody>
      </p:sp>
    </p:spTree>
    <p:extLst>
      <p:ext uri="{BB962C8B-B14F-4D97-AF65-F5344CB8AC3E}">
        <p14:creationId xmlns:p14="http://schemas.microsoft.com/office/powerpoint/2010/main" val="317681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ull 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hasCustomPrompt="1"/>
          </p:nvPr>
        </p:nvSpPr>
        <p:spPr>
          <a:xfrm>
            <a:off x="611188" y="2381250"/>
            <a:ext cx="3884612" cy="3744913"/>
          </a:xfrm>
          <a:solidFill>
            <a:schemeClr val="bg1">
              <a:lumMod val="95000"/>
            </a:schemeClr>
          </a:solidFill>
        </p:spPr>
        <p:txBody>
          <a:bodyPr lIns="108000" tIns="108000" rIns="108000" bIns="108000"/>
          <a:lstStyle>
            <a:lvl1pPr>
              <a:defRPr sz="1600"/>
            </a:lvl1pPr>
            <a:lvl2pPr>
              <a:defRPr sz="1400"/>
            </a:lvl2pPr>
            <a:lvl3pPr>
              <a:defRPr sz="1400"/>
            </a:lvl3pPr>
            <a:lvl4pPr>
              <a:defRPr sz="1300"/>
            </a:lvl4pPr>
            <a:lvl5pPr>
              <a:defRPr sz="1200"/>
            </a:lvl5pPr>
            <a:lvl6pPr>
              <a:defRPr sz="1200" baseline="0"/>
            </a:lvl6pPr>
            <a:lvl7pPr>
              <a:defRPr sz="1200"/>
            </a:lvl7pPr>
            <a:lvl8pPr>
              <a:defRPr sz="1200" baseline="0"/>
            </a:lvl8pPr>
            <a:lvl9pPr>
              <a:defRPr sz="1200"/>
            </a:lvl9pPr>
          </a:lstStyle>
          <a:p>
            <a:pPr lvl="0"/>
            <a:r>
              <a:rPr lang="en-GB"/>
              <a:t>Click here to add text, use the increase/decrease indent icons to access the next level of styles and bullet points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Content Placeholder 3"/>
          <p:cNvSpPr>
            <a:spLocks noGrp="1"/>
          </p:cNvSpPr>
          <p:nvPr>
            <p:ph sz="half" idx="2" hasCustomPrompt="1"/>
          </p:nvPr>
        </p:nvSpPr>
        <p:spPr>
          <a:xfrm>
            <a:off x="4648200" y="2381250"/>
            <a:ext cx="3884613" cy="3744913"/>
          </a:xfrm>
          <a:solidFill>
            <a:schemeClr val="bg1">
              <a:lumMod val="95000"/>
            </a:schemeClr>
          </a:solidFill>
        </p:spPr>
        <p:txBody>
          <a:bodyPr lIns="108000" tIns="108000" rIns="108000" bIns="108000"/>
          <a:lstStyle>
            <a:lvl1pPr>
              <a:defRPr sz="1600"/>
            </a:lvl1pPr>
            <a:lvl2pPr>
              <a:defRPr sz="1400"/>
            </a:lvl2pPr>
            <a:lvl3pPr>
              <a:defRPr sz="1400"/>
            </a:lvl3pPr>
            <a:lvl4pPr>
              <a:defRPr sz="1300"/>
            </a:lvl4pPr>
            <a:lvl5pPr>
              <a:defRPr sz="1200"/>
            </a:lvl5pPr>
            <a:lvl6pPr>
              <a:defRPr sz="1200"/>
            </a:lvl6pPr>
            <a:lvl7pPr>
              <a:defRPr sz="1200"/>
            </a:lvl7pPr>
            <a:lvl8pPr>
              <a:defRPr sz="1200"/>
            </a:lvl8pPr>
            <a:lvl9pPr>
              <a:defRPr sz="1200"/>
            </a:lvl9pPr>
          </a:lstStyle>
          <a:p>
            <a:pPr lvl="0"/>
            <a:r>
              <a:rPr lang="en-GB"/>
              <a:t>Click here to add text, use the increase/decrease indent icons to access the next level of styles and bullet points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5" name="Date Placeholder 4"/>
          <p:cNvSpPr>
            <a:spLocks noGrp="1"/>
          </p:cNvSpPr>
          <p:nvPr>
            <p:ph type="dt" sz="half" idx="10"/>
          </p:nvPr>
        </p:nvSpPr>
        <p:spPr/>
        <p:txBody>
          <a:bodyPr/>
          <a:lstStyle/>
          <a:p>
            <a:fld id="{2277DEA8-FEF1-4C35-A249-D0CDAA2D56A7}" type="datetime4">
              <a:rPr lang="en-GB" smtClean="0"/>
              <a:t>30 October 2023</a:t>
            </a:fld>
            <a:endParaRPr lang="en-GB"/>
          </a:p>
        </p:txBody>
      </p:sp>
      <p:sp>
        <p:nvSpPr>
          <p:cNvPr id="6" name="Footer Placeholder 5"/>
          <p:cNvSpPr>
            <a:spLocks noGrp="1"/>
          </p:cNvSpPr>
          <p:nvPr>
            <p:ph type="ftr" sz="quarter" idx="11"/>
          </p:nvPr>
        </p:nvSpPr>
        <p:spPr/>
        <p:txBody>
          <a:bodyPr/>
          <a:lstStyle>
            <a:lvl1pPr>
              <a:defRPr sz="700"/>
            </a:lvl1pPr>
          </a:lstStyle>
          <a:p>
            <a:r>
              <a:rPr lang="en-GB"/>
              <a:t>PG Skills Session</a:t>
            </a:r>
          </a:p>
        </p:txBody>
      </p:sp>
      <p:sp>
        <p:nvSpPr>
          <p:cNvPr id="7" name="Slide Number Placeholder 6"/>
          <p:cNvSpPr>
            <a:spLocks noGrp="1"/>
          </p:cNvSpPr>
          <p:nvPr>
            <p:ph type="sldNum" sz="quarter" idx="12"/>
          </p:nvPr>
        </p:nvSpPr>
        <p:spPr/>
        <p:txBody>
          <a:bodyPr/>
          <a:lstStyle/>
          <a:p>
            <a:fld id="{7792AE7C-385F-410A-8EBB-210033528786}" type="slidenum">
              <a:rPr lang="en-GB" smtClean="0"/>
              <a:t>‹#›</a:t>
            </a:fld>
            <a:endParaRPr lang="en-GB"/>
          </a:p>
        </p:txBody>
      </p:sp>
      <p:sp>
        <p:nvSpPr>
          <p:cNvPr id="9" name="Text Placeholder 8"/>
          <p:cNvSpPr>
            <a:spLocks noGrp="1"/>
          </p:cNvSpPr>
          <p:nvPr>
            <p:ph type="body" sz="quarter" idx="13"/>
          </p:nvPr>
        </p:nvSpPr>
        <p:spPr>
          <a:xfrm>
            <a:off x="611188" y="1628775"/>
            <a:ext cx="3884400" cy="762000"/>
          </a:xfrm>
          <a:solidFill>
            <a:schemeClr val="accent1"/>
          </a:solidFill>
        </p:spPr>
        <p:txBody>
          <a:bodyPr lIns="108000" tIns="108000" rIns="108000" bIns="108000" anchor="ctr" anchorCtr="0">
            <a:noAutofit/>
          </a:bodyPr>
          <a:lstStyle>
            <a:lvl1pPr>
              <a:defRPr sz="1800">
                <a:solidFill>
                  <a:schemeClr val="bg1"/>
                </a:solidFill>
              </a:defRPr>
            </a:lvl1pPr>
          </a:lstStyle>
          <a:p>
            <a:pPr lvl="0"/>
            <a:r>
              <a:rPr lang="en-US"/>
              <a:t>Click to edit Master text styles</a:t>
            </a:r>
          </a:p>
        </p:txBody>
      </p:sp>
      <p:sp>
        <p:nvSpPr>
          <p:cNvPr id="11" name="Text Placeholder 8"/>
          <p:cNvSpPr>
            <a:spLocks noGrp="1"/>
          </p:cNvSpPr>
          <p:nvPr>
            <p:ph type="body" sz="quarter" idx="14"/>
          </p:nvPr>
        </p:nvSpPr>
        <p:spPr>
          <a:xfrm>
            <a:off x="4648200" y="1628775"/>
            <a:ext cx="3884400" cy="762000"/>
          </a:xfrm>
          <a:solidFill>
            <a:schemeClr val="accent1"/>
          </a:solidFill>
        </p:spPr>
        <p:txBody>
          <a:bodyPr lIns="108000" tIns="108000" rIns="108000" bIns="108000" anchor="ctr" anchorCtr="0">
            <a:noAutofit/>
          </a:bodyPr>
          <a:lstStyle>
            <a:lvl1pPr>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7853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8" y="267286"/>
            <a:ext cx="7921625" cy="928467"/>
          </a:xfrm>
          <a:prstGeom prst="rect">
            <a:avLst/>
          </a:prstGeom>
        </p:spPr>
        <p:txBody>
          <a:bodyPr vert="horz" lIns="0" tIns="0" rIns="0" bIns="0" rtlCol="0" anchor="ctr">
            <a:normAutofit/>
          </a:bodyPr>
          <a:lstStyle/>
          <a:p>
            <a:endParaRPr lang="en-GB"/>
          </a:p>
        </p:txBody>
      </p:sp>
      <p:sp>
        <p:nvSpPr>
          <p:cNvPr id="3" name="Text Placeholder 2"/>
          <p:cNvSpPr>
            <a:spLocks noGrp="1"/>
          </p:cNvSpPr>
          <p:nvPr>
            <p:ph type="body" idx="1"/>
          </p:nvPr>
        </p:nvSpPr>
        <p:spPr>
          <a:xfrm>
            <a:off x="611188" y="1619250"/>
            <a:ext cx="7921625" cy="4519000"/>
          </a:xfrm>
          <a:prstGeom prst="rect">
            <a:avLst/>
          </a:prstGeom>
        </p:spPr>
        <p:txBody>
          <a:bodyPr vert="horz" lIns="0" tIns="0" rIns="0" bIns="0" rtlCol="0">
            <a:normAutofit/>
          </a:bodyPr>
          <a:lstStyle/>
          <a:p>
            <a:pPr lvl="0"/>
            <a:endParaRPr lang="en-US"/>
          </a:p>
        </p:txBody>
      </p:sp>
      <p:sp>
        <p:nvSpPr>
          <p:cNvPr id="4" name="Date Placeholder 3"/>
          <p:cNvSpPr>
            <a:spLocks noGrp="1"/>
          </p:cNvSpPr>
          <p:nvPr>
            <p:ph type="dt" sz="half" idx="2"/>
          </p:nvPr>
        </p:nvSpPr>
        <p:spPr>
          <a:xfrm>
            <a:off x="0" y="6719371"/>
            <a:ext cx="2133600" cy="138580"/>
          </a:xfrm>
          <a:prstGeom prst="rect">
            <a:avLst/>
          </a:prstGeom>
        </p:spPr>
        <p:txBody>
          <a:bodyPr vert="horz" lIns="91440" tIns="45720" rIns="91440" bIns="45720" rtlCol="0" anchor="ctr"/>
          <a:lstStyle>
            <a:lvl1pPr marL="0" algn="l" defTabSz="914400" rtl="0" eaLnBrk="1" latinLnBrk="0" hangingPunct="1">
              <a:defRPr lang="en-GB" sz="500" b="1" kern="1200" smtClean="0">
                <a:solidFill>
                  <a:schemeClr val="bg1"/>
                </a:solidFill>
                <a:latin typeface="+mn-lt"/>
                <a:ea typeface="+mn-ea"/>
                <a:cs typeface="+mn-cs"/>
              </a:defRPr>
            </a:lvl1pPr>
          </a:lstStyle>
          <a:p>
            <a:fld id="{52F9AF06-512E-4421-98F6-09C11296F5EC}" type="datetime4">
              <a:rPr lang="en-GB" smtClean="0"/>
              <a:t>30 October 2023</a:t>
            </a:fld>
            <a:endParaRPr lang="en-GB"/>
          </a:p>
        </p:txBody>
      </p:sp>
      <p:sp>
        <p:nvSpPr>
          <p:cNvPr id="5" name="Footer Placeholder 4"/>
          <p:cNvSpPr>
            <a:spLocks noGrp="1"/>
          </p:cNvSpPr>
          <p:nvPr>
            <p:ph type="ftr" sz="quarter" idx="3"/>
          </p:nvPr>
        </p:nvSpPr>
        <p:spPr>
          <a:xfrm>
            <a:off x="3563888" y="6260122"/>
            <a:ext cx="4623081" cy="248400"/>
          </a:xfrm>
          <a:prstGeom prst="rect">
            <a:avLst/>
          </a:prstGeom>
        </p:spPr>
        <p:txBody>
          <a:bodyPr vert="horz" lIns="0" tIns="0" rIns="0" bIns="0" rtlCol="0" anchor="ctr"/>
          <a:lstStyle>
            <a:lvl1pPr algn="r">
              <a:defRPr sz="900">
                <a:solidFill>
                  <a:schemeClr val="tx1">
                    <a:tint val="75000"/>
                  </a:schemeClr>
                </a:solidFill>
              </a:defRPr>
            </a:lvl1pPr>
          </a:lstStyle>
          <a:p>
            <a:r>
              <a:rPr lang="en-GB"/>
              <a:t>PG Skills Session</a:t>
            </a:r>
          </a:p>
        </p:txBody>
      </p:sp>
      <p:sp>
        <p:nvSpPr>
          <p:cNvPr id="6" name="Slide Number Placeholder 5"/>
          <p:cNvSpPr>
            <a:spLocks noGrp="1"/>
          </p:cNvSpPr>
          <p:nvPr>
            <p:ph type="sldNum" sz="quarter" idx="4"/>
          </p:nvPr>
        </p:nvSpPr>
        <p:spPr>
          <a:xfrm>
            <a:off x="8187398" y="6260122"/>
            <a:ext cx="345416" cy="246721"/>
          </a:xfrm>
          <a:prstGeom prst="rect">
            <a:avLst/>
          </a:prstGeom>
        </p:spPr>
        <p:txBody>
          <a:bodyPr vert="horz" lIns="0" tIns="0" rIns="0" bIns="0" rtlCol="0" anchor="ctr"/>
          <a:lstStyle>
            <a:lvl1pPr algn="r">
              <a:defRPr sz="900" b="1">
                <a:solidFill>
                  <a:schemeClr val="tx1">
                    <a:tint val="75000"/>
                  </a:schemeClr>
                </a:solidFill>
              </a:defRPr>
            </a:lvl1pPr>
          </a:lstStyle>
          <a:p>
            <a:fld id="{7792AE7C-385F-410A-8EBB-210033528786}" type="slidenum">
              <a:rPr lang="en-GB" smtClean="0"/>
              <a:pPr/>
              <a:t>‹#›</a:t>
            </a:fld>
            <a:endParaRPr lang="en-GB"/>
          </a:p>
        </p:txBody>
      </p:sp>
      <p:cxnSp>
        <p:nvCxnSpPr>
          <p:cNvPr id="9" name="Straight Connector 8"/>
          <p:cNvCxnSpPr/>
          <p:nvPr userDrawn="1"/>
        </p:nvCxnSpPr>
        <p:spPr>
          <a:xfrm>
            <a:off x="611188" y="1363470"/>
            <a:ext cx="79216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11188" y="6202263"/>
            <a:ext cx="79128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11188" y="6260122"/>
            <a:ext cx="2448644" cy="248400"/>
          </a:xfrm>
          <a:prstGeom prst="rect">
            <a:avLst/>
          </a:prstGeom>
          <a:noFill/>
        </p:spPr>
        <p:txBody>
          <a:bodyPr wrap="square" lIns="0" tIns="0" rIns="0" bIns="0" rtlCol="0" anchor="ctr" anchorCtr="0">
            <a:noAutofit/>
          </a:bodyPr>
          <a:lstStyle/>
          <a:p>
            <a:r>
              <a:rPr lang="en-GB" sz="700" b="1">
                <a:solidFill>
                  <a:schemeClr val="accent2"/>
                </a:solidFill>
              </a:rPr>
              <a:t>Turner &amp; Townsend</a:t>
            </a:r>
          </a:p>
        </p:txBody>
      </p:sp>
    </p:spTree>
    <p:extLst>
      <p:ext uri="{BB962C8B-B14F-4D97-AF65-F5344CB8AC3E}">
        <p14:creationId xmlns:p14="http://schemas.microsoft.com/office/powerpoint/2010/main" val="3299106651"/>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914400" rtl="0" eaLnBrk="1" latinLnBrk="0" hangingPunct="1">
        <a:spcBef>
          <a:spcPts val="0"/>
        </a:spcBef>
        <a:spcAft>
          <a:spcPts val="1400"/>
        </a:spcAft>
        <a:buFont typeface="Arial" panose="020B0604020202020204" pitchFamily="34" charset="0"/>
        <a:buNone/>
        <a:defRPr sz="1600" b="1" kern="1200" baseline="0">
          <a:solidFill>
            <a:schemeClr val="accent1"/>
          </a:solidFill>
          <a:latin typeface="+mn-lt"/>
          <a:ea typeface="+mn-ea"/>
          <a:cs typeface="+mn-cs"/>
        </a:defRPr>
      </a:lvl1pPr>
      <a:lvl2pPr marL="0" indent="0" algn="l" defTabSz="914400" rtl="0" eaLnBrk="1" latinLnBrk="0" hangingPunct="1">
        <a:spcBef>
          <a:spcPts val="0"/>
        </a:spcBef>
        <a:spcAft>
          <a:spcPts val="1400"/>
        </a:spcAft>
        <a:buFont typeface="Arial" panose="020B0604020202020204" pitchFamily="34" charset="0"/>
        <a:buNone/>
        <a:defRPr sz="1400" kern="1200">
          <a:solidFill>
            <a:schemeClr val="tx2"/>
          </a:solidFill>
          <a:latin typeface="+mn-lt"/>
          <a:ea typeface="+mn-ea"/>
          <a:cs typeface="+mn-cs"/>
        </a:defRPr>
      </a:lvl2pPr>
      <a:lvl3pPr marL="271463" indent="-271463" algn="l" defTabSz="914400" rtl="0" eaLnBrk="1" latinLnBrk="0" hangingPunct="1">
        <a:spcBef>
          <a:spcPts val="0"/>
        </a:spcBef>
        <a:spcAft>
          <a:spcPts val="1000"/>
        </a:spcAft>
        <a:buClr>
          <a:schemeClr val="accent2"/>
        </a:buClr>
        <a:buSzPct val="100000"/>
        <a:buFont typeface="Arial" panose="020B0604020202020204" pitchFamily="34" charset="0"/>
        <a:buChar char="■"/>
        <a:defRPr sz="1400" kern="1200">
          <a:solidFill>
            <a:schemeClr val="tx2"/>
          </a:solidFill>
          <a:latin typeface="+mn-lt"/>
          <a:ea typeface="+mn-ea"/>
          <a:cs typeface="+mn-cs"/>
        </a:defRPr>
      </a:lvl3pPr>
      <a:lvl4pPr marL="538163" indent="-268288" algn="l" defTabSz="914400" rtl="0" eaLnBrk="1" latinLnBrk="0" hangingPunct="1">
        <a:spcBef>
          <a:spcPts val="0"/>
        </a:spcBef>
        <a:spcAft>
          <a:spcPts val="1000"/>
        </a:spcAft>
        <a:buClr>
          <a:schemeClr val="accent2"/>
        </a:buClr>
        <a:buSzPct val="100000"/>
        <a:buFont typeface="Arial" panose="020B0604020202020204" pitchFamily="34" charset="0"/>
        <a:buChar char="■"/>
        <a:defRPr sz="1300" kern="1200">
          <a:solidFill>
            <a:schemeClr val="tx2"/>
          </a:solidFill>
          <a:latin typeface="+mn-lt"/>
          <a:ea typeface="+mn-ea"/>
          <a:cs typeface="+mn-cs"/>
        </a:defRPr>
      </a:lvl4pPr>
      <a:lvl5pPr marL="808038" indent="-269875" algn="l" defTabSz="914400" rtl="0" eaLnBrk="1" latinLnBrk="0" hangingPunct="1">
        <a:spcBef>
          <a:spcPts val="0"/>
        </a:spcBef>
        <a:spcAft>
          <a:spcPts val="1000"/>
        </a:spcAft>
        <a:buClr>
          <a:schemeClr val="accent2"/>
        </a:buClr>
        <a:buSzPct val="100000"/>
        <a:buFont typeface="Arial" panose="020B0604020202020204" pitchFamily="34" charset="0"/>
        <a:buChar char="■"/>
        <a:tabLst/>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85" userDrawn="1">
          <p15:clr>
            <a:srgbClr val="F26B43"/>
          </p15:clr>
        </p15:guide>
        <p15:guide id="4" pos="5375" userDrawn="1">
          <p15:clr>
            <a:srgbClr val="F26B43"/>
          </p15:clr>
        </p15:guide>
        <p15:guide id="5" orient="horz" pos="3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8" y="267286"/>
            <a:ext cx="7921625" cy="928467"/>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11188" y="1619250"/>
            <a:ext cx="7921625" cy="4519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Date Placeholder 3"/>
          <p:cNvSpPr>
            <a:spLocks noGrp="1"/>
          </p:cNvSpPr>
          <p:nvPr>
            <p:ph type="dt" sz="half" idx="2"/>
          </p:nvPr>
        </p:nvSpPr>
        <p:spPr>
          <a:xfrm>
            <a:off x="0" y="6719371"/>
            <a:ext cx="2133600" cy="138580"/>
          </a:xfrm>
          <a:prstGeom prst="rect">
            <a:avLst/>
          </a:prstGeom>
        </p:spPr>
        <p:txBody>
          <a:bodyPr vert="horz" lIns="91440" tIns="45720" rIns="91440" bIns="45720" rtlCol="0" anchor="ctr"/>
          <a:lstStyle>
            <a:lvl1pPr marL="0" algn="l" defTabSz="914400" rtl="0" eaLnBrk="1" latinLnBrk="0" hangingPunct="1">
              <a:defRPr lang="en-GB" sz="500" b="1" kern="1200" smtClean="0">
                <a:solidFill>
                  <a:schemeClr val="bg1"/>
                </a:solidFill>
                <a:latin typeface="+mn-lt"/>
                <a:ea typeface="+mn-ea"/>
                <a:cs typeface="+mn-cs"/>
              </a:defRPr>
            </a:lvl1pPr>
          </a:lstStyle>
          <a:p>
            <a:fld id="{E194D771-3C42-47EB-8BA9-535A3D178DFE}" type="datetime4">
              <a:rPr lang="en-GB" smtClean="0"/>
              <a:t>30 October 2023</a:t>
            </a:fld>
            <a:endParaRPr lang="en-GB"/>
          </a:p>
        </p:txBody>
      </p:sp>
      <p:sp>
        <p:nvSpPr>
          <p:cNvPr id="5" name="Footer Placeholder 4"/>
          <p:cNvSpPr>
            <a:spLocks noGrp="1"/>
          </p:cNvSpPr>
          <p:nvPr>
            <p:ph type="ftr" sz="quarter" idx="3"/>
          </p:nvPr>
        </p:nvSpPr>
        <p:spPr>
          <a:xfrm>
            <a:off x="3563888" y="6260122"/>
            <a:ext cx="4623081" cy="248400"/>
          </a:xfrm>
          <a:prstGeom prst="rect">
            <a:avLst/>
          </a:prstGeom>
        </p:spPr>
        <p:txBody>
          <a:bodyPr vert="horz" lIns="0" tIns="0" rIns="0" bIns="0" rtlCol="0" anchor="ctr"/>
          <a:lstStyle>
            <a:lvl1pPr algn="r">
              <a:defRPr sz="700">
                <a:solidFill>
                  <a:schemeClr val="tx1">
                    <a:tint val="75000"/>
                  </a:schemeClr>
                </a:solidFill>
              </a:defRPr>
            </a:lvl1pPr>
          </a:lstStyle>
          <a:p>
            <a:r>
              <a:rPr lang="en-GB"/>
              <a:t>PG Skills Session</a:t>
            </a:r>
          </a:p>
        </p:txBody>
      </p:sp>
      <p:sp>
        <p:nvSpPr>
          <p:cNvPr id="6" name="Slide Number Placeholder 5"/>
          <p:cNvSpPr>
            <a:spLocks noGrp="1"/>
          </p:cNvSpPr>
          <p:nvPr>
            <p:ph type="sldNum" sz="quarter" idx="4"/>
          </p:nvPr>
        </p:nvSpPr>
        <p:spPr>
          <a:xfrm>
            <a:off x="8187398" y="6260122"/>
            <a:ext cx="345416" cy="246721"/>
          </a:xfrm>
          <a:prstGeom prst="rect">
            <a:avLst/>
          </a:prstGeom>
        </p:spPr>
        <p:txBody>
          <a:bodyPr vert="horz" lIns="0" tIns="0" rIns="0" bIns="0" rtlCol="0" anchor="ctr"/>
          <a:lstStyle>
            <a:lvl1pPr algn="r">
              <a:defRPr sz="900" b="1">
                <a:solidFill>
                  <a:schemeClr val="tx1">
                    <a:tint val="75000"/>
                  </a:schemeClr>
                </a:solidFill>
              </a:defRPr>
            </a:lvl1pPr>
          </a:lstStyle>
          <a:p>
            <a:fld id="{7792AE7C-385F-410A-8EBB-210033528786}" type="slidenum">
              <a:rPr lang="en-GB" smtClean="0"/>
              <a:pPr/>
              <a:t>‹#›</a:t>
            </a:fld>
            <a:endParaRPr lang="en-GB"/>
          </a:p>
        </p:txBody>
      </p:sp>
      <p:cxnSp>
        <p:nvCxnSpPr>
          <p:cNvPr id="9" name="Straight Connector 8"/>
          <p:cNvCxnSpPr/>
          <p:nvPr userDrawn="1"/>
        </p:nvCxnSpPr>
        <p:spPr>
          <a:xfrm>
            <a:off x="611188" y="1363470"/>
            <a:ext cx="79216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11188" y="6202263"/>
            <a:ext cx="79128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mpanyName"/>
          <p:cNvSpPr txBox="1"/>
          <p:nvPr userDrawn="1"/>
        </p:nvSpPr>
        <p:spPr>
          <a:xfrm>
            <a:off x="611188" y="6260122"/>
            <a:ext cx="2448644" cy="248400"/>
          </a:xfrm>
          <a:prstGeom prst="rect">
            <a:avLst/>
          </a:prstGeom>
          <a:noFill/>
        </p:spPr>
        <p:txBody>
          <a:bodyPr wrap="square" lIns="0" tIns="0" rIns="0" bIns="0" rtlCol="0" anchor="ctr" anchorCtr="0">
            <a:noAutofit/>
          </a:bodyPr>
          <a:lstStyle/>
          <a:p>
            <a:r>
              <a:rPr lang="en-GB" sz="700" b="1">
                <a:solidFill>
                  <a:schemeClr val="accent2"/>
                </a:solidFill>
              </a:rPr>
              <a:t>Turner &amp; Townsend</a:t>
            </a:r>
          </a:p>
        </p:txBody>
      </p:sp>
    </p:spTree>
    <p:extLst>
      <p:ext uri="{BB962C8B-B14F-4D97-AF65-F5344CB8AC3E}">
        <p14:creationId xmlns:p14="http://schemas.microsoft.com/office/powerpoint/2010/main" val="317533163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914400" rtl="0" eaLnBrk="1" latinLnBrk="0" hangingPunct="1">
        <a:spcBef>
          <a:spcPts val="0"/>
        </a:spcBef>
        <a:spcAft>
          <a:spcPts val="1400"/>
        </a:spcAft>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spcBef>
          <a:spcPts val="0"/>
        </a:spcBef>
        <a:spcAft>
          <a:spcPts val="1400"/>
        </a:spcAft>
        <a:buFont typeface="Arial" panose="020B0604020202020204" pitchFamily="34" charset="0"/>
        <a:buNone/>
        <a:defRPr sz="1400" kern="1200">
          <a:solidFill>
            <a:schemeClr val="tx2"/>
          </a:solidFill>
          <a:latin typeface="+mn-lt"/>
          <a:ea typeface="+mn-ea"/>
          <a:cs typeface="+mn-cs"/>
        </a:defRPr>
      </a:lvl2pPr>
      <a:lvl3pPr marL="271463" indent="-271463" algn="l" defTabSz="914400" rtl="0" eaLnBrk="1" latinLnBrk="0" hangingPunct="1">
        <a:spcBef>
          <a:spcPts val="0"/>
        </a:spcBef>
        <a:spcAft>
          <a:spcPts val="1000"/>
        </a:spcAft>
        <a:buClr>
          <a:schemeClr val="accent2"/>
        </a:buClr>
        <a:buSzPct val="100000"/>
        <a:buFont typeface="Arial" panose="020B0604020202020204" pitchFamily="34" charset="0"/>
        <a:buChar char="■"/>
        <a:defRPr sz="1400" kern="1200">
          <a:solidFill>
            <a:schemeClr val="tx2"/>
          </a:solidFill>
          <a:latin typeface="+mn-lt"/>
          <a:ea typeface="+mn-ea"/>
          <a:cs typeface="+mn-cs"/>
        </a:defRPr>
      </a:lvl3pPr>
      <a:lvl4pPr marL="538163" indent="-268288" algn="l" defTabSz="914400" rtl="0" eaLnBrk="1" latinLnBrk="0" hangingPunct="1">
        <a:spcBef>
          <a:spcPts val="0"/>
        </a:spcBef>
        <a:spcAft>
          <a:spcPts val="1000"/>
        </a:spcAft>
        <a:buClr>
          <a:schemeClr val="accent2"/>
        </a:buClr>
        <a:buSzPct val="100000"/>
        <a:buFont typeface="Arial" panose="020B0604020202020204" pitchFamily="34" charset="0"/>
        <a:buChar char="■"/>
        <a:defRPr sz="1300" kern="1200">
          <a:solidFill>
            <a:schemeClr val="tx2"/>
          </a:solidFill>
          <a:latin typeface="+mn-lt"/>
          <a:ea typeface="+mn-ea"/>
          <a:cs typeface="+mn-cs"/>
        </a:defRPr>
      </a:lvl4pPr>
      <a:lvl5pPr marL="808038" indent="-269875" algn="l" defTabSz="914400" rtl="0" eaLnBrk="1" latinLnBrk="0" hangingPunct="1">
        <a:spcBef>
          <a:spcPts val="0"/>
        </a:spcBef>
        <a:spcAft>
          <a:spcPts val="1000"/>
        </a:spcAft>
        <a:buClr>
          <a:schemeClr val="accent2"/>
        </a:buClr>
        <a:buSzPct val="100000"/>
        <a:buFont typeface="Arial" panose="020B0604020202020204" pitchFamily="34" charset="0"/>
        <a:buChar char="■"/>
        <a:tabLst/>
        <a:defRPr sz="1200" kern="1200">
          <a:solidFill>
            <a:schemeClr val="tx2"/>
          </a:solidFill>
          <a:latin typeface="+mn-lt"/>
          <a:ea typeface="+mn-ea"/>
          <a:cs typeface="+mn-cs"/>
        </a:defRPr>
      </a:lvl5pPr>
      <a:lvl6pPr marL="1076325" indent="-266700" algn="l" defTabSz="914400" rtl="0" eaLnBrk="1" latinLnBrk="0" hangingPunct="1">
        <a:spcBef>
          <a:spcPts val="0"/>
        </a:spcBef>
        <a:spcAft>
          <a:spcPts val="1000"/>
        </a:spcAft>
        <a:buClr>
          <a:schemeClr val="accent2"/>
        </a:buClr>
        <a:buFont typeface="Arial" panose="020B0604020202020204" pitchFamily="34" charset="0"/>
        <a:buChar char="■"/>
        <a:defRPr sz="1200" kern="1200" baseline="0">
          <a:solidFill>
            <a:schemeClr val="tx2"/>
          </a:solidFill>
          <a:latin typeface="+mn-lt"/>
          <a:ea typeface="+mn-ea"/>
          <a:cs typeface="+mn-cs"/>
        </a:defRPr>
      </a:lvl6pPr>
      <a:lvl7pPr marL="1346200" indent="-271463" algn="l" defTabSz="914400" rtl="0" eaLnBrk="1" latinLnBrk="0" hangingPunct="1">
        <a:spcBef>
          <a:spcPts val="0"/>
        </a:spcBef>
        <a:spcAft>
          <a:spcPts val="1000"/>
        </a:spcAft>
        <a:buClr>
          <a:schemeClr val="accent2"/>
        </a:buClr>
        <a:buFont typeface="Arial" panose="020B0604020202020204" pitchFamily="34" charset="0"/>
        <a:buChar char="■"/>
        <a:defRPr sz="1200" kern="1200">
          <a:solidFill>
            <a:schemeClr val="tx2"/>
          </a:solidFill>
          <a:latin typeface="+mn-lt"/>
          <a:ea typeface="+mn-ea"/>
          <a:cs typeface="+mn-cs"/>
        </a:defRPr>
      </a:lvl7pPr>
      <a:lvl8pPr marL="1616075" indent="-269875" algn="l" defTabSz="914400" rtl="0" eaLnBrk="1" latinLnBrk="0" hangingPunct="1">
        <a:spcBef>
          <a:spcPts val="0"/>
        </a:spcBef>
        <a:spcAft>
          <a:spcPts val="1000"/>
        </a:spcAft>
        <a:buClr>
          <a:schemeClr val="accent2"/>
        </a:buClr>
        <a:buFont typeface="Arial" panose="020B0604020202020204" pitchFamily="34" charset="0"/>
        <a:buChar char="■"/>
        <a:defRPr sz="1200" kern="1200" baseline="0">
          <a:solidFill>
            <a:schemeClr val="tx2"/>
          </a:solidFill>
          <a:latin typeface="+mn-lt"/>
          <a:ea typeface="+mn-ea"/>
          <a:cs typeface="+mn-cs"/>
        </a:defRPr>
      </a:lvl8pPr>
      <a:lvl9pPr marL="1881188" indent="-265113" algn="l" defTabSz="914400" rtl="0" eaLnBrk="1" latinLnBrk="0" hangingPunct="1">
        <a:spcBef>
          <a:spcPts val="0"/>
        </a:spcBef>
        <a:spcAft>
          <a:spcPts val="1000"/>
        </a:spcAft>
        <a:buClr>
          <a:schemeClr val="accent2"/>
        </a:buClr>
        <a:buFont typeface="Arial" panose="020B0604020202020204" pitchFamily="34" charset="0"/>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385">
          <p15:clr>
            <a:srgbClr val="F26B43"/>
          </p15:clr>
        </p15:guide>
        <p15:guide id="4" pos="5375">
          <p15:clr>
            <a:srgbClr val="F26B43"/>
          </p15:clr>
        </p15:guide>
        <p15:guide id="5" orient="horz" pos="38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7/06/relationships/model3d" Target="../media/model3d1.glb"/><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7/06/relationships/model3d" Target="../media/model3d2.glb"/><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canvas.bham.ac.uk/enroll/M7WCDE" TargetMode="External"/><Relationship Id="rId5" Type="http://schemas.openxmlformats.org/officeDocument/2006/relationships/hyperlink" Target="https://canvas.bham.ac.uk/enroll/H6LJ7T" TargetMode="External"/><Relationship Id="rId4" Type="http://schemas.openxmlformats.org/officeDocument/2006/relationships/hyperlink" Target="mailto:careersenquiries@contacts.bham.ac.uk"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intranet.birmingham.ac.uk/student/graduateschool/events/public/pgt-welcome-2023/pgt-essentials-applying-for-and-funding-a-phd-online.aspx" TargetMode="External"/><Relationship Id="rId4" Type="http://schemas.openxmlformats.org/officeDocument/2006/relationships/hyperlink" Target="https://bham.targetconnect.net/leap/event.html?id=17390&amp;service=Careers%20Servic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careersenquiries@contacts.bham.ac.uk"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www.intranet.birmingham.ac.uk/careers/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3740-07F7-41E0-BF7B-C8C648D80FC7}"/>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8F3BA43-8A7A-4B0E-9B8A-E1D70A57C42D}"/>
              </a:ext>
            </a:extLst>
          </p:cNvPr>
          <p:cNvSpPr>
            <a:spLocks noGrp="1"/>
          </p:cNvSpPr>
          <p:nvPr>
            <p:ph type="subTitle" idx="1"/>
          </p:nvPr>
        </p:nvSpPr>
        <p:spPr/>
        <p:txBody>
          <a:bodyPr/>
          <a:lstStyle/>
          <a:p>
            <a:endParaRPr lang="en-GB"/>
          </a:p>
        </p:txBody>
      </p:sp>
      <p:pic>
        <p:nvPicPr>
          <p:cNvPr id="8" name="Picture 7" descr="A close up of text on a white background&#10;&#10;Description automatically generated">
            <a:extLst>
              <a:ext uri="{FF2B5EF4-FFF2-40B4-BE49-F238E27FC236}">
                <a16:creationId xmlns:a16="http://schemas.microsoft.com/office/drawing/2014/main" id="{1232822D-346C-46BF-A94E-3713195C3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C46CF00B-ABD8-46D9-A66B-98B20097E0DF}"/>
              </a:ext>
            </a:extLst>
          </p:cNvPr>
          <p:cNvSpPr txBox="1"/>
          <p:nvPr/>
        </p:nvSpPr>
        <p:spPr>
          <a:xfrm>
            <a:off x="746282" y="1996415"/>
            <a:ext cx="7926938" cy="3600986"/>
          </a:xfrm>
          <a:prstGeom prst="rect">
            <a:avLst/>
          </a:prstGeom>
          <a:noFill/>
        </p:spPr>
        <p:txBody>
          <a:bodyPr wrap="square" lIns="68580" tIns="34290" rIns="68580" bIns="34290" rtlCol="0" anchor="t">
            <a:spAutoFit/>
          </a:bodyPr>
          <a:lstStyle/>
          <a:p>
            <a:r>
              <a:rPr lang="en-GB" sz="3600" b="1" dirty="0">
                <a:solidFill>
                  <a:srgbClr val="B10170"/>
                </a:solidFill>
                <a:latin typeface="Arial"/>
                <a:cs typeface="Arial"/>
              </a:rPr>
              <a:t>PG Skills - How to network effectively and build on professional networks</a:t>
            </a:r>
          </a:p>
          <a:p>
            <a:endParaRPr lang="en-GB" sz="2700" b="1" dirty="0">
              <a:solidFill>
                <a:srgbClr val="B10170"/>
              </a:solidFill>
              <a:latin typeface="Arial"/>
              <a:cs typeface="Arial"/>
            </a:endParaRPr>
          </a:p>
          <a:p>
            <a:r>
              <a:rPr lang="en-GB" dirty="0">
                <a:solidFill>
                  <a:srgbClr val="B10170"/>
                </a:solidFill>
                <a:latin typeface="Arial"/>
                <a:cs typeface="Arial"/>
              </a:rPr>
              <a:t>Saira Asif </a:t>
            </a:r>
          </a:p>
          <a:p>
            <a:r>
              <a:rPr lang="en-GB" dirty="0">
                <a:solidFill>
                  <a:srgbClr val="B10170"/>
                </a:solidFill>
                <a:latin typeface="Arial"/>
                <a:cs typeface="Arial"/>
              </a:rPr>
              <a:t>Daud Amir</a:t>
            </a:r>
          </a:p>
          <a:p>
            <a:r>
              <a:rPr lang="en-US" dirty="0">
                <a:solidFill>
                  <a:srgbClr val="B10170"/>
                </a:solidFill>
                <a:latin typeface="Arial"/>
                <a:cs typeface="Arial"/>
              </a:rPr>
              <a:t>Arun Mann </a:t>
            </a:r>
          </a:p>
          <a:p>
            <a:endParaRPr lang="en-GB" sz="4050" dirty="0">
              <a:cs typeface="Calibri"/>
            </a:endParaRPr>
          </a:p>
        </p:txBody>
      </p:sp>
    </p:spTree>
    <p:extLst>
      <p:ext uri="{BB962C8B-B14F-4D97-AF65-F5344CB8AC3E}">
        <p14:creationId xmlns:p14="http://schemas.microsoft.com/office/powerpoint/2010/main" val="257829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Agenda</a:t>
            </a:r>
          </a:p>
        </p:txBody>
      </p:sp>
      <p:sp>
        <p:nvSpPr>
          <p:cNvPr id="8" name="Content Placeholder 7"/>
          <p:cNvSpPr>
            <a:spLocks noGrp="1"/>
          </p:cNvSpPr>
          <p:nvPr>
            <p:ph idx="1"/>
          </p:nvPr>
        </p:nvSpPr>
        <p:spPr/>
        <p:txBody>
          <a:bodyPr vert="horz" lIns="0" tIns="0" rIns="0" bIns="0" rtlCol="0" anchor="t">
            <a:normAutofit/>
          </a:bodyPr>
          <a:lstStyle/>
          <a:p>
            <a:pPr marL="285750" indent="-285750">
              <a:buClr>
                <a:schemeClr val="accent2"/>
              </a:buClr>
              <a:buFont typeface="Wingdings" panose="05000000000000000000" pitchFamily="2" charset="2"/>
              <a:buChar char="§"/>
            </a:pPr>
            <a:r>
              <a:rPr lang="en-GB" sz="1800" dirty="0"/>
              <a:t>Ice breaker </a:t>
            </a:r>
          </a:p>
          <a:p>
            <a:pPr marL="285750" indent="-285750">
              <a:buClr>
                <a:schemeClr val="accent2"/>
              </a:buClr>
              <a:buFont typeface="Wingdings" panose="05000000000000000000" pitchFamily="2" charset="2"/>
              <a:buChar char="§"/>
            </a:pPr>
            <a:r>
              <a:rPr lang="en-GB" sz="1800" dirty="0"/>
              <a:t>Networking </a:t>
            </a:r>
            <a:endParaRPr lang="en-GB" sz="1800" dirty="0">
              <a:ea typeface="Verdana"/>
            </a:endParaRPr>
          </a:p>
          <a:p>
            <a:pPr marL="285750" indent="-285750">
              <a:buClr>
                <a:schemeClr val="accent2"/>
              </a:buClr>
              <a:buFont typeface="Wingdings" panose="05000000000000000000" pitchFamily="2" charset="2"/>
              <a:buChar char="§"/>
            </a:pPr>
            <a:r>
              <a:rPr lang="en-GB" sz="1800" dirty="0"/>
              <a:t>Mentoring </a:t>
            </a:r>
          </a:p>
          <a:p>
            <a:pPr marL="285750" indent="-285750">
              <a:buClr>
                <a:schemeClr val="accent2"/>
              </a:buClr>
              <a:buFont typeface="Wingdings" panose="05000000000000000000" pitchFamily="2" charset="2"/>
              <a:buChar char="§"/>
            </a:pPr>
            <a:r>
              <a:rPr lang="en-GB" sz="1800" dirty="0"/>
              <a:t>CV writing </a:t>
            </a:r>
            <a:endParaRPr lang="en-US" sz="1200" dirty="0">
              <a:solidFill>
                <a:srgbClr val="FF0000"/>
              </a:solidFill>
              <a:latin typeface="Calibri"/>
              <a:cs typeface="Calibri"/>
            </a:endParaRPr>
          </a:p>
          <a:p>
            <a:pPr marL="285750" indent="-285750">
              <a:buClr>
                <a:schemeClr val="accent2"/>
              </a:buClr>
              <a:buFont typeface="Wingdings" panose="05000000000000000000" pitchFamily="2" charset="2"/>
              <a:buChar char="§"/>
            </a:pPr>
            <a:r>
              <a:rPr lang="en-GB" sz="1800" dirty="0"/>
              <a:t>LinkedIn </a:t>
            </a:r>
            <a:endParaRPr lang="en-GB" sz="1800" dirty="0">
              <a:ea typeface="Verdana"/>
            </a:endParaRPr>
          </a:p>
          <a:p>
            <a:pPr marL="285750" indent="-285750">
              <a:buClr>
                <a:schemeClr val="accent2"/>
              </a:buClr>
              <a:buFont typeface="Wingdings" panose="05000000000000000000" pitchFamily="2" charset="2"/>
              <a:buChar char="§"/>
            </a:pPr>
            <a:r>
              <a:rPr lang="en-GB" sz="1800" dirty="0"/>
              <a:t>Recruitment Process and GDP Overview</a:t>
            </a:r>
            <a:endParaRPr lang="en-GB" sz="1800" dirty="0">
              <a:ea typeface="Verdana"/>
            </a:endParaRPr>
          </a:p>
          <a:p>
            <a:pPr marL="285750" indent="-285750">
              <a:buClr>
                <a:schemeClr val="accent2"/>
              </a:buClr>
              <a:buFont typeface="Wingdings" panose="05000000000000000000" pitchFamily="2" charset="2"/>
              <a:buChar char="§"/>
            </a:pPr>
            <a:r>
              <a:rPr lang="en-GB" sz="1800" dirty="0"/>
              <a:t>Case study </a:t>
            </a:r>
            <a:endParaRPr lang="en-GB" sz="1800" dirty="0">
              <a:ea typeface="Verdana"/>
            </a:endParaRPr>
          </a:p>
          <a:p>
            <a:pPr marL="285750" indent="-285750">
              <a:buClr>
                <a:schemeClr val="accent2"/>
              </a:buClr>
              <a:buFont typeface="Wingdings" panose="05000000000000000000" pitchFamily="2" charset="2"/>
              <a:buChar char="§"/>
            </a:pPr>
            <a:r>
              <a:rPr lang="en-GB" sz="1800" dirty="0"/>
              <a:t>Q&amp;A – All </a:t>
            </a:r>
            <a:endParaRPr lang="en-GB" sz="1800" dirty="0">
              <a:ea typeface="Verdana"/>
            </a:endParaRPr>
          </a:p>
          <a:p>
            <a:pPr marL="285750" indent="-285750">
              <a:buFont typeface="Wingdings" panose="05000000000000000000" pitchFamily="2" charset="2"/>
              <a:buChar char="§"/>
            </a:pPr>
            <a:endParaRPr lang="en-GB" sz="1800" dirty="0"/>
          </a:p>
          <a:p>
            <a:pPr marL="285750" indent="-285750">
              <a:buFont typeface="Wingdings" panose="05000000000000000000" pitchFamily="2" charset="2"/>
              <a:buChar char="§"/>
            </a:pPr>
            <a:endParaRPr lang="en-GB" sz="1800" dirty="0"/>
          </a:p>
        </p:txBody>
      </p:sp>
      <p:sp>
        <p:nvSpPr>
          <p:cNvPr id="5" name="Slide Number Placeholder 4"/>
          <p:cNvSpPr>
            <a:spLocks noGrp="1"/>
          </p:cNvSpPr>
          <p:nvPr>
            <p:ph type="sldNum" sz="quarter" idx="12"/>
          </p:nvPr>
        </p:nvSpPr>
        <p:spPr/>
        <p:txBody>
          <a:bodyPr/>
          <a:lstStyle/>
          <a:p>
            <a:fld id="{7792AE7C-385F-410A-8EBB-210033528786}" type="slidenum">
              <a:rPr lang="en-GB" smtClean="0"/>
              <a:pPr/>
              <a:t>10</a:t>
            </a:fld>
            <a:endParaRPr lang="en-GB"/>
          </a:p>
        </p:txBody>
      </p:sp>
      <p:sp>
        <p:nvSpPr>
          <p:cNvPr id="12" name="Footer Placeholder 11"/>
          <p:cNvSpPr>
            <a:spLocks noGrp="1"/>
          </p:cNvSpPr>
          <p:nvPr>
            <p:ph type="ftr" sz="quarter" idx="11"/>
          </p:nvPr>
        </p:nvSpPr>
        <p:spPr/>
        <p:txBody>
          <a:bodyPr/>
          <a:lstStyle/>
          <a:p>
            <a:r>
              <a:rPr lang="en-GB"/>
              <a:t>PG Skills Session</a:t>
            </a:r>
          </a:p>
        </p:txBody>
      </p:sp>
    </p:spTree>
    <p:extLst>
      <p:ext uri="{BB962C8B-B14F-4D97-AF65-F5344CB8AC3E}">
        <p14:creationId xmlns:p14="http://schemas.microsoft.com/office/powerpoint/2010/main" val="128271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67286"/>
            <a:ext cx="7921625" cy="928467"/>
          </a:xfrm>
        </p:spPr>
        <p:txBody>
          <a:bodyPr anchor="ctr">
            <a:normAutofit/>
          </a:bodyPr>
          <a:lstStyle/>
          <a:p>
            <a:r>
              <a:rPr lang="en-GB"/>
              <a:t>Ice Breaker - NSEW</a:t>
            </a:r>
          </a:p>
        </p:txBody>
      </p:sp>
      <p:pic>
        <p:nvPicPr>
          <p:cNvPr id="6" name="Picture 5" descr="A compass rose with a black background&#10;&#10;Description automatically generated">
            <a:extLst>
              <a:ext uri="{FF2B5EF4-FFF2-40B4-BE49-F238E27FC236}">
                <a16:creationId xmlns:a16="http://schemas.microsoft.com/office/drawing/2014/main" id="{7BE66975-09CC-CB73-FC26-A021340C5AA1}"/>
              </a:ext>
            </a:extLst>
          </p:cNvPr>
          <p:cNvPicPr>
            <a:picLocks noChangeAspect="1"/>
          </p:cNvPicPr>
          <p:nvPr/>
        </p:nvPicPr>
        <p:blipFill>
          <a:blip r:embed="rId3"/>
          <a:stretch>
            <a:fillRect/>
          </a:stretch>
        </p:blipFill>
        <p:spPr>
          <a:xfrm>
            <a:off x="750622" y="2514600"/>
            <a:ext cx="3605531" cy="3623650"/>
          </a:xfrm>
          <a:prstGeom prst="rect">
            <a:avLst/>
          </a:prstGeom>
          <a:noFill/>
        </p:spPr>
      </p:pic>
      <p:sp>
        <p:nvSpPr>
          <p:cNvPr id="12" name="Footer Placeholder 11"/>
          <p:cNvSpPr>
            <a:spLocks noGrp="1"/>
          </p:cNvSpPr>
          <p:nvPr>
            <p:ph type="ftr" sz="quarter" idx="11"/>
          </p:nvPr>
        </p:nvSpPr>
        <p:spPr>
          <a:xfrm>
            <a:off x="3563888" y="6260122"/>
            <a:ext cx="4623081" cy="248400"/>
          </a:xfrm>
        </p:spPr>
        <p:txBody>
          <a:bodyPr anchor="ctr">
            <a:normAutofit/>
          </a:bodyPr>
          <a:lstStyle/>
          <a:p>
            <a:pPr>
              <a:spcAft>
                <a:spcPts val="600"/>
              </a:spcAft>
            </a:pPr>
            <a:r>
              <a:rPr lang="en-GB"/>
              <a:t>PG Skills Session</a:t>
            </a:r>
          </a:p>
        </p:txBody>
      </p:sp>
      <p:sp>
        <p:nvSpPr>
          <p:cNvPr id="5" name="Slide Number Placeholder 4"/>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11</a:t>
            </a:fld>
            <a:endParaRPr lang="en-GB"/>
          </a:p>
        </p:txBody>
      </p:sp>
      <p:sp>
        <p:nvSpPr>
          <p:cNvPr id="17" name="Content Placeholder 5">
            <a:extLst>
              <a:ext uri="{FF2B5EF4-FFF2-40B4-BE49-F238E27FC236}">
                <a16:creationId xmlns:a16="http://schemas.microsoft.com/office/drawing/2014/main" id="{4ECF09F0-9B68-0E18-E359-87247AB62423}"/>
              </a:ext>
            </a:extLst>
          </p:cNvPr>
          <p:cNvSpPr>
            <a:spLocks noGrp="1"/>
          </p:cNvSpPr>
          <p:nvPr>
            <p:ph idx="13"/>
          </p:nvPr>
        </p:nvSpPr>
        <p:spPr>
          <a:xfrm>
            <a:off x="611188" y="1628775"/>
            <a:ext cx="7921625" cy="720105"/>
          </a:xfrm>
        </p:spPr>
        <p:txBody>
          <a:bodyPr vert="horz" lIns="0" tIns="0" rIns="0" bIns="0" rtlCol="0" anchor="t">
            <a:normAutofit/>
          </a:bodyPr>
          <a:lstStyle/>
          <a:p>
            <a:r>
              <a:rPr lang="en-US">
                <a:solidFill>
                  <a:schemeClr val="accent5"/>
                </a:solidFill>
                <a:ea typeface="Verdana"/>
              </a:rPr>
              <a:t>Imagine the room is a world map. We want you to walk around the room and discuss with others where you think in the world the following things are. Take this opportunity to get to know each other and travel the world!</a:t>
            </a:r>
            <a:endParaRPr lang="en-US">
              <a:solidFill>
                <a:schemeClr val="accent5"/>
              </a:solidFill>
            </a:endParaRPr>
          </a:p>
        </p:txBody>
      </p:sp>
      <p:sp>
        <p:nvSpPr>
          <p:cNvPr id="8" name="Content Placeholder 7"/>
          <p:cNvSpPr>
            <a:spLocks noGrp="1"/>
          </p:cNvSpPr>
          <p:nvPr>
            <p:ph idx="14"/>
          </p:nvPr>
        </p:nvSpPr>
        <p:spPr>
          <a:xfrm>
            <a:off x="4714292" y="2830819"/>
            <a:ext cx="3884400" cy="3623650"/>
          </a:xfrm>
        </p:spPr>
        <p:txBody>
          <a:bodyPr vert="horz" lIns="0" tIns="0" rIns="0" bIns="0" rtlCol="0" anchor="t">
            <a:normAutofit/>
          </a:bodyPr>
          <a:lstStyle/>
          <a:p>
            <a:r>
              <a:rPr lang="en-GB" b="1">
                <a:solidFill>
                  <a:schemeClr val="accent1"/>
                </a:solidFill>
              </a:rPr>
              <a:t>Where in the world:</a:t>
            </a:r>
            <a:endParaRPr lang="en-GB" b="1">
              <a:solidFill>
                <a:schemeClr val="accent1"/>
              </a:solidFill>
              <a:ea typeface="Verdana"/>
            </a:endParaRPr>
          </a:p>
          <a:p>
            <a:endParaRPr lang="en-GB" b="1">
              <a:solidFill>
                <a:schemeClr val="accent1"/>
              </a:solidFill>
              <a:ea typeface="Verdana"/>
            </a:endParaRPr>
          </a:p>
          <a:p>
            <a:pPr marL="342900" indent="-342900">
              <a:buAutoNum type="arabicPeriod"/>
            </a:pPr>
            <a:r>
              <a:rPr lang="en-GB" b="1" i="1">
                <a:solidFill>
                  <a:schemeClr val="accent1"/>
                </a:solidFill>
              </a:rPr>
              <a:t>Oldest tree </a:t>
            </a:r>
            <a:endParaRPr lang="en-GB" b="1" i="1">
              <a:solidFill>
                <a:schemeClr val="accent1"/>
              </a:solidFill>
              <a:ea typeface="Verdana"/>
            </a:endParaRPr>
          </a:p>
          <a:p>
            <a:pPr marL="342900" indent="-342900">
              <a:buAutoNum type="arabicPeriod"/>
            </a:pPr>
            <a:r>
              <a:rPr lang="en-GB" b="1" i="1">
                <a:solidFill>
                  <a:schemeClr val="accent1"/>
                </a:solidFill>
              </a:rPr>
              <a:t>Most grapes exported</a:t>
            </a:r>
            <a:endParaRPr lang="en-GB" b="1" i="1">
              <a:solidFill>
                <a:schemeClr val="accent1"/>
              </a:solidFill>
              <a:ea typeface="Verdana"/>
            </a:endParaRPr>
          </a:p>
          <a:p>
            <a:pPr marL="342900" indent="-342900">
              <a:buAutoNum type="arabicPeriod"/>
            </a:pPr>
            <a:r>
              <a:rPr lang="en-GB" b="1" i="1">
                <a:solidFill>
                  <a:schemeClr val="accent1"/>
                </a:solidFill>
              </a:rPr>
              <a:t>Oldest University </a:t>
            </a:r>
            <a:endParaRPr lang="en-GB" b="1" i="1">
              <a:solidFill>
                <a:schemeClr val="accent1"/>
              </a:solidFill>
              <a:ea typeface="Verdana"/>
            </a:endParaRPr>
          </a:p>
          <a:p>
            <a:pPr marL="342900" indent="-342900">
              <a:buAutoNum type="arabicPeriod"/>
            </a:pPr>
            <a:r>
              <a:rPr lang="en-GB" b="1" i="1">
                <a:solidFill>
                  <a:schemeClr val="accent1"/>
                </a:solidFill>
              </a:rPr>
              <a:t>Lowest birth rate</a:t>
            </a:r>
            <a:endParaRPr lang="en-GB" b="1" i="1">
              <a:solidFill>
                <a:schemeClr val="accent1"/>
              </a:solidFill>
              <a:ea typeface="Verdana"/>
            </a:endParaRPr>
          </a:p>
          <a:p>
            <a:pPr marL="342900" indent="-342900">
              <a:buAutoNum type="arabicPeriod"/>
            </a:pPr>
            <a:r>
              <a:rPr lang="en-GB" b="1" i="1">
                <a:solidFill>
                  <a:schemeClr val="accent1"/>
                </a:solidFill>
              </a:rPr>
              <a:t>Most expensive building</a:t>
            </a:r>
          </a:p>
          <a:p>
            <a:endParaRPr lang="en-GB"/>
          </a:p>
        </p:txBody>
      </p:sp>
    </p:spTree>
    <p:extLst>
      <p:ext uri="{BB962C8B-B14F-4D97-AF65-F5344CB8AC3E}">
        <p14:creationId xmlns:p14="http://schemas.microsoft.com/office/powerpoint/2010/main" val="384739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7B77267-EE28-78B5-BB5B-6539988CCC2E}"/>
              </a:ext>
            </a:extLst>
          </p:cNvPr>
          <p:cNvSpPr/>
          <p:nvPr/>
        </p:nvSpPr>
        <p:spPr>
          <a:xfrm>
            <a:off x="465717" y="3637082"/>
            <a:ext cx="2644628" cy="48064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7" name="Rectangle: Rounded Corners 6">
            <a:extLst>
              <a:ext uri="{FF2B5EF4-FFF2-40B4-BE49-F238E27FC236}">
                <a16:creationId xmlns:a16="http://schemas.microsoft.com/office/drawing/2014/main" id="{159CB217-A67A-4FFB-773D-713291AD87E3}"/>
              </a:ext>
            </a:extLst>
          </p:cNvPr>
          <p:cNvSpPr/>
          <p:nvPr/>
        </p:nvSpPr>
        <p:spPr>
          <a:xfrm>
            <a:off x="465717" y="1486698"/>
            <a:ext cx="2582284" cy="48064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 name="Title 1">
            <a:extLst>
              <a:ext uri="{FF2B5EF4-FFF2-40B4-BE49-F238E27FC236}">
                <a16:creationId xmlns:a16="http://schemas.microsoft.com/office/drawing/2014/main" id="{260F8719-4EDC-16AD-8054-8025ECB59F13}"/>
              </a:ext>
            </a:extLst>
          </p:cNvPr>
          <p:cNvSpPr>
            <a:spLocks noGrp="1"/>
          </p:cNvSpPr>
          <p:nvPr>
            <p:ph type="title"/>
          </p:nvPr>
        </p:nvSpPr>
        <p:spPr/>
        <p:txBody>
          <a:bodyPr/>
          <a:lstStyle/>
          <a:p>
            <a:r>
              <a:rPr lang="en-GB"/>
              <a:t>Networking</a:t>
            </a:r>
            <a:endParaRPr lang="en-US"/>
          </a:p>
        </p:txBody>
      </p:sp>
      <p:sp>
        <p:nvSpPr>
          <p:cNvPr id="3" name="Content Placeholder 2">
            <a:extLst>
              <a:ext uri="{FF2B5EF4-FFF2-40B4-BE49-F238E27FC236}">
                <a16:creationId xmlns:a16="http://schemas.microsoft.com/office/drawing/2014/main" id="{33F151D3-591A-CE8A-EF8C-A7FCCA3BA967}"/>
              </a:ext>
            </a:extLst>
          </p:cNvPr>
          <p:cNvSpPr>
            <a:spLocks noGrp="1"/>
          </p:cNvSpPr>
          <p:nvPr>
            <p:ph idx="1"/>
          </p:nvPr>
        </p:nvSpPr>
        <p:spPr/>
        <p:txBody>
          <a:bodyPr>
            <a:normAutofit fontScale="92500" lnSpcReduction="10000"/>
          </a:bodyPr>
          <a:lstStyle/>
          <a:p>
            <a:r>
              <a:rPr lang="en-GB" dirty="0"/>
              <a:t>What is networking?</a:t>
            </a:r>
          </a:p>
          <a:p>
            <a:pPr marL="285750" indent="-285750">
              <a:buFont typeface="Arial" panose="020B0604020202020204" pitchFamily="34" charset="0"/>
              <a:buChar char="•"/>
            </a:pPr>
            <a:r>
              <a:rPr lang="en-GB" b="0" dirty="0"/>
              <a:t>Networking is all about the practise of establishing and maintaining connections with individuals or groups for various reasons e.g. professional or social interactions. </a:t>
            </a:r>
          </a:p>
          <a:p>
            <a:pPr marL="285750" indent="-285750">
              <a:buFont typeface="Arial" panose="020B0604020202020204" pitchFamily="34" charset="0"/>
              <a:buChar char="•"/>
            </a:pPr>
            <a:r>
              <a:rPr lang="en-GB" b="0" dirty="0"/>
              <a:t>Professional networking is focused on establishing connections with individuals or groups within your industry or field to exchange information, advice, and opportunities. It’s often used for career advancement, job hunting or business growth. </a:t>
            </a:r>
          </a:p>
          <a:p>
            <a:r>
              <a:rPr lang="en-GB" dirty="0"/>
              <a:t>Types of networking</a:t>
            </a:r>
          </a:p>
          <a:p>
            <a:pPr marL="285750" indent="-285750">
              <a:buFont typeface="Arial" panose="020B0604020202020204" pitchFamily="34" charset="0"/>
              <a:buChar char="•"/>
            </a:pPr>
            <a:r>
              <a:rPr lang="en-GB" b="0" dirty="0"/>
              <a:t>Professional networking</a:t>
            </a:r>
          </a:p>
          <a:p>
            <a:pPr marL="285750" indent="-285750">
              <a:buFont typeface="Arial" panose="020B0604020202020204" pitchFamily="34" charset="0"/>
              <a:buChar char="•"/>
            </a:pPr>
            <a:r>
              <a:rPr lang="en-GB" b="0" dirty="0"/>
              <a:t>Social Networking Sites</a:t>
            </a:r>
          </a:p>
          <a:p>
            <a:pPr marL="285750" indent="-285750">
              <a:buFont typeface="Arial" panose="020B0604020202020204" pitchFamily="34" charset="0"/>
              <a:buChar char="•"/>
            </a:pPr>
            <a:r>
              <a:rPr lang="en-GB" b="0" dirty="0"/>
              <a:t>Conferences</a:t>
            </a:r>
          </a:p>
          <a:p>
            <a:pPr marL="285750" indent="-285750">
              <a:buFont typeface="Arial" panose="020B0604020202020204" pitchFamily="34" charset="0"/>
              <a:buChar char="•"/>
            </a:pPr>
            <a:r>
              <a:rPr lang="en-GB" b="0" dirty="0"/>
              <a:t>Seminars and Workshops</a:t>
            </a:r>
          </a:p>
          <a:p>
            <a:pPr marL="285750" indent="-285750">
              <a:buFont typeface="Arial" panose="020B0604020202020204" pitchFamily="34" charset="0"/>
              <a:buChar char="•"/>
            </a:pPr>
            <a:r>
              <a:rPr lang="en-GB" b="0" dirty="0"/>
              <a:t>Forums and discussion boards</a:t>
            </a:r>
          </a:p>
          <a:p>
            <a:pPr marL="285750" indent="-285750">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B98CA248-D33D-F26C-F29E-B6279134293F}"/>
              </a:ext>
            </a:extLst>
          </p:cNvPr>
          <p:cNvSpPr>
            <a:spLocks noGrp="1"/>
          </p:cNvSpPr>
          <p:nvPr>
            <p:ph type="ftr" sz="quarter" idx="11"/>
          </p:nvPr>
        </p:nvSpPr>
        <p:spPr/>
        <p:txBody>
          <a:bodyPr/>
          <a:lstStyle/>
          <a:p>
            <a:r>
              <a:rPr lang="en-GB"/>
              <a:t>PG Skills Session</a:t>
            </a:r>
          </a:p>
        </p:txBody>
      </p:sp>
      <p:sp>
        <p:nvSpPr>
          <p:cNvPr id="5" name="Slide Number Placeholder 4">
            <a:extLst>
              <a:ext uri="{FF2B5EF4-FFF2-40B4-BE49-F238E27FC236}">
                <a16:creationId xmlns:a16="http://schemas.microsoft.com/office/drawing/2014/main" id="{7361705C-4343-952F-3E88-581B8AB49147}"/>
              </a:ext>
            </a:extLst>
          </p:cNvPr>
          <p:cNvSpPr>
            <a:spLocks noGrp="1"/>
          </p:cNvSpPr>
          <p:nvPr>
            <p:ph type="sldNum" sz="quarter" idx="12"/>
          </p:nvPr>
        </p:nvSpPr>
        <p:spPr/>
        <p:txBody>
          <a:bodyPr/>
          <a:lstStyle/>
          <a:p>
            <a:fld id="{7792AE7C-385F-410A-8EBB-210033528786}" type="slidenum">
              <a:rPr lang="en-GB" smtClean="0"/>
              <a:t>12</a:t>
            </a:fld>
            <a:endParaRPr lang="en-GB"/>
          </a:p>
        </p:txBody>
      </p:sp>
      <mc:AlternateContent xmlns:mc="http://schemas.openxmlformats.org/markup-compatibility/2006">
        <mc:Choice xmlns:am3d="http://schemas.microsoft.com/office/drawing/2017/model3d" Requires="am3d">
          <p:graphicFrame>
            <p:nvGraphicFramePr>
              <p:cNvPr id="6" name="3D Model 5" descr="Group">
                <a:extLst>
                  <a:ext uri="{FF2B5EF4-FFF2-40B4-BE49-F238E27FC236}">
                    <a16:creationId xmlns:a16="http://schemas.microsoft.com/office/drawing/2014/main" id="{BD52FCB3-37C2-BD72-6328-C6C317116125}"/>
                  </a:ext>
                </a:extLst>
              </p:cNvPr>
              <p:cNvGraphicFramePr>
                <a:graphicFrameLocks noChangeAspect="1"/>
              </p:cNvGraphicFramePr>
              <p:nvPr>
                <p:extLst>
                  <p:ext uri="{D42A27DB-BD31-4B8C-83A1-F6EECF244321}">
                    <p14:modId xmlns:p14="http://schemas.microsoft.com/office/powerpoint/2010/main" val="4169319709"/>
                  </p:ext>
                </p:extLst>
              </p:nvPr>
            </p:nvGraphicFramePr>
            <p:xfrm>
              <a:off x="5002225" y="4295910"/>
              <a:ext cx="3581033" cy="1135899"/>
            </p:xfrm>
            <a:graphic>
              <a:graphicData uri="http://schemas.microsoft.com/office/drawing/2017/model3d">
                <am3d:model3d r:embed="rId2">
                  <am3d:spPr>
                    <a:xfrm>
                      <a:off x="0" y="0"/>
                      <a:ext cx="3581033" cy="1135899"/>
                    </a:xfrm>
                    <a:prstGeom prst="rect">
                      <a:avLst/>
                    </a:prstGeom>
                  </am3d:spPr>
                  <am3d:camera>
                    <am3d:pos x="0" y="0" z="67562836"/>
                    <am3d:up dx="0" dy="36000000" dz="0"/>
                    <am3d:lookAt x="0" y="0" z="0"/>
                    <am3d:perspective fov="2700000"/>
                  </am3d:camera>
                  <am3d:trans>
                    <am3d:meterPerModelUnit n="117406" d="1000000"/>
                    <am3d:preTrans dx="0" dy="-4526626" dz="0"/>
                    <am3d:scale>
                      <am3d:sx n="1000000" d="1000000"/>
                      <am3d:sy n="1000000" d="1000000"/>
                      <am3d:sz n="1000000" d="1000000"/>
                    </am3d:scale>
                    <am3d:rot/>
                    <am3d:postTrans dx="0" dy="0" dz="0"/>
                  </am3d:trans>
                  <am3d:raster rName="Office3DRenderer" rVer="16.0.8326">
                    <am3d:blip r:embed="rId3"/>
                  </am3d:raster>
                  <am3d:objViewport viewportSz="515165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Group">
                <a:extLst>
                  <a:ext uri="{FF2B5EF4-FFF2-40B4-BE49-F238E27FC236}">
                    <a16:creationId xmlns:a16="http://schemas.microsoft.com/office/drawing/2014/main" id="{BD52FCB3-37C2-BD72-6328-C6C317116125}"/>
                  </a:ext>
                </a:extLst>
              </p:cNvPr>
              <p:cNvPicPr>
                <a:picLocks noGrp="1" noRot="1" noChangeAspect="1" noMove="1" noResize="1" noEditPoints="1" noAdjustHandles="1" noChangeArrowheads="1" noChangeShapeType="1" noCrop="1"/>
              </p:cNvPicPr>
              <p:nvPr/>
            </p:nvPicPr>
            <p:blipFill>
              <a:blip r:embed="rId3"/>
              <a:stretch>
                <a:fillRect/>
              </a:stretch>
            </p:blipFill>
            <p:spPr>
              <a:xfrm>
                <a:off x="5002225" y="4295910"/>
                <a:ext cx="3581033" cy="1135899"/>
              </a:xfrm>
              <a:prstGeom prst="rect">
                <a:avLst/>
              </a:prstGeom>
            </p:spPr>
          </p:pic>
        </mc:Fallback>
      </mc:AlternateContent>
    </p:spTree>
    <p:extLst>
      <p:ext uri="{BB962C8B-B14F-4D97-AF65-F5344CB8AC3E}">
        <p14:creationId xmlns:p14="http://schemas.microsoft.com/office/powerpoint/2010/main" val="227656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mph" presetSubtype="128" accel="10000" decel="10000" fill="hold" nodeType="clickEffect">
                                  <p:stCondLst>
                                    <p:cond delay="0"/>
                                  </p:stCondLst>
                                  <p:childTnLst>
                                    <p:animRot by="21600000">
                                      <p:cBhvr>
                                        <p:cTn id="6" dur="20000" fill="hold"/>
                                        <p:tgtEl>
                                          <p:spTgt spid="6"/>
                                        </p:tgtEl>
                                        <p:attrNameLst>
                                          <p:attrName>3d.view.rotation.y</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59D5A68-8AA3-0A7D-FA5E-2EB6DE1DDD79}"/>
              </a:ext>
            </a:extLst>
          </p:cNvPr>
          <p:cNvSpPr/>
          <p:nvPr/>
        </p:nvSpPr>
        <p:spPr>
          <a:xfrm>
            <a:off x="465716" y="1486698"/>
            <a:ext cx="5083029" cy="49450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 name="Title 1">
            <a:extLst>
              <a:ext uri="{FF2B5EF4-FFF2-40B4-BE49-F238E27FC236}">
                <a16:creationId xmlns:a16="http://schemas.microsoft.com/office/drawing/2014/main" id="{20CD5312-CD8B-CF27-8F84-DE011D718511}"/>
              </a:ext>
            </a:extLst>
          </p:cNvPr>
          <p:cNvSpPr>
            <a:spLocks noGrp="1"/>
          </p:cNvSpPr>
          <p:nvPr>
            <p:ph type="title"/>
          </p:nvPr>
        </p:nvSpPr>
        <p:spPr/>
        <p:txBody>
          <a:bodyPr/>
          <a:lstStyle/>
          <a:p>
            <a:r>
              <a:rPr lang="en-GB"/>
              <a:t>Why is networking important </a:t>
            </a:r>
            <a:endParaRPr lang="en-US"/>
          </a:p>
        </p:txBody>
      </p:sp>
      <p:sp>
        <p:nvSpPr>
          <p:cNvPr id="3" name="Content Placeholder 2">
            <a:extLst>
              <a:ext uri="{FF2B5EF4-FFF2-40B4-BE49-F238E27FC236}">
                <a16:creationId xmlns:a16="http://schemas.microsoft.com/office/drawing/2014/main" id="{9A15668A-6024-0F43-082B-027EA7DDDED1}"/>
              </a:ext>
            </a:extLst>
          </p:cNvPr>
          <p:cNvSpPr>
            <a:spLocks noGrp="1"/>
          </p:cNvSpPr>
          <p:nvPr>
            <p:ph idx="1"/>
          </p:nvPr>
        </p:nvSpPr>
        <p:spPr/>
        <p:txBody>
          <a:bodyPr/>
          <a:lstStyle/>
          <a:p>
            <a:r>
              <a:rPr lang="en-GB" dirty="0"/>
              <a:t>Why is networking important in business</a:t>
            </a:r>
          </a:p>
          <a:p>
            <a:pPr marL="285750" indent="-285750">
              <a:buFont typeface="Arial" panose="020B0604020202020204" pitchFamily="34" charset="0"/>
              <a:buChar char="•"/>
            </a:pPr>
            <a:r>
              <a:rPr lang="en-GB" b="0" dirty="0"/>
              <a:t>Opportunity discovery </a:t>
            </a:r>
          </a:p>
          <a:p>
            <a:pPr marL="285750" indent="-285750">
              <a:buFont typeface="Arial" panose="020B0604020202020204" pitchFamily="34" charset="0"/>
              <a:buChar char="•"/>
            </a:pPr>
            <a:r>
              <a:rPr lang="en-GB" b="0" dirty="0"/>
              <a:t>Knowledge sharing </a:t>
            </a:r>
          </a:p>
          <a:p>
            <a:pPr marL="285750" indent="-285750">
              <a:buFont typeface="Arial" panose="020B0604020202020204" pitchFamily="34" charset="0"/>
              <a:buChar char="•"/>
            </a:pPr>
            <a:r>
              <a:rPr lang="en-GB" b="0" dirty="0"/>
              <a:t>Career Advancement</a:t>
            </a:r>
          </a:p>
          <a:p>
            <a:pPr marL="285750" indent="-285750">
              <a:buFont typeface="Arial" panose="020B0604020202020204" pitchFamily="34" charset="0"/>
              <a:buChar char="•"/>
            </a:pPr>
            <a:r>
              <a:rPr lang="en-GB" b="0" dirty="0"/>
              <a:t>Support and guidance</a:t>
            </a:r>
          </a:p>
          <a:p>
            <a:pPr marL="285750" indent="-285750">
              <a:buFont typeface="Arial" panose="020B0604020202020204" pitchFamily="34" charset="0"/>
              <a:buChar char="•"/>
            </a:pPr>
            <a:r>
              <a:rPr lang="en-GB" b="0" dirty="0"/>
              <a:t>Business Growth </a:t>
            </a:r>
          </a:p>
          <a:p>
            <a:pPr marL="285750" indent="-285750">
              <a:buFont typeface="Arial" panose="020B0604020202020204" pitchFamily="34" charset="0"/>
              <a:buChar char="•"/>
            </a:pPr>
            <a:r>
              <a:rPr lang="en-GB" b="0" dirty="0"/>
              <a:t>Improved communication skills </a:t>
            </a:r>
          </a:p>
          <a:p>
            <a:pPr marL="285750" indent="-285750">
              <a:buFont typeface="Arial" panose="020B0604020202020204" pitchFamily="34" charset="0"/>
              <a:buChar char="•"/>
            </a:pPr>
            <a:r>
              <a:rPr lang="en-GB" b="0" dirty="0"/>
              <a:t>Diverse perspectives</a:t>
            </a:r>
          </a:p>
          <a:p>
            <a:pPr marL="285750" indent="-285750">
              <a:buFont typeface="Arial" panose="020B0604020202020204" pitchFamily="34" charset="0"/>
              <a:buChar char="•"/>
            </a:pPr>
            <a:r>
              <a:rPr lang="en-GB" b="0" dirty="0"/>
              <a:t>Staying informed</a:t>
            </a:r>
          </a:p>
          <a:p>
            <a:pPr marL="285750" indent="-285750">
              <a:buFont typeface="Arial" panose="020B0604020202020204" pitchFamily="34" charset="0"/>
              <a:buChar char="•"/>
            </a:pPr>
            <a:r>
              <a:rPr lang="en-GB" b="0" dirty="0"/>
              <a:t>Problem solving</a:t>
            </a:r>
          </a:p>
        </p:txBody>
      </p:sp>
      <p:sp>
        <p:nvSpPr>
          <p:cNvPr id="4" name="Footer Placeholder 3">
            <a:extLst>
              <a:ext uri="{FF2B5EF4-FFF2-40B4-BE49-F238E27FC236}">
                <a16:creationId xmlns:a16="http://schemas.microsoft.com/office/drawing/2014/main" id="{37738E7D-B10D-9D51-4F30-1D022CF01274}"/>
              </a:ext>
            </a:extLst>
          </p:cNvPr>
          <p:cNvSpPr>
            <a:spLocks noGrp="1"/>
          </p:cNvSpPr>
          <p:nvPr>
            <p:ph type="ftr" sz="quarter" idx="11"/>
          </p:nvPr>
        </p:nvSpPr>
        <p:spPr/>
        <p:txBody>
          <a:bodyPr/>
          <a:lstStyle/>
          <a:p>
            <a:r>
              <a:rPr lang="en-GB"/>
              <a:t>PG Skills Session</a:t>
            </a:r>
          </a:p>
        </p:txBody>
      </p:sp>
      <p:sp>
        <p:nvSpPr>
          <p:cNvPr id="5" name="Slide Number Placeholder 4">
            <a:extLst>
              <a:ext uri="{FF2B5EF4-FFF2-40B4-BE49-F238E27FC236}">
                <a16:creationId xmlns:a16="http://schemas.microsoft.com/office/drawing/2014/main" id="{391A7923-BF4D-C4E9-F557-0A65D0462CF6}"/>
              </a:ext>
            </a:extLst>
          </p:cNvPr>
          <p:cNvSpPr>
            <a:spLocks noGrp="1"/>
          </p:cNvSpPr>
          <p:nvPr>
            <p:ph type="sldNum" sz="quarter" idx="12"/>
          </p:nvPr>
        </p:nvSpPr>
        <p:spPr/>
        <p:txBody>
          <a:bodyPr/>
          <a:lstStyle/>
          <a:p>
            <a:fld id="{7792AE7C-385F-410A-8EBB-210033528786}" type="slidenum">
              <a:rPr lang="en-GB" smtClean="0"/>
              <a:t>13</a:t>
            </a:fld>
            <a:endParaRPr lang="en-GB"/>
          </a:p>
        </p:txBody>
      </p:sp>
      <mc:AlternateContent xmlns:mc="http://schemas.openxmlformats.org/markup-compatibility/2006">
        <mc:Choice xmlns:am3d="http://schemas.microsoft.com/office/drawing/2017/model3d" Requires="am3d">
          <p:graphicFrame>
            <p:nvGraphicFramePr>
              <p:cNvPr id="6" name="3D Model 5" descr="Chat">
                <a:extLst>
                  <a:ext uri="{FF2B5EF4-FFF2-40B4-BE49-F238E27FC236}">
                    <a16:creationId xmlns:a16="http://schemas.microsoft.com/office/drawing/2014/main" id="{B924EC5F-E9E8-6C4A-D175-1E431E993F45}"/>
                  </a:ext>
                </a:extLst>
              </p:cNvPr>
              <p:cNvGraphicFramePr>
                <a:graphicFrameLocks noChangeAspect="1"/>
              </p:cNvGraphicFramePr>
              <p:nvPr>
                <p:extLst>
                  <p:ext uri="{D42A27DB-BD31-4B8C-83A1-F6EECF244321}">
                    <p14:modId xmlns:p14="http://schemas.microsoft.com/office/powerpoint/2010/main" val="281160313"/>
                  </p:ext>
                </p:extLst>
              </p:nvPr>
            </p:nvGraphicFramePr>
            <p:xfrm>
              <a:off x="4944212" y="4077072"/>
              <a:ext cx="3563269" cy="1676463"/>
            </p:xfrm>
            <a:graphic>
              <a:graphicData uri="http://schemas.microsoft.com/office/drawing/2017/model3d">
                <am3d:model3d r:embed="rId2">
                  <am3d:spPr>
                    <a:xfrm>
                      <a:off x="0" y="0"/>
                      <a:ext cx="3563269" cy="1676463"/>
                    </a:xfrm>
                    <a:prstGeom prst="rect">
                      <a:avLst/>
                    </a:prstGeom>
                  </am3d:spPr>
                  <am3d:camera>
                    <am3d:pos x="0" y="0" z="61302350"/>
                    <am3d:up dx="0" dy="36000000" dz="0"/>
                    <am3d:lookAt x="0" y="0" z="0"/>
                    <am3d:perspective fov="2700000"/>
                  </am3d:camera>
                  <am3d:trans>
                    <am3d:meterPerModelUnit n="190602" d="1000000"/>
                    <am3d:preTrans dx="2246715" dy="-8468697" dz="723917"/>
                    <am3d:scale>
                      <am3d:sx n="1000000" d="1000000"/>
                      <am3d:sy n="1000000" d="1000000"/>
                      <am3d:sz n="1000000" d="1000000"/>
                    </am3d:scale>
                    <am3d:rot/>
                    <am3d:postTrans dx="0" dy="0" dz="0"/>
                  </am3d:trans>
                  <am3d:raster rName="Office3DRenderer" rVer="16.0.8326">
                    <am3d:blip r:embed="rId3"/>
                  </am3d:raster>
                  <am3d:objViewport viewportSz="40070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Chat">
                <a:extLst>
                  <a:ext uri="{FF2B5EF4-FFF2-40B4-BE49-F238E27FC236}">
                    <a16:creationId xmlns:a16="http://schemas.microsoft.com/office/drawing/2014/main" id="{B924EC5F-E9E8-6C4A-D175-1E431E993F45}"/>
                  </a:ext>
                </a:extLst>
              </p:cNvPr>
              <p:cNvPicPr>
                <a:picLocks noGrp="1" noRot="1" noChangeAspect="1" noMove="1" noResize="1" noEditPoints="1" noAdjustHandles="1" noChangeArrowheads="1" noChangeShapeType="1" noCrop="1"/>
              </p:cNvPicPr>
              <p:nvPr/>
            </p:nvPicPr>
            <p:blipFill>
              <a:blip r:embed="rId3"/>
              <a:stretch>
                <a:fillRect/>
              </a:stretch>
            </p:blipFill>
            <p:spPr>
              <a:xfrm>
                <a:off x="4944212" y="4077072"/>
                <a:ext cx="3563269" cy="1676463"/>
              </a:xfrm>
              <a:prstGeom prst="rect">
                <a:avLst/>
              </a:prstGeom>
            </p:spPr>
          </p:pic>
        </mc:Fallback>
      </mc:AlternateContent>
    </p:spTree>
    <p:extLst>
      <p:ext uri="{BB962C8B-B14F-4D97-AF65-F5344CB8AC3E}">
        <p14:creationId xmlns:p14="http://schemas.microsoft.com/office/powerpoint/2010/main" val="104367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mph" presetSubtype="128" accel="10000" decel="10000" fill="hold" nodeType="clickEffect">
                                  <p:stCondLst>
                                    <p:cond delay="0"/>
                                  </p:stCondLst>
                                  <p:childTnLst>
                                    <p:animRot by="21600000">
                                      <p:cBhvr>
                                        <p:cTn id="6" dur="20000" fill="hold"/>
                                        <p:tgtEl>
                                          <p:spTgt spid="6"/>
                                        </p:tgtEl>
                                        <p:attrNameLst>
                                          <p:attrName>3d.view.rotation.y</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E5A6DB1-ADFA-A3BA-0E98-6A885DC1507F}"/>
              </a:ext>
            </a:extLst>
          </p:cNvPr>
          <p:cNvSpPr/>
          <p:nvPr/>
        </p:nvSpPr>
        <p:spPr>
          <a:xfrm>
            <a:off x="438481" y="3790284"/>
            <a:ext cx="7921625" cy="4470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6" name="Rectangle: Rounded Corners 5">
            <a:extLst>
              <a:ext uri="{FF2B5EF4-FFF2-40B4-BE49-F238E27FC236}">
                <a16:creationId xmlns:a16="http://schemas.microsoft.com/office/drawing/2014/main" id="{5E6C6841-DAC4-0B91-C082-3AEFC4543086}"/>
              </a:ext>
            </a:extLst>
          </p:cNvPr>
          <p:cNvSpPr/>
          <p:nvPr/>
        </p:nvSpPr>
        <p:spPr>
          <a:xfrm>
            <a:off x="465716" y="1486698"/>
            <a:ext cx="5581794" cy="4470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 name="Title 1">
            <a:extLst>
              <a:ext uri="{FF2B5EF4-FFF2-40B4-BE49-F238E27FC236}">
                <a16:creationId xmlns:a16="http://schemas.microsoft.com/office/drawing/2014/main" id="{99601262-AD50-8903-5416-29470619C72E}"/>
              </a:ext>
            </a:extLst>
          </p:cNvPr>
          <p:cNvSpPr>
            <a:spLocks noGrp="1"/>
          </p:cNvSpPr>
          <p:nvPr>
            <p:ph type="title"/>
          </p:nvPr>
        </p:nvSpPr>
        <p:spPr/>
        <p:txBody>
          <a:bodyPr/>
          <a:lstStyle/>
          <a:p>
            <a:r>
              <a:rPr lang="en-GB"/>
              <a:t>How to Network as a PG student</a:t>
            </a:r>
            <a:endParaRPr lang="en-US"/>
          </a:p>
        </p:txBody>
      </p:sp>
      <p:sp>
        <p:nvSpPr>
          <p:cNvPr id="3" name="Content Placeholder 2">
            <a:extLst>
              <a:ext uri="{FF2B5EF4-FFF2-40B4-BE49-F238E27FC236}">
                <a16:creationId xmlns:a16="http://schemas.microsoft.com/office/drawing/2014/main" id="{50BE6D39-81CA-2670-AE1C-04424E9A5DC5}"/>
              </a:ext>
            </a:extLst>
          </p:cNvPr>
          <p:cNvSpPr>
            <a:spLocks noGrp="1"/>
          </p:cNvSpPr>
          <p:nvPr>
            <p:ph idx="1"/>
          </p:nvPr>
        </p:nvSpPr>
        <p:spPr>
          <a:xfrm>
            <a:off x="521134" y="1565419"/>
            <a:ext cx="7921625" cy="4519000"/>
          </a:xfrm>
        </p:spPr>
        <p:txBody>
          <a:bodyPr>
            <a:noAutofit/>
          </a:bodyPr>
          <a:lstStyle/>
          <a:p>
            <a:r>
              <a:rPr lang="en-GB" sz="1500" dirty="0"/>
              <a:t>How to network and what is effective networking</a:t>
            </a:r>
          </a:p>
          <a:p>
            <a:pPr marL="285750" indent="-285750">
              <a:buFont typeface="Arial" panose="020B0604020202020204" pitchFamily="34" charset="0"/>
              <a:buChar char="•"/>
            </a:pPr>
            <a:r>
              <a:rPr lang="en-GB" sz="1300" dirty="0"/>
              <a:t>Identify your goals </a:t>
            </a:r>
            <a:r>
              <a:rPr lang="en-GB" sz="1300" b="0" dirty="0"/>
              <a:t>and what you want to accomplish e.g. a better job/role, career change, advice </a:t>
            </a:r>
          </a:p>
          <a:p>
            <a:pPr marL="285750" indent="-285750">
              <a:buFont typeface="Arial" panose="020B0604020202020204" pitchFamily="34" charset="0"/>
              <a:buChar char="•"/>
            </a:pPr>
            <a:r>
              <a:rPr lang="en-GB" sz="1300" dirty="0"/>
              <a:t>Leverage alumni networks </a:t>
            </a:r>
            <a:r>
              <a:rPr lang="en-GB" sz="1300" b="0" dirty="0"/>
              <a:t>at UOB, share your Masters/Research project, find individuals with a similar academic route</a:t>
            </a:r>
          </a:p>
          <a:p>
            <a:pPr marL="285750" indent="-285750">
              <a:buFont typeface="Arial" panose="020B0604020202020204" pitchFamily="34" charset="0"/>
              <a:buChar char="•"/>
            </a:pPr>
            <a:r>
              <a:rPr lang="en-GB" sz="1300" dirty="0"/>
              <a:t>Attend industry events </a:t>
            </a:r>
            <a:r>
              <a:rPr lang="en-GB" sz="1300" b="0" dirty="0"/>
              <a:t>in work you are passionate about e.g. IOM3 events </a:t>
            </a:r>
          </a:p>
          <a:p>
            <a:pPr marL="285750" indent="-285750">
              <a:buFont typeface="Arial" panose="020B0604020202020204" pitchFamily="34" charset="0"/>
              <a:buChar char="•"/>
            </a:pPr>
            <a:r>
              <a:rPr lang="en-GB" sz="1300" dirty="0"/>
              <a:t>Seek informational interviews </a:t>
            </a:r>
            <a:r>
              <a:rPr lang="en-GB" sz="1300" b="0" dirty="0"/>
              <a:t>(ask professionals in the industry you are interested in)</a:t>
            </a:r>
            <a:endParaRPr lang="en-US" sz="1300" dirty="0"/>
          </a:p>
          <a:p>
            <a:r>
              <a:rPr lang="en-US" sz="1500" dirty="0"/>
              <a:t>Skills you already have that can be conducive to successful networking </a:t>
            </a:r>
          </a:p>
          <a:p>
            <a:pPr marL="285750" indent="-285750">
              <a:spcAft>
                <a:spcPts val="600"/>
              </a:spcAft>
              <a:buFont typeface="Arial" panose="020B0604020202020204" pitchFamily="34" charset="0"/>
              <a:buChar char="•"/>
            </a:pPr>
            <a:r>
              <a:rPr lang="en-US" sz="1300" b="0" dirty="0" err="1"/>
              <a:t>Specialised</a:t>
            </a:r>
            <a:r>
              <a:rPr lang="en-US" sz="1300" b="0" dirty="0"/>
              <a:t> knowledge </a:t>
            </a:r>
          </a:p>
          <a:p>
            <a:pPr marL="285750" indent="-285750">
              <a:spcAft>
                <a:spcPts val="600"/>
              </a:spcAft>
              <a:buFont typeface="Arial" panose="020B0604020202020204" pitchFamily="34" charset="0"/>
              <a:buChar char="•"/>
            </a:pPr>
            <a:r>
              <a:rPr lang="en-US" sz="1300" b="0" dirty="0"/>
              <a:t>Research skills</a:t>
            </a:r>
          </a:p>
          <a:p>
            <a:pPr marL="285750" indent="-285750">
              <a:spcAft>
                <a:spcPts val="600"/>
              </a:spcAft>
              <a:buFont typeface="Arial" panose="020B0604020202020204" pitchFamily="34" charset="0"/>
              <a:buChar char="•"/>
            </a:pPr>
            <a:r>
              <a:rPr lang="en-US" sz="1300" b="0" dirty="0"/>
              <a:t>Critical thinking</a:t>
            </a:r>
          </a:p>
          <a:p>
            <a:pPr marL="285750" indent="-285750">
              <a:spcAft>
                <a:spcPts val="600"/>
              </a:spcAft>
              <a:buFont typeface="Arial" panose="020B0604020202020204" pitchFamily="34" charset="0"/>
              <a:buChar char="•"/>
            </a:pPr>
            <a:r>
              <a:rPr lang="en-US" sz="1300" b="0" dirty="0"/>
              <a:t>Adaptability </a:t>
            </a:r>
          </a:p>
          <a:p>
            <a:pPr marL="285750" indent="-285750">
              <a:spcAft>
                <a:spcPts val="600"/>
              </a:spcAft>
              <a:buFont typeface="Arial" panose="020B0604020202020204" pitchFamily="34" charset="0"/>
              <a:buChar char="•"/>
            </a:pPr>
            <a:r>
              <a:rPr lang="en-US" sz="1300" b="0" dirty="0"/>
              <a:t>Project management </a:t>
            </a:r>
          </a:p>
          <a:p>
            <a:pPr marL="285750" indent="-285750">
              <a:spcAft>
                <a:spcPts val="600"/>
              </a:spcAft>
              <a:buFont typeface="Arial" panose="020B0604020202020204" pitchFamily="34" charset="0"/>
              <a:buChar char="•"/>
            </a:pPr>
            <a:r>
              <a:rPr lang="en-US" sz="1300" b="0" dirty="0"/>
              <a:t>Problem solving </a:t>
            </a:r>
          </a:p>
          <a:p>
            <a:pPr marL="285750" indent="-285750">
              <a:spcAft>
                <a:spcPts val="600"/>
              </a:spcAft>
              <a:buFont typeface="Arial" panose="020B0604020202020204" pitchFamily="34" charset="0"/>
              <a:buChar char="•"/>
            </a:pPr>
            <a:r>
              <a:rPr lang="en-US" sz="1300" b="0" dirty="0"/>
              <a:t>Continuous learning </a:t>
            </a:r>
          </a:p>
        </p:txBody>
      </p:sp>
      <p:sp>
        <p:nvSpPr>
          <p:cNvPr id="4" name="Footer Placeholder 3">
            <a:extLst>
              <a:ext uri="{FF2B5EF4-FFF2-40B4-BE49-F238E27FC236}">
                <a16:creationId xmlns:a16="http://schemas.microsoft.com/office/drawing/2014/main" id="{1B9F083D-5700-10DF-3467-0A3C9F272DB2}"/>
              </a:ext>
            </a:extLst>
          </p:cNvPr>
          <p:cNvSpPr>
            <a:spLocks noGrp="1"/>
          </p:cNvSpPr>
          <p:nvPr>
            <p:ph type="ftr" sz="quarter" idx="11"/>
          </p:nvPr>
        </p:nvSpPr>
        <p:spPr/>
        <p:txBody>
          <a:bodyPr/>
          <a:lstStyle/>
          <a:p>
            <a:r>
              <a:rPr lang="en-GB" dirty="0"/>
              <a:t>PG Skills Session</a:t>
            </a:r>
          </a:p>
        </p:txBody>
      </p:sp>
      <p:sp>
        <p:nvSpPr>
          <p:cNvPr id="5" name="Slide Number Placeholder 4">
            <a:extLst>
              <a:ext uri="{FF2B5EF4-FFF2-40B4-BE49-F238E27FC236}">
                <a16:creationId xmlns:a16="http://schemas.microsoft.com/office/drawing/2014/main" id="{E6918C96-2C1D-F409-B809-01682C8C4885}"/>
              </a:ext>
            </a:extLst>
          </p:cNvPr>
          <p:cNvSpPr>
            <a:spLocks noGrp="1"/>
          </p:cNvSpPr>
          <p:nvPr>
            <p:ph type="sldNum" sz="quarter" idx="12"/>
          </p:nvPr>
        </p:nvSpPr>
        <p:spPr/>
        <p:txBody>
          <a:bodyPr/>
          <a:lstStyle/>
          <a:p>
            <a:fld id="{7792AE7C-385F-410A-8EBB-210033528786}" type="slidenum">
              <a:rPr lang="en-GB" smtClean="0"/>
              <a:t>14</a:t>
            </a:fld>
            <a:endParaRPr lang="en-GB"/>
          </a:p>
        </p:txBody>
      </p:sp>
    </p:spTree>
    <p:extLst>
      <p:ext uri="{BB962C8B-B14F-4D97-AF65-F5344CB8AC3E}">
        <p14:creationId xmlns:p14="http://schemas.microsoft.com/office/powerpoint/2010/main" val="356354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10C5-D19B-ED1D-A9B0-82E6EAB2E113}"/>
              </a:ext>
            </a:extLst>
          </p:cNvPr>
          <p:cNvSpPr>
            <a:spLocks noGrp="1"/>
          </p:cNvSpPr>
          <p:nvPr>
            <p:ph type="title"/>
          </p:nvPr>
        </p:nvSpPr>
        <p:spPr>
          <a:xfrm>
            <a:off x="611188" y="267286"/>
            <a:ext cx="7921625" cy="928467"/>
          </a:xfrm>
        </p:spPr>
        <p:txBody>
          <a:bodyPr anchor="ctr">
            <a:normAutofit/>
          </a:bodyPr>
          <a:lstStyle/>
          <a:p>
            <a:r>
              <a:rPr lang="en-GB"/>
              <a:t>Networking: Hints and Tips</a:t>
            </a:r>
            <a:endParaRPr lang="en-US"/>
          </a:p>
        </p:txBody>
      </p:sp>
      <p:sp>
        <p:nvSpPr>
          <p:cNvPr id="3" name="Content Placeholder 2">
            <a:extLst>
              <a:ext uri="{FF2B5EF4-FFF2-40B4-BE49-F238E27FC236}">
                <a16:creationId xmlns:a16="http://schemas.microsoft.com/office/drawing/2014/main" id="{889F9355-0E83-5949-2432-7C29883CF185}"/>
              </a:ext>
            </a:extLst>
          </p:cNvPr>
          <p:cNvSpPr>
            <a:spLocks noGrp="1"/>
          </p:cNvSpPr>
          <p:nvPr>
            <p:ph sz="half" idx="1"/>
          </p:nvPr>
        </p:nvSpPr>
        <p:spPr>
          <a:xfrm>
            <a:off x="611187" y="1619250"/>
            <a:ext cx="5249285" cy="4506913"/>
          </a:xfrm>
        </p:spPr>
        <p:txBody>
          <a:bodyPr>
            <a:normAutofit fontScale="92500" lnSpcReduction="10000"/>
          </a:bodyPr>
          <a:lstStyle/>
          <a:p>
            <a:pPr marL="285750" indent="-285750">
              <a:buFont typeface="Arial" panose="020B0604020202020204" pitchFamily="34" charset="0"/>
              <a:buChar char="•"/>
            </a:pPr>
            <a:r>
              <a:rPr lang="en-GB" dirty="0"/>
              <a:t>I</a:t>
            </a:r>
            <a:r>
              <a:rPr lang="en-GB" dirty="0">
                <a:effectLst/>
              </a:rPr>
              <a:t>ntroduce yourself</a:t>
            </a:r>
          </a:p>
          <a:p>
            <a:pPr marL="285750" indent="-285750">
              <a:buFont typeface="Arial" panose="020B0604020202020204" pitchFamily="34" charset="0"/>
              <a:buChar char="•"/>
            </a:pPr>
            <a:r>
              <a:rPr lang="en-GB" dirty="0"/>
              <a:t>Set clear goals</a:t>
            </a:r>
          </a:p>
          <a:p>
            <a:pPr marL="285750" indent="-285750">
              <a:buFont typeface="Arial" panose="020B0604020202020204" pitchFamily="34" charset="0"/>
              <a:buChar char="•"/>
            </a:pPr>
            <a:r>
              <a:rPr lang="en-GB" dirty="0"/>
              <a:t>Active listening</a:t>
            </a:r>
          </a:p>
          <a:p>
            <a:pPr marL="285750" indent="-285750">
              <a:buFont typeface="Arial" panose="020B0604020202020204" pitchFamily="34" charset="0"/>
              <a:buChar char="•"/>
            </a:pPr>
            <a:r>
              <a:rPr lang="en-GB" dirty="0"/>
              <a:t>Body language </a:t>
            </a:r>
          </a:p>
          <a:p>
            <a:pPr marL="285750" indent="-285750">
              <a:buFont typeface="Arial" panose="020B0604020202020204" pitchFamily="34" charset="0"/>
              <a:buChar char="•"/>
            </a:pPr>
            <a:r>
              <a:rPr lang="en-GB" dirty="0"/>
              <a:t>A</a:t>
            </a:r>
            <a:r>
              <a:rPr lang="en-GB" dirty="0">
                <a:effectLst/>
              </a:rPr>
              <a:t>sk open-</a:t>
            </a:r>
            <a:r>
              <a:rPr lang="en-GB" dirty="0"/>
              <a:t>ended </a:t>
            </a:r>
            <a:r>
              <a:rPr lang="en-GB" dirty="0">
                <a:effectLst/>
              </a:rPr>
              <a:t>questions to learn about the person</a:t>
            </a:r>
            <a:endParaRPr lang="en-GB" dirty="0"/>
          </a:p>
          <a:p>
            <a:pPr marL="285750" indent="-285750">
              <a:buFont typeface="Arial" panose="020B0604020202020204" pitchFamily="34" charset="0"/>
              <a:buChar char="•"/>
            </a:pPr>
            <a:r>
              <a:rPr lang="en-GB" dirty="0"/>
              <a:t>C</a:t>
            </a:r>
            <a:r>
              <a:rPr lang="en-GB" dirty="0">
                <a:effectLst/>
              </a:rPr>
              <a:t>reate a connection</a:t>
            </a:r>
          </a:p>
          <a:p>
            <a:pPr marL="285750" indent="-285750">
              <a:buFont typeface="Arial" panose="020B0604020202020204" pitchFamily="34" charset="0"/>
              <a:buChar char="•"/>
            </a:pPr>
            <a:r>
              <a:rPr lang="en-GB" dirty="0"/>
              <a:t>Gratitude</a:t>
            </a:r>
          </a:p>
          <a:p>
            <a:pPr marL="285750" indent="-285750">
              <a:buFont typeface="Arial" panose="020B0604020202020204" pitchFamily="34" charset="0"/>
              <a:buChar char="•"/>
            </a:pPr>
            <a:r>
              <a:rPr lang="en-GB" dirty="0"/>
              <a:t>Maintain relationships: s</a:t>
            </a:r>
            <a:r>
              <a:rPr lang="en-GB" dirty="0">
                <a:effectLst/>
              </a:rPr>
              <a:t>uggest a future meeting and follow up</a:t>
            </a:r>
          </a:p>
          <a:p>
            <a:pPr marL="285750" indent="-285750">
              <a:buFont typeface="Arial" panose="020B0604020202020204" pitchFamily="34" charset="0"/>
              <a:buChar char="•"/>
            </a:pPr>
            <a:r>
              <a:rPr lang="en-GB" dirty="0"/>
              <a:t>Attend Networking Events (career fairs)</a:t>
            </a:r>
          </a:p>
          <a:p>
            <a:pPr marL="285750" indent="-285750">
              <a:buFont typeface="Arial" panose="020B0604020202020204" pitchFamily="34" charset="0"/>
              <a:buChar char="•"/>
            </a:pPr>
            <a:r>
              <a:rPr lang="en-GB" dirty="0">
                <a:effectLst/>
              </a:rPr>
              <a:t>Online networking (bright network, </a:t>
            </a:r>
            <a:r>
              <a:rPr lang="en-GB" dirty="0" err="1">
                <a:effectLst/>
              </a:rPr>
              <a:t>linkedin</a:t>
            </a:r>
            <a:r>
              <a:rPr lang="en-GB" dirty="0">
                <a:effectLst/>
              </a:rPr>
              <a:t>)</a:t>
            </a:r>
          </a:p>
          <a:p>
            <a:pPr marL="285750" indent="-285750">
              <a:buFont typeface="Arial" panose="020B0604020202020204" pitchFamily="34" charset="0"/>
              <a:buChar char="•"/>
            </a:pPr>
            <a:endParaRPr lang="en-US" dirty="0">
              <a:effectLst/>
            </a:endParaRPr>
          </a:p>
          <a:p>
            <a:endParaRPr lang="en-US" dirty="0"/>
          </a:p>
        </p:txBody>
      </p:sp>
      <p:pic>
        <p:nvPicPr>
          <p:cNvPr id="7" name="Graphic 6" descr="Badge Tick outline">
            <a:extLst>
              <a:ext uri="{FF2B5EF4-FFF2-40B4-BE49-F238E27FC236}">
                <a16:creationId xmlns:a16="http://schemas.microsoft.com/office/drawing/2014/main" id="{BAE99C26-35CB-12EF-F76A-08756DF29F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6096" y="2636912"/>
            <a:ext cx="3322117" cy="3322117"/>
          </a:xfrm>
          <a:prstGeom prst="rect">
            <a:avLst/>
          </a:prstGeom>
        </p:spPr>
      </p:pic>
      <p:sp>
        <p:nvSpPr>
          <p:cNvPr id="4" name="Footer Placeholder 3">
            <a:extLst>
              <a:ext uri="{FF2B5EF4-FFF2-40B4-BE49-F238E27FC236}">
                <a16:creationId xmlns:a16="http://schemas.microsoft.com/office/drawing/2014/main" id="{1F429DF2-E36B-5362-2076-45099132F807}"/>
              </a:ext>
            </a:extLst>
          </p:cNvPr>
          <p:cNvSpPr>
            <a:spLocks noGrp="1"/>
          </p:cNvSpPr>
          <p:nvPr>
            <p:ph type="ftr" sz="quarter" idx="11"/>
          </p:nvPr>
        </p:nvSpPr>
        <p:spPr>
          <a:xfrm>
            <a:off x="3563888" y="6260122"/>
            <a:ext cx="4623081" cy="248400"/>
          </a:xfrm>
        </p:spPr>
        <p:txBody>
          <a:bodyPr anchor="ctr">
            <a:normAutofit/>
          </a:bodyPr>
          <a:lstStyle/>
          <a:p>
            <a:pPr>
              <a:spcAft>
                <a:spcPts val="600"/>
              </a:spcAft>
            </a:pPr>
            <a:r>
              <a:rPr lang="en-GB"/>
              <a:t>PG Skills Session</a:t>
            </a:r>
          </a:p>
        </p:txBody>
      </p:sp>
      <p:sp>
        <p:nvSpPr>
          <p:cNvPr id="5" name="Slide Number Placeholder 4">
            <a:extLst>
              <a:ext uri="{FF2B5EF4-FFF2-40B4-BE49-F238E27FC236}">
                <a16:creationId xmlns:a16="http://schemas.microsoft.com/office/drawing/2014/main" id="{4FA4277F-0E1F-8FED-6773-C32C08EC3EAF}"/>
              </a:ext>
            </a:extLst>
          </p:cNvPr>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15</a:t>
            </a:fld>
            <a:endParaRPr lang="en-GB"/>
          </a:p>
        </p:txBody>
      </p:sp>
    </p:spTree>
    <p:extLst>
      <p:ext uri="{BB962C8B-B14F-4D97-AF65-F5344CB8AC3E}">
        <p14:creationId xmlns:p14="http://schemas.microsoft.com/office/powerpoint/2010/main" val="74106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6FF2-53F8-50D5-D6B8-1C3E84947C5A}"/>
              </a:ext>
            </a:extLst>
          </p:cNvPr>
          <p:cNvSpPr>
            <a:spLocks noGrp="1"/>
          </p:cNvSpPr>
          <p:nvPr>
            <p:ph type="title"/>
          </p:nvPr>
        </p:nvSpPr>
        <p:spPr>
          <a:xfrm>
            <a:off x="611188" y="267286"/>
            <a:ext cx="7921625" cy="928467"/>
          </a:xfrm>
        </p:spPr>
        <p:txBody>
          <a:bodyPr anchor="ctr">
            <a:normAutofit/>
          </a:bodyPr>
          <a:lstStyle/>
          <a:p>
            <a:r>
              <a:rPr lang="en-GB"/>
              <a:t>Networking: Do’s and Don’ts</a:t>
            </a:r>
            <a:endParaRPr lang="en-US"/>
          </a:p>
        </p:txBody>
      </p:sp>
      <p:sp>
        <p:nvSpPr>
          <p:cNvPr id="4" name="Footer Placeholder 3">
            <a:extLst>
              <a:ext uri="{FF2B5EF4-FFF2-40B4-BE49-F238E27FC236}">
                <a16:creationId xmlns:a16="http://schemas.microsoft.com/office/drawing/2014/main" id="{FCD31C11-B758-6E1D-5BDA-87E92A4F99B0}"/>
              </a:ext>
            </a:extLst>
          </p:cNvPr>
          <p:cNvSpPr>
            <a:spLocks noGrp="1"/>
          </p:cNvSpPr>
          <p:nvPr>
            <p:ph type="ftr" sz="quarter" idx="11"/>
          </p:nvPr>
        </p:nvSpPr>
        <p:spPr>
          <a:xfrm>
            <a:off x="3563888" y="6260122"/>
            <a:ext cx="4623081" cy="248400"/>
          </a:xfrm>
        </p:spPr>
        <p:txBody>
          <a:bodyPr anchor="ctr">
            <a:normAutofit/>
          </a:bodyPr>
          <a:lstStyle/>
          <a:p>
            <a:pPr>
              <a:spcAft>
                <a:spcPts val="600"/>
              </a:spcAft>
            </a:pPr>
            <a:r>
              <a:rPr lang="en-GB"/>
              <a:t>PG Skills Session</a:t>
            </a:r>
          </a:p>
        </p:txBody>
      </p:sp>
      <p:sp>
        <p:nvSpPr>
          <p:cNvPr id="5" name="Slide Number Placeholder 4">
            <a:extLst>
              <a:ext uri="{FF2B5EF4-FFF2-40B4-BE49-F238E27FC236}">
                <a16:creationId xmlns:a16="http://schemas.microsoft.com/office/drawing/2014/main" id="{9DFDAB0C-F936-A3B9-513B-DE7A84203A21}"/>
              </a:ext>
            </a:extLst>
          </p:cNvPr>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16</a:t>
            </a:fld>
            <a:endParaRPr lang="en-GB"/>
          </a:p>
        </p:txBody>
      </p:sp>
      <p:pic>
        <p:nvPicPr>
          <p:cNvPr id="7" name="Graphic 6" descr="Comment Dislike with solid fill">
            <a:extLst>
              <a:ext uri="{FF2B5EF4-FFF2-40B4-BE49-F238E27FC236}">
                <a16:creationId xmlns:a16="http://schemas.microsoft.com/office/drawing/2014/main" id="{0FB51803-4AD6-5E6A-F0A0-750B8DB1AA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0152" y="1613132"/>
            <a:ext cx="1163043" cy="1163043"/>
          </a:xfrm>
          <a:prstGeom prst="rect">
            <a:avLst/>
          </a:prstGeom>
          <a:ln>
            <a:noFill/>
          </a:ln>
        </p:spPr>
      </p:pic>
      <p:pic>
        <p:nvPicPr>
          <p:cNvPr id="9" name="Graphic 8" descr="Comment Like with solid fill">
            <a:extLst>
              <a:ext uri="{FF2B5EF4-FFF2-40B4-BE49-F238E27FC236}">
                <a16:creationId xmlns:a16="http://schemas.microsoft.com/office/drawing/2014/main" id="{4144EB20-708B-3DAC-76A4-86571E493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07704" y="1601183"/>
            <a:ext cx="1163044" cy="1163044"/>
          </a:xfrm>
          <a:prstGeom prst="rect">
            <a:avLst/>
          </a:prstGeom>
          <a:ln>
            <a:noFill/>
          </a:ln>
        </p:spPr>
      </p:pic>
      <p:sp>
        <p:nvSpPr>
          <p:cNvPr id="3" name="Content Placeholder 2">
            <a:extLst>
              <a:ext uri="{FF2B5EF4-FFF2-40B4-BE49-F238E27FC236}">
                <a16:creationId xmlns:a16="http://schemas.microsoft.com/office/drawing/2014/main" id="{6FD10FD4-7454-7256-3E43-1BCC85B05C9F}"/>
              </a:ext>
            </a:extLst>
          </p:cNvPr>
          <p:cNvSpPr>
            <a:spLocks noGrp="1"/>
          </p:cNvSpPr>
          <p:nvPr>
            <p:ph type="body" sz="quarter" idx="16"/>
          </p:nvPr>
        </p:nvSpPr>
        <p:spPr>
          <a:xfrm>
            <a:off x="688723" y="2763981"/>
            <a:ext cx="3722400" cy="3415145"/>
          </a:xfrm>
        </p:spPr>
        <p:txBody>
          <a:bodyPr>
            <a:normAutofit lnSpcReduction="10000"/>
          </a:bodyPr>
          <a:lstStyle/>
          <a:p>
            <a:pPr marL="285750" indent="-285750">
              <a:buFont typeface="Arial" panose="020B0604020202020204" pitchFamily="34" charset="0"/>
              <a:buChar char="•"/>
            </a:pPr>
            <a:r>
              <a:rPr lang="en-GB" dirty="0"/>
              <a:t>Do set clear goals</a:t>
            </a:r>
          </a:p>
          <a:p>
            <a:pPr marL="285750" indent="-285750">
              <a:buFont typeface="Arial" panose="020B0604020202020204" pitchFamily="34" charset="0"/>
              <a:buChar char="•"/>
            </a:pPr>
            <a:r>
              <a:rPr lang="en-GB" dirty="0"/>
              <a:t>Do be authentic </a:t>
            </a:r>
          </a:p>
          <a:p>
            <a:pPr marL="285750" indent="-285750">
              <a:buFont typeface="Arial" panose="020B0604020202020204" pitchFamily="34" charset="0"/>
              <a:buChar char="•"/>
            </a:pPr>
            <a:r>
              <a:rPr lang="en-GB" dirty="0"/>
              <a:t>Do listen actively</a:t>
            </a:r>
          </a:p>
          <a:p>
            <a:pPr marL="285750" indent="-285750">
              <a:buFont typeface="Arial" panose="020B0604020202020204" pitchFamily="34" charset="0"/>
              <a:buChar char="•"/>
            </a:pPr>
            <a:r>
              <a:rPr lang="en-GB" dirty="0"/>
              <a:t>Do ask open ended questions</a:t>
            </a:r>
          </a:p>
          <a:p>
            <a:pPr marL="285750" indent="-285750">
              <a:buFont typeface="Arial" panose="020B0604020202020204" pitchFamily="34" charset="0"/>
              <a:buChar char="•"/>
            </a:pPr>
            <a:r>
              <a:rPr lang="en-GB" dirty="0"/>
              <a:t>Do follow up</a:t>
            </a:r>
          </a:p>
          <a:p>
            <a:pPr marL="285750" indent="-285750">
              <a:buFont typeface="Arial" panose="020B0604020202020204" pitchFamily="34" charset="0"/>
              <a:buChar char="•"/>
            </a:pPr>
            <a:r>
              <a:rPr lang="en-GB" dirty="0"/>
              <a:t>Do diversify your network</a:t>
            </a:r>
          </a:p>
          <a:p>
            <a:pPr marL="285750" indent="-285750">
              <a:buFont typeface="Arial" panose="020B0604020202020204" pitchFamily="34" charset="0"/>
              <a:buChar char="•"/>
            </a:pPr>
            <a:r>
              <a:rPr lang="en-GB" dirty="0"/>
              <a:t>Do attend networking events</a:t>
            </a:r>
          </a:p>
          <a:p>
            <a:pPr marL="285750" indent="-285750">
              <a:buFont typeface="Arial" panose="020B0604020202020204" pitchFamily="34" charset="0"/>
              <a:buChar char="•"/>
            </a:pPr>
            <a:r>
              <a:rPr lang="en-GB" dirty="0"/>
              <a:t>Do utilise online networking</a:t>
            </a:r>
          </a:p>
          <a:p>
            <a:pPr marL="285750" indent="-285750">
              <a:buFont typeface="Arial" panose="020B0604020202020204" pitchFamily="34" charset="0"/>
              <a:buChar char="•"/>
            </a:pPr>
            <a:r>
              <a:rPr lang="en-GB" dirty="0"/>
              <a:t>Do offer value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
        <p:nvSpPr>
          <p:cNvPr id="14" name="Text Placeholder 7">
            <a:extLst>
              <a:ext uri="{FF2B5EF4-FFF2-40B4-BE49-F238E27FC236}">
                <a16:creationId xmlns:a16="http://schemas.microsoft.com/office/drawing/2014/main" id="{B4844C04-C255-22C7-212E-028937D40458}"/>
              </a:ext>
            </a:extLst>
          </p:cNvPr>
          <p:cNvSpPr>
            <a:spLocks noGrp="1"/>
          </p:cNvSpPr>
          <p:nvPr>
            <p:ph type="body" sz="quarter" idx="17"/>
          </p:nvPr>
        </p:nvSpPr>
        <p:spPr>
          <a:xfrm>
            <a:off x="4732877" y="2763981"/>
            <a:ext cx="3722400" cy="3277392"/>
          </a:xfrm>
        </p:spPr>
        <p:txBody>
          <a:bodyPr>
            <a:normAutofit lnSpcReduction="10000"/>
          </a:bodyPr>
          <a:lstStyle/>
          <a:p>
            <a:pPr marL="285750" indent="-285750">
              <a:buFont typeface="Arial" panose="020B0604020202020204" pitchFamily="34" charset="0"/>
              <a:buChar char="•"/>
            </a:pPr>
            <a:r>
              <a:rPr lang="en-US" dirty="0"/>
              <a:t>Don’t </a:t>
            </a:r>
            <a:r>
              <a:rPr lang="en-US" dirty="0" err="1"/>
              <a:t>monopolise</a:t>
            </a:r>
            <a:r>
              <a:rPr lang="en-US" dirty="0"/>
              <a:t> conversations</a:t>
            </a:r>
          </a:p>
          <a:p>
            <a:pPr marL="285750" indent="-285750">
              <a:buFont typeface="Arial" panose="020B0604020202020204" pitchFamily="34" charset="0"/>
              <a:buChar char="•"/>
            </a:pPr>
            <a:r>
              <a:rPr lang="en-US" dirty="0"/>
              <a:t>Don’t limit your network </a:t>
            </a:r>
          </a:p>
          <a:p>
            <a:pPr marL="285750" indent="-285750">
              <a:buFont typeface="Arial" panose="020B0604020202020204" pitchFamily="34" charset="0"/>
              <a:buChar char="•"/>
            </a:pPr>
            <a:r>
              <a:rPr lang="en-US" dirty="0"/>
              <a:t>Don’t overshare personal information</a:t>
            </a:r>
          </a:p>
          <a:p>
            <a:pPr marL="285750" indent="-285750">
              <a:buFont typeface="Arial" panose="020B0604020202020204" pitchFamily="34" charset="0"/>
              <a:buChar char="•"/>
            </a:pPr>
            <a:r>
              <a:rPr lang="en-US" dirty="0"/>
              <a:t>Don’t criticize or complain/ be disinterested</a:t>
            </a:r>
          </a:p>
          <a:p>
            <a:pPr marL="285750" indent="-285750">
              <a:buFont typeface="Arial" panose="020B0604020202020204" pitchFamily="34" charset="0"/>
              <a:buChar char="•"/>
            </a:pPr>
            <a:r>
              <a:rPr lang="en-US" dirty="0"/>
              <a:t>Don’t be impatient </a:t>
            </a:r>
          </a:p>
          <a:p>
            <a:pPr marL="285750" indent="-285750">
              <a:buFont typeface="Arial" panose="020B0604020202020204" pitchFamily="34" charset="0"/>
              <a:buChar char="•"/>
            </a:pPr>
            <a:r>
              <a:rPr lang="en-US" dirty="0"/>
              <a:t>Don’t violate boundaries : don’t ask personal questions</a:t>
            </a:r>
          </a:p>
          <a:p>
            <a:pPr marL="285750" indent="-285750">
              <a:buFont typeface="Arial" panose="020B0604020202020204" pitchFamily="34" charset="0"/>
              <a:buChar char="•"/>
            </a:pPr>
            <a:r>
              <a:rPr lang="en-US" dirty="0"/>
              <a:t>Don’t be negative about previous employers or experiences</a:t>
            </a:r>
          </a:p>
        </p:txBody>
      </p:sp>
    </p:spTree>
    <p:extLst>
      <p:ext uri="{BB962C8B-B14F-4D97-AF65-F5344CB8AC3E}">
        <p14:creationId xmlns:p14="http://schemas.microsoft.com/office/powerpoint/2010/main" val="102727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2AAF03C-AD61-BD97-10F2-9C5885B0CA07}"/>
              </a:ext>
            </a:extLst>
          </p:cNvPr>
          <p:cNvSpPr/>
          <p:nvPr/>
        </p:nvSpPr>
        <p:spPr>
          <a:xfrm>
            <a:off x="493426" y="3816749"/>
            <a:ext cx="4404156" cy="4296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 name="Title 1">
            <a:extLst>
              <a:ext uri="{FF2B5EF4-FFF2-40B4-BE49-F238E27FC236}">
                <a16:creationId xmlns:a16="http://schemas.microsoft.com/office/drawing/2014/main" id="{BFDD56DA-FF43-7FC1-F404-81903444233D}"/>
              </a:ext>
            </a:extLst>
          </p:cNvPr>
          <p:cNvSpPr>
            <a:spLocks noGrp="1"/>
          </p:cNvSpPr>
          <p:nvPr>
            <p:ph type="title"/>
          </p:nvPr>
        </p:nvSpPr>
        <p:spPr/>
        <p:txBody>
          <a:bodyPr/>
          <a:lstStyle/>
          <a:p>
            <a:r>
              <a:rPr lang="en-GB" dirty="0"/>
              <a:t>Mentoring Opportunities </a:t>
            </a:r>
            <a:endParaRPr lang="en-US" dirty="0"/>
          </a:p>
        </p:txBody>
      </p:sp>
      <p:sp>
        <p:nvSpPr>
          <p:cNvPr id="3" name="Footer Placeholder 2">
            <a:extLst>
              <a:ext uri="{FF2B5EF4-FFF2-40B4-BE49-F238E27FC236}">
                <a16:creationId xmlns:a16="http://schemas.microsoft.com/office/drawing/2014/main" id="{E7AECBD2-EAD3-880C-2DE0-78B0B84ACB64}"/>
              </a:ext>
            </a:extLst>
          </p:cNvPr>
          <p:cNvSpPr>
            <a:spLocks noGrp="1"/>
          </p:cNvSpPr>
          <p:nvPr>
            <p:ph type="ftr" sz="quarter" idx="11"/>
          </p:nvPr>
        </p:nvSpPr>
        <p:spPr/>
        <p:txBody>
          <a:bodyPr/>
          <a:lstStyle/>
          <a:p>
            <a:r>
              <a:rPr lang="en-GB"/>
              <a:t>To update footer go to; Insert Tab &gt; Header &amp; Footer</a:t>
            </a:r>
          </a:p>
        </p:txBody>
      </p:sp>
      <p:sp>
        <p:nvSpPr>
          <p:cNvPr id="4" name="Slide Number Placeholder 3">
            <a:extLst>
              <a:ext uri="{FF2B5EF4-FFF2-40B4-BE49-F238E27FC236}">
                <a16:creationId xmlns:a16="http://schemas.microsoft.com/office/drawing/2014/main" id="{5C1FE2AF-D431-A3DF-3B3B-9E25A35606E3}"/>
              </a:ext>
            </a:extLst>
          </p:cNvPr>
          <p:cNvSpPr>
            <a:spLocks noGrp="1"/>
          </p:cNvSpPr>
          <p:nvPr>
            <p:ph type="sldNum" sz="quarter" idx="12"/>
          </p:nvPr>
        </p:nvSpPr>
        <p:spPr/>
        <p:txBody>
          <a:bodyPr/>
          <a:lstStyle/>
          <a:p>
            <a:fld id="{7792AE7C-385F-410A-8EBB-210033528786}" type="slidenum">
              <a:rPr lang="en-GB" smtClean="0"/>
              <a:pPr/>
              <a:t>17</a:t>
            </a:fld>
            <a:endParaRPr lang="en-GB"/>
          </a:p>
        </p:txBody>
      </p:sp>
      <p:sp>
        <p:nvSpPr>
          <p:cNvPr id="5" name="Text Placeholder 4">
            <a:extLst>
              <a:ext uri="{FF2B5EF4-FFF2-40B4-BE49-F238E27FC236}">
                <a16:creationId xmlns:a16="http://schemas.microsoft.com/office/drawing/2014/main" id="{174C6AC1-5494-D278-E665-1E62AC4204E9}"/>
              </a:ext>
            </a:extLst>
          </p:cNvPr>
          <p:cNvSpPr>
            <a:spLocks noGrp="1"/>
          </p:cNvSpPr>
          <p:nvPr>
            <p:ph type="body" sz="quarter" idx="13"/>
          </p:nvPr>
        </p:nvSpPr>
        <p:spPr/>
        <p:txBody>
          <a:bodyPr/>
          <a:lstStyle/>
          <a:p>
            <a:pPr marL="285750" indent="-285750">
              <a:buFont typeface="Arial" panose="020B0604020202020204" pitchFamily="34" charset="0"/>
              <a:buChar char="•"/>
            </a:pPr>
            <a:r>
              <a:rPr lang="en-US" b="0" dirty="0"/>
              <a:t>Professional </a:t>
            </a:r>
            <a:r>
              <a:rPr lang="en-US" b="0" dirty="0" err="1"/>
              <a:t>organisations</a:t>
            </a:r>
            <a:r>
              <a:rPr lang="en-US" b="0" dirty="0"/>
              <a:t> offer mentoring programs</a:t>
            </a:r>
          </a:p>
          <a:p>
            <a:pPr marL="285750" indent="-285750">
              <a:buFont typeface="Arial" panose="020B0604020202020204" pitchFamily="34" charset="0"/>
              <a:buChar char="•"/>
            </a:pPr>
            <a:r>
              <a:rPr lang="en-US" b="0" dirty="0"/>
              <a:t>Mentoring programs that pair students with alumni/ experienced professionals</a:t>
            </a:r>
          </a:p>
          <a:p>
            <a:pPr marL="285750" indent="-285750">
              <a:buFont typeface="Arial" panose="020B0604020202020204" pitchFamily="34" charset="0"/>
              <a:buChar char="•"/>
            </a:pPr>
            <a:r>
              <a:rPr lang="en-US" b="0" dirty="0"/>
              <a:t>LinkedIn’s: Mentor match (Mentoring.org)</a:t>
            </a:r>
          </a:p>
          <a:p>
            <a:pPr marL="285750" indent="-285750">
              <a:buFont typeface="Arial" panose="020B0604020202020204" pitchFamily="34" charset="0"/>
              <a:buChar char="•"/>
            </a:pPr>
            <a:r>
              <a:rPr lang="en-US" b="0" dirty="0"/>
              <a:t>Shadow a professional worker</a:t>
            </a:r>
          </a:p>
          <a:p>
            <a:pPr marL="285750" indent="-285750">
              <a:buFont typeface="Arial" panose="020B0604020202020204" pitchFamily="34" charset="0"/>
              <a:buChar char="•"/>
            </a:pPr>
            <a:r>
              <a:rPr lang="en-US" b="0" dirty="0"/>
              <a:t>Bright Network</a:t>
            </a:r>
          </a:p>
          <a:p>
            <a:r>
              <a:rPr lang="en-US" dirty="0"/>
              <a:t>EQUAL PATHWAYS: SUCCESS STORY</a:t>
            </a:r>
          </a:p>
          <a:p>
            <a:pPr marL="285750" indent="-285750">
              <a:buFont typeface="Arial" panose="020B0604020202020204" pitchFamily="34" charset="0"/>
              <a:buChar char="•"/>
            </a:pPr>
            <a:r>
              <a:rPr lang="en-US" b="0" dirty="0"/>
              <a:t>Connecting engineering professionals with mentors and providing opportunities for career development and guidance</a:t>
            </a:r>
          </a:p>
          <a:p>
            <a:pPr marL="285750" indent="-285750">
              <a:buFont typeface="Arial" panose="020B0604020202020204" pitchFamily="34" charset="0"/>
              <a:buChar char="•"/>
            </a:pPr>
            <a:r>
              <a:rPr lang="en-US" b="0" dirty="0"/>
              <a:t>Visit official website, check application period, complete application, submit required documents</a:t>
            </a:r>
          </a:p>
          <a:p>
            <a:pPr marL="285750" indent="-285750">
              <a:buFontTx/>
              <a:buChar char="-"/>
            </a:pPr>
            <a:endParaRPr lang="en-US" dirty="0"/>
          </a:p>
        </p:txBody>
      </p:sp>
      <p:pic>
        <p:nvPicPr>
          <p:cNvPr id="7" name="Picture 6">
            <a:extLst>
              <a:ext uri="{FF2B5EF4-FFF2-40B4-BE49-F238E27FC236}">
                <a16:creationId xmlns:a16="http://schemas.microsoft.com/office/drawing/2014/main" id="{7D45A372-11DE-1D0A-9708-01FFD32DC424}"/>
              </a:ext>
            </a:extLst>
          </p:cNvPr>
          <p:cNvPicPr>
            <a:picLocks noChangeAspect="1"/>
          </p:cNvPicPr>
          <p:nvPr/>
        </p:nvPicPr>
        <p:blipFill>
          <a:blip r:embed="rId2"/>
          <a:stretch>
            <a:fillRect/>
          </a:stretch>
        </p:blipFill>
        <p:spPr>
          <a:xfrm>
            <a:off x="6249414" y="5473860"/>
            <a:ext cx="2389910" cy="604900"/>
          </a:xfrm>
          <a:prstGeom prst="rect">
            <a:avLst/>
          </a:prstGeom>
        </p:spPr>
      </p:pic>
    </p:spTree>
    <p:extLst>
      <p:ext uri="{BB962C8B-B14F-4D97-AF65-F5344CB8AC3E}">
        <p14:creationId xmlns:p14="http://schemas.microsoft.com/office/powerpoint/2010/main" val="42079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CB07-8476-C250-EACB-0757C9200EB7}"/>
              </a:ext>
            </a:extLst>
          </p:cNvPr>
          <p:cNvSpPr>
            <a:spLocks noGrp="1"/>
          </p:cNvSpPr>
          <p:nvPr>
            <p:ph type="title"/>
          </p:nvPr>
        </p:nvSpPr>
        <p:spPr>
          <a:xfrm>
            <a:off x="611188" y="267286"/>
            <a:ext cx="7921625" cy="928467"/>
          </a:xfrm>
        </p:spPr>
        <p:txBody>
          <a:bodyPr anchor="ctr">
            <a:normAutofit/>
          </a:bodyPr>
          <a:lstStyle/>
          <a:p>
            <a:r>
              <a:rPr lang="en-GB"/>
              <a:t>Post Graduate CV Tips</a:t>
            </a:r>
            <a:endParaRPr lang="en-US"/>
          </a:p>
        </p:txBody>
      </p:sp>
      <p:sp>
        <p:nvSpPr>
          <p:cNvPr id="4" name="Footer Placeholder 3">
            <a:extLst>
              <a:ext uri="{FF2B5EF4-FFF2-40B4-BE49-F238E27FC236}">
                <a16:creationId xmlns:a16="http://schemas.microsoft.com/office/drawing/2014/main" id="{2122D42B-B27A-CB94-68BC-BA3C5E803331}"/>
              </a:ext>
            </a:extLst>
          </p:cNvPr>
          <p:cNvSpPr>
            <a:spLocks noGrp="1"/>
          </p:cNvSpPr>
          <p:nvPr>
            <p:ph type="ftr" sz="quarter" idx="11"/>
          </p:nvPr>
        </p:nvSpPr>
        <p:spPr>
          <a:xfrm>
            <a:off x="3563888" y="6260122"/>
            <a:ext cx="4623081" cy="248400"/>
          </a:xfrm>
        </p:spPr>
        <p:txBody>
          <a:bodyPr anchor="ctr">
            <a:normAutofit/>
          </a:bodyPr>
          <a:lstStyle/>
          <a:p>
            <a:pPr>
              <a:spcAft>
                <a:spcPts val="600"/>
              </a:spcAft>
            </a:pPr>
            <a:r>
              <a:rPr lang="en-GB"/>
              <a:t>PG Skills Session</a:t>
            </a:r>
          </a:p>
        </p:txBody>
      </p:sp>
      <p:sp>
        <p:nvSpPr>
          <p:cNvPr id="5" name="Slide Number Placeholder 4">
            <a:extLst>
              <a:ext uri="{FF2B5EF4-FFF2-40B4-BE49-F238E27FC236}">
                <a16:creationId xmlns:a16="http://schemas.microsoft.com/office/drawing/2014/main" id="{3AE3B7F3-9E55-28B0-5EA8-01C347D48A10}"/>
              </a:ext>
            </a:extLst>
          </p:cNvPr>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18</a:t>
            </a:fld>
            <a:endParaRPr lang="en-GB"/>
          </a:p>
        </p:txBody>
      </p:sp>
      <p:graphicFrame>
        <p:nvGraphicFramePr>
          <p:cNvPr id="9" name="Content Placeholder 2">
            <a:extLst>
              <a:ext uri="{FF2B5EF4-FFF2-40B4-BE49-F238E27FC236}">
                <a16:creationId xmlns:a16="http://schemas.microsoft.com/office/drawing/2014/main" id="{044D6B63-B7CB-D494-6987-7FAED837BB27}"/>
              </a:ext>
            </a:extLst>
          </p:cNvPr>
          <p:cNvGraphicFramePr>
            <a:graphicFrameLocks noGrp="1"/>
          </p:cNvGraphicFramePr>
          <p:nvPr>
            <p:ph idx="1"/>
            <p:extLst>
              <p:ext uri="{D42A27DB-BD31-4B8C-83A1-F6EECF244321}">
                <p14:modId xmlns:p14="http://schemas.microsoft.com/office/powerpoint/2010/main" val="3015977128"/>
              </p:ext>
            </p:extLst>
          </p:nvPr>
        </p:nvGraphicFramePr>
        <p:xfrm>
          <a:off x="611188" y="1619250"/>
          <a:ext cx="7921625" cy="451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82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AB431-0FDD-C755-71F5-C85DC86672E1}"/>
              </a:ext>
            </a:extLst>
          </p:cNvPr>
          <p:cNvSpPr>
            <a:spLocks noGrp="1"/>
          </p:cNvSpPr>
          <p:nvPr>
            <p:ph type="title"/>
          </p:nvPr>
        </p:nvSpPr>
        <p:spPr/>
        <p:txBody>
          <a:bodyPr/>
          <a:lstStyle/>
          <a:p>
            <a:r>
              <a:rPr lang="en-GB"/>
              <a:t>Summary &amp; Skills</a:t>
            </a:r>
            <a:endParaRPr lang="en-US"/>
          </a:p>
        </p:txBody>
      </p:sp>
      <p:pic>
        <p:nvPicPr>
          <p:cNvPr id="7" name="Content Placeholder 6">
            <a:extLst>
              <a:ext uri="{FF2B5EF4-FFF2-40B4-BE49-F238E27FC236}">
                <a16:creationId xmlns:a16="http://schemas.microsoft.com/office/drawing/2014/main" id="{BB9BBFC1-8DE5-CCE0-6E2B-D223A30D7CC1}"/>
              </a:ext>
            </a:extLst>
          </p:cNvPr>
          <p:cNvPicPr>
            <a:picLocks noGrp="1" noChangeAspect="1"/>
          </p:cNvPicPr>
          <p:nvPr>
            <p:ph idx="1"/>
          </p:nvPr>
        </p:nvPicPr>
        <p:blipFill>
          <a:blip r:embed="rId2"/>
          <a:stretch>
            <a:fillRect/>
          </a:stretch>
        </p:blipFill>
        <p:spPr>
          <a:xfrm>
            <a:off x="611188" y="1601065"/>
            <a:ext cx="7921625" cy="1876232"/>
          </a:xfrm>
          <a:prstGeom prst="rect">
            <a:avLst/>
          </a:prstGeom>
          <a:ln>
            <a:noFill/>
          </a:ln>
          <a:effectLst>
            <a:outerShdw blurRad="190500" algn="tl" rotWithShape="0">
              <a:srgbClr val="000000">
                <a:alpha val="70000"/>
              </a:srgbClr>
            </a:outerShdw>
          </a:effectLst>
        </p:spPr>
      </p:pic>
      <p:sp>
        <p:nvSpPr>
          <p:cNvPr id="4" name="Footer Placeholder 3">
            <a:extLst>
              <a:ext uri="{FF2B5EF4-FFF2-40B4-BE49-F238E27FC236}">
                <a16:creationId xmlns:a16="http://schemas.microsoft.com/office/drawing/2014/main" id="{43375CE3-152C-978D-5161-948FD7E667CD}"/>
              </a:ext>
            </a:extLst>
          </p:cNvPr>
          <p:cNvSpPr>
            <a:spLocks noGrp="1"/>
          </p:cNvSpPr>
          <p:nvPr>
            <p:ph type="ftr" sz="quarter" idx="11"/>
          </p:nvPr>
        </p:nvSpPr>
        <p:spPr/>
        <p:txBody>
          <a:bodyPr/>
          <a:lstStyle/>
          <a:p>
            <a:r>
              <a:rPr lang="en-GB"/>
              <a:t>PG Skills Session</a:t>
            </a:r>
          </a:p>
        </p:txBody>
      </p:sp>
      <p:sp>
        <p:nvSpPr>
          <p:cNvPr id="5" name="Slide Number Placeholder 4">
            <a:extLst>
              <a:ext uri="{FF2B5EF4-FFF2-40B4-BE49-F238E27FC236}">
                <a16:creationId xmlns:a16="http://schemas.microsoft.com/office/drawing/2014/main" id="{09F3771E-D986-5B83-5019-A09CD5440FD6}"/>
              </a:ext>
            </a:extLst>
          </p:cNvPr>
          <p:cNvSpPr>
            <a:spLocks noGrp="1"/>
          </p:cNvSpPr>
          <p:nvPr>
            <p:ph type="sldNum" sz="quarter" idx="12"/>
          </p:nvPr>
        </p:nvSpPr>
        <p:spPr/>
        <p:txBody>
          <a:bodyPr/>
          <a:lstStyle/>
          <a:p>
            <a:fld id="{7792AE7C-385F-410A-8EBB-210033528786}" type="slidenum">
              <a:rPr lang="en-GB" smtClean="0"/>
              <a:pPr/>
              <a:t>19</a:t>
            </a:fld>
            <a:endParaRPr lang="en-GB"/>
          </a:p>
        </p:txBody>
      </p:sp>
      <p:pic>
        <p:nvPicPr>
          <p:cNvPr id="10" name="Picture 9">
            <a:extLst>
              <a:ext uri="{FF2B5EF4-FFF2-40B4-BE49-F238E27FC236}">
                <a16:creationId xmlns:a16="http://schemas.microsoft.com/office/drawing/2014/main" id="{00C993D3-7E60-38BD-56AB-8BAC6368595A}"/>
              </a:ext>
            </a:extLst>
          </p:cNvPr>
          <p:cNvPicPr>
            <a:picLocks noChangeAspect="1"/>
          </p:cNvPicPr>
          <p:nvPr/>
        </p:nvPicPr>
        <p:blipFill>
          <a:blip r:embed="rId3"/>
          <a:stretch>
            <a:fillRect/>
          </a:stretch>
        </p:blipFill>
        <p:spPr>
          <a:xfrm>
            <a:off x="547351" y="4076163"/>
            <a:ext cx="7985461" cy="16025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9197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CAA-8568-4991-8075-930D7CA2A205}"/>
              </a:ext>
            </a:extLst>
          </p:cNvPr>
          <p:cNvSpPr>
            <a:spLocks noGrp="1"/>
          </p:cNvSpPr>
          <p:nvPr>
            <p:ph type="title"/>
          </p:nvPr>
        </p:nvSpPr>
        <p:spPr/>
        <p:txBody>
          <a:bodyPr/>
          <a:lstStyle/>
          <a:p>
            <a:endParaRPr lang="en-GB"/>
          </a:p>
        </p:txBody>
      </p:sp>
      <p:pic>
        <p:nvPicPr>
          <p:cNvPr id="5" name="Content Placeholder 4" descr="A close up of a logo&#10;&#10;Description automatically generated">
            <a:extLst>
              <a:ext uri="{FF2B5EF4-FFF2-40B4-BE49-F238E27FC236}">
                <a16:creationId xmlns:a16="http://schemas.microsoft.com/office/drawing/2014/main" id="{7381DE6B-6135-4ABF-85F9-B97DBFF5A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44008"/>
          </a:xfrm>
        </p:spPr>
      </p:pic>
      <p:pic>
        <p:nvPicPr>
          <p:cNvPr id="7" name="Picture 6" descr="A picture containing mirror&#10;&#10;Description automatically generated">
            <a:extLst>
              <a:ext uri="{FF2B5EF4-FFF2-40B4-BE49-F238E27FC236}">
                <a16:creationId xmlns:a16="http://schemas.microsoft.com/office/drawing/2014/main" id="{C2FD8A72-4995-4CC9-8CD3-FCE01A3B7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826" y="2322998"/>
            <a:ext cx="6889750" cy="3875484"/>
          </a:xfrm>
          <a:prstGeom prst="rect">
            <a:avLst/>
          </a:prstGeom>
        </p:spPr>
      </p:pic>
      <p:sp>
        <p:nvSpPr>
          <p:cNvPr id="9" name="TextBox 8">
            <a:extLst>
              <a:ext uri="{FF2B5EF4-FFF2-40B4-BE49-F238E27FC236}">
                <a16:creationId xmlns:a16="http://schemas.microsoft.com/office/drawing/2014/main" id="{B56409E8-A7F8-4B40-BA99-E5506A8D93F3}"/>
              </a:ext>
            </a:extLst>
          </p:cNvPr>
          <p:cNvSpPr txBox="1"/>
          <p:nvPr/>
        </p:nvSpPr>
        <p:spPr>
          <a:xfrm>
            <a:off x="478304" y="1650991"/>
            <a:ext cx="5702440" cy="1638910"/>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GB" sz="2100" dirty="0">
                <a:solidFill>
                  <a:schemeClr val="bg1"/>
                </a:solidFill>
                <a:latin typeface="Arial" panose="020B0604020202020204" pitchFamily="34" charset="0"/>
                <a:cs typeface="Arial" panose="020B0604020202020204" pitchFamily="34" charset="0"/>
              </a:rPr>
              <a:t>Attendance</a:t>
            </a:r>
          </a:p>
          <a:p>
            <a:pPr marL="214313" indent="-214313">
              <a:buFont typeface="Arial" panose="020B0604020202020204" pitchFamily="34" charset="0"/>
              <a:buChar char="•"/>
            </a:pPr>
            <a:r>
              <a:rPr lang="en-GB" sz="2100" dirty="0">
                <a:solidFill>
                  <a:schemeClr val="bg1"/>
                </a:solidFill>
                <a:latin typeface="Arial" panose="020B0604020202020204" pitchFamily="34" charset="0"/>
                <a:cs typeface="Arial" panose="020B0604020202020204" pitchFamily="34" charset="0"/>
              </a:rPr>
              <a:t>Timings</a:t>
            </a:r>
          </a:p>
          <a:p>
            <a:pPr marL="214313" indent="-214313">
              <a:buFont typeface="Arial" panose="020B0604020202020204" pitchFamily="34" charset="0"/>
              <a:buChar char="•"/>
            </a:pPr>
            <a:r>
              <a:rPr lang="en-GB" sz="2100" dirty="0">
                <a:solidFill>
                  <a:schemeClr val="bg1"/>
                </a:solidFill>
                <a:latin typeface="Arial" panose="020B0604020202020204" pitchFamily="34" charset="0"/>
                <a:cs typeface="Arial" panose="020B0604020202020204" pitchFamily="34" charset="0"/>
              </a:rPr>
              <a:t>Phones on silent</a:t>
            </a:r>
          </a:p>
          <a:p>
            <a:pPr marL="214313" indent="-214313">
              <a:buFont typeface="Arial" panose="020B0604020202020204" pitchFamily="34" charset="0"/>
              <a:buChar char="•"/>
            </a:pPr>
            <a:r>
              <a:rPr lang="en-GB" sz="2100" dirty="0">
                <a:solidFill>
                  <a:schemeClr val="bg1"/>
                </a:solidFill>
                <a:latin typeface="Arial" panose="020B0604020202020204" pitchFamily="34" charset="0"/>
                <a:cs typeface="Arial" panose="020B0604020202020204" pitchFamily="34" charset="0"/>
              </a:rPr>
              <a:t>PG Skills Canvas course</a:t>
            </a:r>
          </a:p>
          <a:p>
            <a:pPr marL="214313" indent="-214313">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6BB29CA-9C2F-44BD-8665-92681D73E780}"/>
              </a:ext>
            </a:extLst>
          </p:cNvPr>
          <p:cNvSpPr txBox="1"/>
          <p:nvPr/>
        </p:nvSpPr>
        <p:spPr>
          <a:xfrm>
            <a:off x="478305" y="559124"/>
            <a:ext cx="5473083" cy="715581"/>
          </a:xfrm>
          <a:prstGeom prst="rect">
            <a:avLst/>
          </a:prstGeom>
          <a:noFill/>
        </p:spPr>
        <p:txBody>
          <a:bodyPr wrap="square" rtlCol="0">
            <a:spAutoFit/>
          </a:bodyPr>
          <a:lstStyle/>
          <a:p>
            <a:r>
              <a:rPr lang="en-GB" sz="4050" b="1" dirty="0">
                <a:solidFill>
                  <a:srgbClr val="B10170"/>
                </a:solidFill>
                <a:latin typeface="Arial" panose="020B0604020202020204" pitchFamily="34" charset="0"/>
                <a:cs typeface="Arial" panose="020B0604020202020204" pitchFamily="34" charset="0"/>
              </a:rPr>
              <a:t>HOUSEKEEPING</a:t>
            </a:r>
          </a:p>
        </p:txBody>
      </p:sp>
      <p:sp>
        <p:nvSpPr>
          <p:cNvPr id="13" name="TextBox 12">
            <a:extLst>
              <a:ext uri="{FF2B5EF4-FFF2-40B4-BE49-F238E27FC236}">
                <a16:creationId xmlns:a16="http://schemas.microsoft.com/office/drawing/2014/main" id="{1398810B-68F1-496A-9994-C91A8810BB64}"/>
              </a:ext>
            </a:extLst>
          </p:cNvPr>
          <p:cNvSpPr txBox="1"/>
          <p:nvPr/>
        </p:nvSpPr>
        <p:spPr>
          <a:xfrm>
            <a:off x="6180744" y="3692775"/>
            <a:ext cx="2117912" cy="1015663"/>
          </a:xfrm>
          <a:prstGeom prst="rect">
            <a:avLst/>
          </a:prstGeom>
          <a:noFill/>
        </p:spPr>
        <p:txBody>
          <a:bodyPr wrap="square" rtlCol="0">
            <a:spAutoFit/>
          </a:bodyPr>
          <a:lstStyle/>
          <a:p>
            <a:pPr algn="ctr"/>
            <a:r>
              <a:rPr lang="en-GB" sz="1500" b="1" dirty="0">
                <a:solidFill>
                  <a:srgbClr val="B10170"/>
                </a:solidFill>
                <a:latin typeface="Arial" panose="020B0604020202020204" pitchFamily="34" charset="0"/>
                <a:cs typeface="Arial" panose="020B0604020202020204" pitchFamily="34" charset="0"/>
              </a:rPr>
              <a:t>PG Skills Canvas Course: https://canvas.bham.ac.uk/enroll/PKYPEA</a:t>
            </a:r>
          </a:p>
        </p:txBody>
      </p:sp>
    </p:spTree>
    <p:extLst>
      <p:ext uri="{BB962C8B-B14F-4D97-AF65-F5344CB8AC3E}">
        <p14:creationId xmlns:p14="http://schemas.microsoft.com/office/powerpoint/2010/main" val="247421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04D9-C645-EBA1-9A70-E366B2D4843C}"/>
              </a:ext>
            </a:extLst>
          </p:cNvPr>
          <p:cNvSpPr>
            <a:spLocks noGrp="1"/>
          </p:cNvSpPr>
          <p:nvPr>
            <p:ph type="title"/>
          </p:nvPr>
        </p:nvSpPr>
        <p:spPr/>
        <p:txBody>
          <a:bodyPr/>
          <a:lstStyle/>
          <a:p>
            <a:r>
              <a:rPr lang="en-GB"/>
              <a:t>Education Section</a:t>
            </a:r>
            <a:endParaRPr lang="en-US"/>
          </a:p>
        </p:txBody>
      </p:sp>
      <p:pic>
        <p:nvPicPr>
          <p:cNvPr id="7" name="Content Placeholder 6">
            <a:extLst>
              <a:ext uri="{FF2B5EF4-FFF2-40B4-BE49-F238E27FC236}">
                <a16:creationId xmlns:a16="http://schemas.microsoft.com/office/drawing/2014/main" id="{1A1B2702-C0A4-1B9A-A447-690233F36D64}"/>
              </a:ext>
            </a:extLst>
          </p:cNvPr>
          <p:cNvPicPr>
            <a:picLocks noGrp="1" noChangeAspect="1"/>
          </p:cNvPicPr>
          <p:nvPr>
            <p:ph idx="1"/>
          </p:nvPr>
        </p:nvPicPr>
        <p:blipFill>
          <a:blip r:embed="rId2"/>
          <a:stretch>
            <a:fillRect/>
          </a:stretch>
        </p:blipFill>
        <p:spPr>
          <a:xfrm>
            <a:off x="611188" y="1567734"/>
            <a:ext cx="7921625" cy="4519613"/>
          </a:xfrm>
          <a:prstGeom prst="rect">
            <a:avLst/>
          </a:prstGeom>
          <a:ln>
            <a:noFill/>
          </a:ln>
          <a:effectLst>
            <a:outerShdw blurRad="190500" algn="tl" rotWithShape="0">
              <a:srgbClr val="000000">
                <a:alpha val="70000"/>
              </a:srgbClr>
            </a:outerShdw>
          </a:effectLst>
        </p:spPr>
      </p:pic>
      <p:sp>
        <p:nvSpPr>
          <p:cNvPr id="4" name="Footer Placeholder 3">
            <a:extLst>
              <a:ext uri="{FF2B5EF4-FFF2-40B4-BE49-F238E27FC236}">
                <a16:creationId xmlns:a16="http://schemas.microsoft.com/office/drawing/2014/main" id="{F7FE1B3E-2D49-B499-3200-B8BFA576CF0E}"/>
              </a:ext>
            </a:extLst>
          </p:cNvPr>
          <p:cNvSpPr>
            <a:spLocks noGrp="1"/>
          </p:cNvSpPr>
          <p:nvPr>
            <p:ph type="ftr" sz="quarter" idx="11"/>
          </p:nvPr>
        </p:nvSpPr>
        <p:spPr/>
        <p:txBody>
          <a:bodyPr/>
          <a:lstStyle/>
          <a:p>
            <a:r>
              <a:rPr lang="en-GB"/>
              <a:t>PG Skills Session</a:t>
            </a:r>
          </a:p>
        </p:txBody>
      </p:sp>
      <p:sp>
        <p:nvSpPr>
          <p:cNvPr id="5" name="Slide Number Placeholder 4">
            <a:extLst>
              <a:ext uri="{FF2B5EF4-FFF2-40B4-BE49-F238E27FC236}">
                <a16:creationId xmlns:a16="http://schemas.microsoft.com/office/drawing/2014/main" id="{3B51EB37-27EF-87A2-E7B0-C730D49FCF4D}"/>
              </a:ext>
            </a:extLst>
          </p:cNvPr>
          <p:cNvSpPr>
            <a:spLocks noGrp="1"/>
          </p:cNvSpPr>
          <p:nvPr>
            <p:ph type="sldNum" sz="quarter" idx="12"/>
          </p:nvPr>
        </p:nvSpPr>
        <p:spPr/>
        <p:txBody>
          <a:bodyPr/>
          <a:lstStyle/>
          <a:p>
            <a:fld id="{7792AE7C-385F-410A-8EBB-210033528786}" type="slidenum">
              <a:rPr lang="en-GB" smtClean="0"/>
              <a:t>20</a:t>
            </a:fld>
            <a:endParaRPr lang="en-GB"/>
          </a:p>
        </p:txBody>
      </p:sp>
    </p:spTree>
    <p:extLst>
      <p:ext uri="{BB962C8B-B14F-4D97-AF65-F5344CB8AC3E}">
        <p14:creationId xmlns:p14="http://schemas.microsoft.com/office/powerpoint/2010/main" val="109328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67286"/>
            <a:ext cx="7921625" cy="928467"/>
          </a:xfrm>
        </p:spPr>
        <p:txBody>
          <a:bodyPr anchor="ctr">
            <a:normAutofit/>
          </a:bodyPr>
          <a:lstStyle/>
          <a:p>
            <a:r>
              <a:rPr lang="en-GB"/>
              <a:t>Make your Experience Standout </a:t>
            </a:r>
          </a:p>
        </p:txBody>
      </p:sp>
      <p:sp>
        <p:nvSpPr>
          <p:cNvPr id="12" name="Footer Placeholder 11"/>
          <p:cNvSpPr>
            <a:spLocks noGrp="1"/>
          </p:cNvSpPr>
          <p:nvPr>
            <p:ph type="ftr" sz="quarter" idx="11"/>
          </p:nvPr>
        </p:nvSpPr>
        <p:spPr>
          <a:xfrm>
            <a:off x="3563888" y="6260122"/>
            <a:ext cx="4623081" cy="248400"/>
          </a:xfrm>
        </p:spPr>
        <p:txBody>
          <a:bodyPr anchor="ctr">
            <a:normAutofit/>
          </a:bodyPr>
          <a:lstStyle/>
          <a:p>
            <a:pPr>
              <a:spcAft>
                <a:spcPts val="600"/>
              </a:spcAft>
            </a:pPr>
            <a:r>
              <a:rPr lang="en-GB"/>
              <a:t>PG Skills Session</a:t>
            </a:r>
          </a:p>
        </p:txBody>
      </p:sp>
      <p:sp>
        <p:nvSpPr>
          <p:cNvPr id="5" name="Slide Number Placeholder 4"/>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21</a:t>
            </a:fld>
            <a:endParaRPr lang="en-GB"/>
          </a:p>
        </p:txBody>
      </p:sp>
      <p:graphicFrame>
        <p:nvGraphicFramePr>
          <p:cNvPr id="15" name="Content Placeholder 7">
            <a:extLst>
              <a:ext uri="{FF2B5EF4-FFF2-40B4-BE49-F238E27FC236}">
                <a16:creationId xmlns:a16="http://schemas.microsoft.com/office/drawing/2014/main" id="{DB0337B6-4BAE-12E8-D7A3-BB1335D8FFAB}"/>
              </a:ext>
            </a:extLst>
          </p:cNvPr>
          <p:cNvGraphicFramePr>
            <a:graphicFrameLocks noGrp="1"/>
          </p:cNvGraphicFramePr>
          <p:nvPr>
            <p:ph idx="1"/>
            <p:extLst>
              <p:ext uri="{D42A27DB-BD31-4B8C-83A1-F6EECF244321}">
                <p14:modId xmlns:p14="http://schemas.microsoft.com/office/powerpoint/2010/main" val="3847381276"/>
              </p:ext>
            </p:extLst>
          </p:nvPr>
        </p:nvGraphicFramePr>
        <p:xfrm>
          <a:off x="611188" y="1619250"/>
          <a:ext cx="7921625" cy="451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453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2D9E2C9-A0FA-DEA4-2D54-C6A791AD8E2C}"/>
              </a:ext>
            </a:extLst>
          </p:cNvPr>
          <p:cNvSpPr>
            <a:spLocks noGrp="1"/>
          </p:cNvSpPr>
          <p:nvPr>
            <p:ph type="title"/>
          </p:nvPr>
        </p:nvSpPr>
        <p:spPr>
          <a:xfrm>
            <a:off x="611188" y="267286"/>
            <a:ext cx="7921625" cy="928467"/>
          </a:xfrm>
        </p:spPr>
        <p:txBody>
          <a:bodyPr/>
          <a:lstStyle/>
          <a:p>
            <a:r>
              <a:rPr lang="en-GB"/>
              <a:t>Examples</a:t>
            </a:r>
            <a:endParaRPr lang="en-US"/>
          </a:p>
        </p:txBody>
      </p:sp>
      <p:pic>
        <p:nvPicPr>
          <p:cNvPr id="7" name="Picture 6">
            <a:extLst>
              <a:ext uri="{FF2B5EF4-FFF2-40B4-BE49-F238E27FC236}">
                <a16:creationId xmlns:a16="http://schemas.microsoft.com/office/drawing/2014/main" id="{6CD35DE4-3030-9AA5-4AAE-EA2C9B435B96}"/>
              </a:ext>
            </a:extLst>
          </p:cNvPr>
          <p:cNvPicPr>
            <a:picLocks noChangeAspect="1"/>
          </p:cNvPicPr>
          <p:nvPr/>
        </p:nvPicPr>
        <p:blipFill>
          <a:blip r:embed="rId2"/>
          <a:stretch>
            <a:fillRect/>
          </a:stretch>
        </p:blipFill>
        <p:spPr>
          <a:xfrm>
            <a:off x="467544" y="1844824"/>
            <a:ext cx="7921625" cy="1130292"/>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DFCB3BB2-9E64-3117-CF14-EB874769A894}"/>
              </a:ext>
            </a:extLst>
          </p:cNvPr>
          <p:cNvSpPr>
            <a:spLocks noGrp="1"/>
          </p:cNvSpPr>
          <p:nvPr>
            <p:ph type="ftr" sz="quarter" idx="11"/>
          </p:nvPr>
        </p:nvSpPr>
        <p:spPr>
          <a:xfrm>
            <a:off x="3563888" y="6260122"/>
            <a:ext cx="4623081" cy="248400"/>
          </a:xfrm>
        </p:spPr>
        <p:txBody>
          <a:bodyPr anchor="ctr">
            <a:normAutofit/>
          </a:bodyPr>
          <a:lstStyle/>
          <a:p>
            <a:pPr>
              <a:spcAft>
                <a:spcPts val="600"/>
              </a:spcAft>
            </a:pPr>
            <a:r>
              <a:rPr lang="en-GB"/>
              <a:t>PG Skills Session</a:t>
            </a:r>
          </a:p>
        </p:txBody>
      </p:sp>
      <p:sp>
        <p:nvSpPr>
          <p:cNvPr id="5" name="Slide Number Placeholder 4">
            <a:extLst>
              <a:ext uri="{FF2B5EF4-FFF2-40B4-BE49-F238E27FC236}">
                <a16:creationId xmlns:a16="http://schemas.microsoft.com/office/drawing/2014/main" id="{66BE46CE-F4B8-A97B-5712-6105A256B414}"/>
              </a:ext>
            </a:extLst>
          </p:cNvPr>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22</a:t>
            </a:fld>
            <a:endParaRPr lang="en-GB"/>
          </a:p>
        </p:txBody>
      </p:sp>
      <p:pic>
        <p:nvPicPr>
          <p:cNvPr id="9" name="Picture 8">
            <a:extLst>
              <a:ext uri="{FF2B5EF4-FFF2-40B4-BE49-F238E27FC236}">
                <a16:creationId xmlns:a16="http://schemas.microsoft.com/office/drawing/2014/main" id="{8E0C377D-4C7B-0E80-EAD0-108BDD2FDA2F}"/>
              </a:ext>
            </a:extLst>
          </p:cNvPr>
          <p:cNvPicPr>
            <a:picLocks noChangeAspect="1"/>
          </p:cNvPicPr>
          <p:nvPr/>
        </p:nvPicPr>
        <p:blipFill>
          <a:blip r:embed="rId3"/>
          <a:stretch>
            <a:fillRect/>
          </a:stretch>
        </p:blipFill>
        <p:spPr>
          <a:xfrm>
            <a:off x="438481" y="3629812"/>
            <a:ext cx="7921625" cy="89534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DE3DC3D-4413-3CDC-E52E-542A73837BC5}"/>
              </a:ext>
            </a:extLst>
          </p:cNvPr>
          <p:cNvPicPr>
            <a:picLocks noChangeAspect="1"/>
          </p:cNvPicPr>
          <p:nvPr/>
        </p:nvPicPr>
        <p:blipFill>
          <a:blip r:embed="rId4"/>
          <a:stretch>
            <a:fillRect/>
          </a:stretch>
        </p:blipFill>
        <p:spPr>
          <a:xfrm>
            <a:off x="467544" y="5179856"/>
            <a:ext cx="7921625" cy="425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06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67286"/>
            <a:ext cx="7921625" cy="928467"/>
          </a:xfrm>
        </p:spPr>
        <p:txBody>
          <a:bodyPr anchor="ctr">
            <a:normAutofit/>
          </a:bodyPr>
          <a:lstStyle/>
          <a:p>
            <a:r>
              <a:rPr lang="en-GB" dirty="0"/>
              <a:t>Case Study – International PG Student</a:t>
            </a:r>
          </a:p>
        </p:txBody>
      </p:sp>
      <p:sp>
        <p:nvSpPr>
          <p:cNvPr id="12" name="Footer Placeholder 11"/>
          <p:cNvSpPr>
            <a:spLocks noGrp="1"/>
          </p:cNvSpPr>
          <p:nvPr>
            <p:ph type="ftr" sz="quarter" idx="11"/>
          </p:nvPr>
        </p:nvSpPr>
        <p:spPr>
          <a:xfrm>
            <a:off x="3563888" y="6260122"/>
            <a:ext cx="4623081" cy="248400"/>
          </a:xfrm>
        </p:spPr>
        <p:txBody>
          <a:bodyPr anchor="ctr">
            <a:normAutofit/>
          </a:bodyPr>
          <a:lstStyle/>
          <a:p>
            <a:pPr>
              <a:spcAft>
                <a:spcPts val="600"/>
              </a:spcAft>
            </a:pPr>
            <a:r>
              <a:rPr lang="en-GB"/>
              <a:t>PG Skills Session</a:t>
            </a:r>
          </a:p>
        </p:txBody>
      </p:sp>
      <p:sp>
        <p:nvSpPr>
          <p:cNvPr id="5" name="Slide Number Placeholder 4"/>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23</a:t>
            </a:fld>
            <a:endParaRPr lang="en-GB"/>
          </a:p>
        </p:txBody>
      </p:sp>
      <p:graphicFrame>
        <p:nvGraphicFramePr>
          <p:cNvPr id="14" name="Content Placeholder 7">
            <a:extLst>
              <a:ext uri="{FF2B5EF4-FFF2-40B4-BE49-F238E27FC236}">
                <a16:creationId xmlns:a16="http://schemas.microsoft.com/office/drawing/2014/main" id="{559DD82C-BEE1-4B83-5835-5C19C1F828E9}"/>
              </a:ext>
            </a:extLst>
          </p:cNvPr>
          <p:cNvGraphicFramePr>
            <a:graphicFrameLocks noGrp="1"/>
          </p:cNvGraphicFramePr>
          <p:nvPr>
            <p:ph sz="half" idx="2"/>
            <p:extLst>
              <p:ext uri="{D42A27DB-BD31-4B8C-83A1-F6EECF244321}">
                <p14:modId xmlns:p14="http://schemas.microsoft.com/office/powerpoint/2010/main" val="174120166"/>
              </p:ext>
            </p:extLst>
          </p:nvPr>
        </p:nvGraphicFramePr>
        <p:xfrm>
          <a:off x="4648200" y="1619250"/>
          <a:ext cx="3884613" cy="4506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15">
            <a:extLst>
              <a:ext uri="{FF2B5EF4-FFF2-40B4-BE49-F238E27FC236}">
                <a16:creationId xmlns:a16="http://schemas.microsoft.com/office/drawing/2014/main" id="{FF997951-529F-0884-831A-ABAAF7782771}"/>
              </a:ext>
            </a:extLst>
          </p:cNvPr>
          <p:cNvSpPr>
            <a:spLocks noGrp="1"/>
          </p:cNvSpPr>
          <p:nvPr>
            <p:ph sz="half" idx="1"/>
          </p:nvPr>
        </p:nvSpPr>
        <p:spPr/>
        <p:txBody>
          <a:bodyPr/>
          <a:lstStyle/>
          <a:p>
            <a:endParaRPr lang="en-US"/>
          </a:p>
        </p:txBody>
      </p:sp>
      <p:pic>
        <p:nvPicPr>
          <p:cNvPr id="18" name="Picture 17">
            <a:extLst>
              <a:ext uri="{FF2B5EF4-FFF2-40B4-BE49-F238E27FC236}">
                <a16:creationId xmlns:a16="http://schemas.microsoft.com/office/drawing/2014/main" id="{20EAF932-CA3A-FDDB-DFC5-C96F3798B2AB}"/>
              </a:ext>
            </a:extLst>
          </p:cNvPr>
          <p:cNvPicPr>
            <a:picLocks noChangeAspect="1"/>
          </p:cNvPicPr>
          <p:nvPr/>
        </p:nvPicPr>
        <p:blipFill>
          <a:blip r:embed="rId8"/>
          <a:stretch>
            <a:fillRect/>
          </a:stretch>
        </p:blipFill>
        <p:spPr>
          <a:xfrm>
            <a:off x="613348" y="1573709"/>
            <a:ext cx="3884612" cy="4597994"/>
          </a:xfrm>
          <a:prstGeom prst="rect">
            <a:avLst/>
          </a:prstGeom>
        </p:spPr>
      </p:pic>
    </p:spTree>
    <p:extLst>
      <p:ext uri="{BB962C8B-B14F-4D97-AF65-F5344CB8AC3E}">
        <p14:creationId xmlns:p14="http://schemas.microsoft.com/office/powerpoint/2010/main" val="305047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1197-9600-D0EE-96BC-A8819F07672D}"/>
              </a:ext>
            </a:extLst>
          </p:cNvPr>
          <p:cNvSpPr>
            <a:spLocks noGrp="1"/>
          </p:cNvSpPr>
          <p:nvPr>
            <p:ph type="title"/>
          </p:nvPr>
        </p:nvSpPr>
        <p:spPr>
          <a:xfrm>
            <a:off x="611188" y="267286"/>
            <a:ext cx="7921625" cy="928467"/>
          </a:xfrm>
        </p:spPr>
        <p:txBody>
          <a:bodyPr anchor="ctr">
            <a:normAutofit/>
          </a:bodyPr>
          <a:lstStyle/>
          <a:p>
            <a:r>
              <a:rPr lang="en-GB"/>
              <a:t>Why Optimise your LinkedIn </a:t>
            </a:r>
            <a:endParaRPr lang="en-US"/>
          </a:p>
        </p:txBody>
      </p:sp>
      <p:sp>
        <p:nvSpPr>
          <p:cNvPr id="4" name="Footer Placeholder 3">
            <a:extLst>
              <a:ext uri="{FF2B5EF4-FFF2-40B4-BE49-F238E27FC236}">
                <a16:creationId xmlns:a16="http://schemas.microsoft.com/office/drawing/2014/main" id="{24525B97-D124-C12E-C25C-6A8B0375FA1A}"/>
              </a:ext>
            </a:extLst>
          </p:cNvPr>
          <p:cNvSpPr>
            <a:spLocks noGrp="1"/>
          </p:cNvSpPr>
          <p:nvPr>
            <p:ph type="ftr" sz="quarter" idx="11"/>
          </p:nvPr>
        </p:nvSpPr>
        <p:spPr>
          <a:xfrm>
            <a:off x="3563888" y="6260122"/>
            <a:ext cx="4623081" cy="248400"/>
          </a:xfrm>
        </p:spPr>
        <p:txBody>
          <a:bodyPr anchor="ctr">
            <a:normAutofit/>
          </a:bodyPr>
          <a:lstStyle/>
          <a:p>
            <a:pPr>
              <a:spcAft>
                <a:spcPts val="600"/>
              </a:spcAft>
            </a:pPr>
            <a:r>
              <a:rPr lang="en-GB"/>
              <a:t>PG Skills Session</a:t>
            </a:r>
          </a:p>
        </p:txBody>
      </p:sp>
      <p:sp>
        <p:nvSpPr>
          <p:cNvPr id="5" name="Slide Number Placeholder 4">
            <a:extLst>
              <a:ext uri="{FF2B5EF4-FFF2-40B4-BE49-F238E27FC236}">
                <a16:creationId xmlns:a16="http://schemas.microsoft.com/office/drawing/2014/main" id="{46F708C1-3FE9-ECED-6D3D-FBF2B7911DD0}"/>
              </a:ext>
            </a:extLst>
          </p:cNvPr>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24</a:t>
            </a:fld>
            <a:endParaRPr lang="en-GB"/>
          </a:p>
        </p:txBody>
      </p:sp>
      <p:graphicFrame>
        <p:nvGraphicFramePr>
          <p:cNvPr id="7" name="Content Placeholder 2">
            <a:extLst>
              <a:ext uri="{FF2B5EF4-FFF2-40B4-BE49-F238E27FC236}">
                <a16:creationId xmlns:a16="http://schemas.microsoft.com/office/drawing/2014/main" id="{EC255314-E4D2-E081-2F38-7AE155644077}"/>
              </a:ext>
            </a:extLst>
          </p:cNvPr>
          <p:cNvGraphicFramePr>
            <a:graphicFrameLocks noGrp="1"/>
          </p:cNvGraphicFramePr>
          <p:nvPr>
            <p:ph idx="1"/>
            <p:extLst>
              <p:ext uri="{D42A27DB-BD31-4B8C-83A1-F6EECF244321}">
                <p14:modId xmlns:p14="http://schemas.microsoft.com/office/powerpoint/2010/main" val="37810773"/>
              </p:ext>
            </p:extLst>
          </p:nvPr>
        </p:nvGraphicFramePr>
        <p:xfrm>
          <a:off x="611188" y="1619250"/>
          <a:ext cx="7921625" cy="451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578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949A6-AB01-061B-641D-584DD5183B5E}"/>
              </a:ext>
            </a:extLst>
          </p:cNvPr>
          <p:cNvSpPr>
            <a:spLocks noGrp="1"/>
          </p:cNvSpPr>
          <p:nvPr>
            <p:ph type="title"/>
          </p:nvPr>
        </p:nvSpPr>
        <p:spPr>
          <a:xfrm>
            <a:off x="611188" y="267286"/>
            <a:ext cx="7921625" cy="928467"/>
          </a:xfrm>
        </p:spPr>
        <p:txBody>
          <a:bodyPr anchor="ctr">
            <a:normAutofit/>
          </a:bodyPr>
          <a:lstStyle/>
          <a:p>
            <a:r>
              <a:rPr lang="en-GB" dirty="0"/>
              <a:t>Skills Development during PG Studies</a:t>
            </a:r>
            <a:endParaRPr lang="en-US" dirty="0"/>
          </a:p>
        </p:txBody>
      </p:sp>
      <p:sp>
        <p:nvSpPr>
          <p:cNvPr id="4" name="Footer Placeholder 3">
            <a:extLst>
              <a:ext uri="{FF2B5EF4-FFF2-40B4-BE49-F238E27FC236}">
                <a16:creationId xmlns:a16="http://schemas.microsoft.com/office/drawing/2014/main" id="{D0FB37F1-7A93-611C-96B9-E58CE4AD1FCC}"/>
              </a:ext>
            </a:extLst>
          </p:cNvPr>
          <p:cNvSpPr>
            <a:spLocks noGrp="1"/>
          </p:cNvSpPr>
          <p:nvPr>
            <p:ph type="ftr" sz="quarter" idx="11"/>
          </p:nvPr>
        </p:nvSpPr>
        <p:spPr>
          <a:xfrm>
            <a:off x="3563888" y="6260122"/>
            <a:ext cx="4623081" cy="248400"/>
          </a:xfrm>
        </p:spPr>
        <p:txBody>
          <a:bodyPr anchor="ctr">
            <a:normAutofit/>
          </a:bodyPr>
          <a:lstStyle/>
          <a:p>
            <a:pPr>
              <a:spcAft>
                <a:spcPts val="600"/>
              </a:spcAft>
            </a:pPr>
            <a:r>
              <a:rPr lang="en-GB"/>
              <a:t>PG Skills Session</a:t>
            </a:r>
          </a:p>
        </p:txBody>
      </p:sp>
      <p:sp>
        <p:nvSpPr>
          <p:cNvPr id="5" name="Slide Number Placeholder 4">
            <a:extLst>
              <a:ext uri="{FF2B5EF4-FFF2-40B4-BE49-F238E27FC236}">
                <a16:creationId xmlns:a16="http://schemas.microsoft.com/office/drawing/2014/main" id="{3912BAEF-C69C-A25C-5C02-7C035F5EE18B}"/>
              </a:ext>
            </a:extLst>
          </p:cNvPr>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25</a:t>
            </a:fld>
            <a:endParaRPr lang="en-GB"/>
          </a:p>
        </p:txBody>
      </p:sp>
      <p:graphicFrame>
        <p:nvGraphicFramePr>
          <p:cNvPr id="7" name="Content Placeholder 2">
            <a:extLst>
              <a:ext uri="{FF2B5EF4-FFF2-40B4-BE49-F238E27FC236}">
                <a16:creationId xmlns:a16="http://schemas.microsoft.com/office/drawing/2014/main" id="{9FCC17E6-F8C4-B1FE-F9FB-5CDF45F93265}"/>
              </a:ext>
            </a:extLst>
          </p:cNvPr>
          <p:cNvGraphicFramePr>
            <a:graphicFrameLocks noGrp="1"/>
          </p:cNvGraphicFramePr>
          <p:nvPr>
            <p:ph idx="1"/>
            <p:extLst>
              <p:ext uri="{D42A27DB-BD31-4B8C-83A1-F6EECF244321}">
                <p14:modId xmlns:p14="http://schemas.microsoft.com/office/powerpoint/2010/main" val="997392179"/>
              </p:ext>
            </p:extLst>
          </p:nvPr>
        </p:nvGraphicFramePr>
        <p:xfrm>
          <a:off x="299103" y="1671319"/>
          <a:ext cx="8682527" cy="4507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681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C495-9FEC-3DC9-F48D-23331809C4C9}"/>
              </a:ext>
            </a:extLst>
          </p:cNvPr>
          <p:cNvSpPr>
            <a:spLocks noGrp="1"/>
          </p:cNvSpPr>
          <p:nvPr>
            <p:ph type="title"/>
          </p:nvPr>
        </p:nvSpPr>
        <p:spPr>
          <a:xfrm>
            <a:off x="611188" y="267286"/>
            <a:ext cx="7921625" cy="928467"/>
          </a:xfrm>
        </p:spPr>
        <p:txBody>
          <a:bodyPr anchor="ctr">
            <a:normAutofit/>
          </a:bodyPr>
          <a:lstStyle/>
          <a:p>
            <a:r>
              <a:rPr lang="en-GB" dirty="0"/>
              <a:t>Network Building Opportunity as a</a:t>
            </a:r>
            <a:r>
              <a:rPr lang="en-GB"/>
              <a:t> PG</a:t>
            </a:r>
            <a:endParaRPr lang="en-US"/>
          </a:p>
        </p:txBody>
      </p:sp>
      <p:sp>
        <p:nvSpPr>
          <p:cNvPr id="4" name="Footer Placeholder 3">
            <a:extLst>
              <a:ext uri="{FF2B5EF4-FFF2-40B4-BE49-F238E27FC236}">
                <a16:creationId xmlns:a16="http://schemas.microsoft.com/office/drawing/2014/main" id="{476E6622-B31B-586E-6CFA-F99BD4261D20}"/>
              </a:ext>
            </a:extLst>
          </p:cNvPr>
          <p:cNvSpPr>
            <a:spLocks noGrp="1"/>
          </p:cNvSpPr>
          <p:nvPr>
            <p:ph type="ftr" sz="quarter" idx="11"/>
          </p:nvPr>
        </p:nvSpPr>
        <p:spPr>
          <a:xfrm>
            <a:off x="3563888" y="6260122"/>
            <a:ext cx="4623081" cy="248400"/>
          </a:xfrm>
        </p:spPr>
        <p:txBody>
          <a:bodyPr anchor="ctr">
            <a:normAutofit/>
          </a:bodyPr>
          <a:lstStyle/>
          <a:p>
            <a:pPr>
              <a:spcAft>
                <a:spcPts val="600"/>
              </a:spcAft>
            </a:pPr>
            <a:r>
              <a:rPr lang="en-GB"/>
              <a:t>PG Skills Session</a:t>
            </a:r>
          </a:p>
        </p:txBody>
      </p:sp>
      <p:sp>
        <p:nvSpPr>
          <p:cNvPr id="5" name="Slide Number Placeholder 4">
            <a:extLst>
              <a:ext uri="{FF2B5EF4-FFF2-40B4-BE49-F238E27FC236}">
                <a16:creationId xmlns:a16="http://schemas.microsoft.com/office/drawing/2014/main" id="{32409DD4-75B5-742B-857C-32E150717DF6}"/>
              </a:ext>
            </a:extLst>
          </p:cNvPr>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26</a:t>
            </a:fld>
            <a:endParaRPr lang="en-GB"/>
          </a:p>
        </p:txBody>
      </p:sp>
      <p:graphicFrame>
        <p:nvGraphicFramePr>
          <p:cNvPr id="7" name="Content Placeholder 2">
            <a:extLst>
              <a:ext uri="{FF2B5EF4-FFF2-40B4-BE49-F238E27FC236}">
                <a16:creationId xmlns:a16="http://schemas.microsoft.com/office/drawing/2014/main" id="{8711293B-53E5-5099-E382-8D3865A392E6}"/>
              </a:ext>
            </a:extLst>
          </p:cNvPr>
          <p:cNvGraphicFramePr>
            <a:graphicFrameLocks noGrp="1"/>
          </p:cNvGraphicFramePr>
          <p:nvPr>
            <p:ph idx="1"/>
            <p:extLst>
              <p:ext uri="{D42A27DB-BD31-4B8C-83A1-F6EECF244321}">
                <p14:modId xmlns:p14="http://schemas.microsoft.com/office/powerpoint/2010/main" val="1145490500"/>
              </p:ext>
            </p:extLst>
          </p:nvPr>
        </p:nvGraphicFramePr>
        <p:xfrm>
          <a:off x="611188" y="1619250"/>
          <a:ext cx="7921625" cy="451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68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67286"/>
            <a:ext cx="7921625" cy="928467"/>
          </a:xfrm>
        </p:spPr>
        <p:txBody>
          <a:bodyPr anchor="ctr">
            <a:normAutofit/>
          </a:bodyPr>
          <a:lstStyle/>
          <a:p>
            <a:r>
              <a:rPr lang="en-GB"/>
              <a:t>LinkedIn Certificates</a:t>
            </a:r>
          </a:p>
        </p:txBody>
      </p:sp>
      <p:sp>
        <p:nvSpPr>
          <p:cNvPr id="12" name="Footer Placeholder 11"/>
          <p:cNvSpPr>
            <a:spLocks noGrp="1"/>
          </p:cNvSpPr>
          <p:nvPr>
            <p:ph type="ftr" sz="quarter" idx="11"/>
          </p:nvPr>
        </p:nvSpPr>
        <p:spPr>
          <a:xfrm>
            <a:off x="3563888" y="6260122"/>
            <a:ext cx="4623081" cy="248400"/>
          </a:xfrm>
        </p:spPr>
        <p:txBody>
          <a:bodyPr anchor="ctr">
            <a:normAutofit/>
          </a:bodyPr>
          <a:lstStyle/>
          <a:p>
            <a:pPr>
              <a:spcAft>
                <a:spcPts val="600"/>
              </a:spcAft>
            </a:pPr>
            <a:r>
              <a:rPr lang="en-GB"/>
              <a:t>PG Skills Session</a:t>
            </a:r>
          </a:p>
        </p:txBody>
      </p:sp>
      <p:sp>
        <p:nvSpPr>
          <p:cNvPr id="5" name="Slide Number Placeholder 4"/>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27</a:t>
            </a:fld>
            <a:endParaRPr lang="en-GB"/>
          </a:p>
        </p:txBody>
      </p:sp>
      <p:pic>
        <p:nvPicPr>
          <p:cNvPr id="1028" name="Picture 4" descr="Linkedin Learning Certificate | TUTORE.ORG - Master of Documents">
            <a:extLst>
              <a:ext uri="{FF2B5EF4-FFF2-40B4-BE49-F238E27FC236}">
                <a16:creationId xmlns:a16="http://schemas.microsoft.com/office/drawing/2014/main" id="{8ACBB8EF-6F7C-FBD0-2543-357F540FF9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4048" y="1759490"/>
            <a:ext cx="2982678" cy="2304119"/>
          </a:xfrm>
          <a:prstGeom prst="rect">
            <a:avLst/>
          </a:prstGeom>
          <a:solidFill>
            <a:srgbClr val="FFFFFF"/>
          </a:solidFill>
          <a:ln>
            <a:noFill/>
          </a:ln>
        </p:spPr>
      </p:pic>
      <p:pic>
        <p:nvPicPr>
          <p:cNvPr id="1026" name="Picture 2" descr="Jacqueline Houtekier on LinkedIn: Certificate of Completion">
            <a:extLst>
              <a:ext uri="{FF2B5EF4-FFF2-40B4-BE49-F238E27FC236}">
                <a16:creationId xmlns:a16="http://schemas.microsoft.com/office/drawing/2014/main" id="{04E923AD-D382-EC72-98D8-3DDCB64FC4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54224" y="1759491"/>
            <a:ext cx="2982678" cy="2304119"/>
          </a:xfrm>
          <a:prstGeom prst="rect">
            <a:avLst/>
          </a:prstGeom>
          <a:solidFill>
            <a:srgbClr val="FFFFFF"/>
          </a:solidFill>
          <a:ln>
            <a:noFill/>
          </a:ln>
        </p:spPr>
      </p:pic>
      <p:sp>
        <p:nvSpPr>
          <p:cNvPr id="8" name="Content Placeholder 7"/>
          <p:cNvSpPr>
            <a:spLocks noGrp="1"/>
          </p:cNvSpPr>
          <p:nvPr>
            <p:ph type="body" sz="quarter" idx="16"/>
          </p:nvPr>
        </p:nvSpPr>
        <p:spPr>
          <a:xfrm>
            <a:off x="684363" y="4093773"/>
            <a:ext cx="3722400" cy="1947600"/>
          </a:xfrm>
        </p:spPr>
        <p:txBody>
          <a:bodyPr vert="horz" lIns="0" tIns="0" rIns="0" bIns="0" rtlCol="0">
            <a:normAutofit lnSpcReduction="10000"/>
          </a:bodyPr>
          <a:lstStyle/>
          <a:p>
            <a:endParaRPr lang="en-GB"/>
          </a:p>
          <a:p>
            <a:pPr algn="ctr"/>
            <a:r>
              <a:rPr lang="en-GB" i="1"/>
              <a:t>Certificates:</a:t>
            </a:r>
          </a:p>
          <a:p>
            <a:pPr algn="ctr"/>
            <a:r>
              <a:rPr lang="en-GB" b="0"/>
              <a:t>General LinkedIn Learning certificates are all delivered by professionals whom you can interact with if you want to widen your network or even ask questions about the topic you chose.</a:t>
            </a:r>
          </a:p>
          <a:p>
            <a:endParaRPr lang="en-GB"/>
          </a:p>
        </p:txBody>
      </p:sp>
      <p:sp>
        <p:nvSpPr>
          <p:cNvPr id="1033" name="Text Placeholder 7">
            <a:extLst>
              <a:ext uri="{FF2B5EF4-FFF2-40B4-BE49-F238E27FC236}">
                <a16:creationId xmlns:a16="http://schemas.microsoft.com/office/drawing/2014/main" id="{6702DC38-DF1F-C53D-CD12-013CCF118A13}"/>
              </a:ext>
            </a:extLst>
          </p:cNvPr>
          <p:cNvSpPr>
            <a:spLocks noGrp="1"/>
          </p:cNvSpPr>
          <p:nvPr>
            <p:ph type="body" sz="quarter" idx="17"/>
          </p:nvPr>
        </p:nvSpPr>
        <p:spPr>
          <a:xfrm>
            <a:off x="4737239" y="4082992"/>
            <a:ext cx="3722400" cy="1947600"/>
          </a:xfrm>
        </p:spPr>
        <p:txBody>
          <a:bodyPr/>
          <a:lstStyle/>
          <a:p>
            <a:endParaRPr lang="en-GB" i="1"/>
          </a:p>
          <a:p>
            <a:pPr algn="ctr"/>
            <a:r>
              <a:rPr lang="en-GB" i="1"/>
              <a:t>Accredited Certificates:</a:t>
            </a:r>
          </a:p>
          <a:p>
            <a:pPr algn="ctr"/>
            <a:r>
              <a:rPr lang="en-GB" b="0"/>
              <a:t>Some certificates are accredited by organisations and can boost your reputation. This can be considered as a professional qualification.</a:t>
            </a:r>
            <a:endParaRPr lang="en-US" b="0"/>
          </a:p>
        </p:txBody>
      </p:sp>
    </p:spTree>
    <p:extLst>
      <p:ext uri="{BB962C8B-B14F-4D97-AF65-F5344CB8AC3E}">
        <p14:creationId xmlns:p14="http://schemas.microsoft.com/office/powerpoint/2010/main" val="178466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461BC3D-7E56-C439-1DCB-1350FE55107C}"/>
              </a:ext>
            </a:extLst>
          </p:cNvPr>
          <p:cNvSpPr/>
          <p:nvPr/>
        </p:nvSpPr>
        <p:spPr>
          <a:xfrm>
            <a:off x="419335" y="1497378"/>
            <a:ext cx="4152666" cy="316738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 name="Title 1">
            <a:extLst>
              <a:ext uri="{FF2B5EF4-FFF2-40B4-BE49-F238E27FC236}">
                <a16:creationId xmlns:a16="http://schemas.microsoft.com/office/drawing/2014/main" id="{37852100-00A0-E690-C5E7-0F78B1439C16}"/>
              </a:ext>
            </a:extLst>
          </p:cNvPr>
          <p:cNvSpPr>
            <a:spLocks noGrp="1"/>
          </p:cNvSpPr>
          <p:nvPr>
            <p:ph type="title"/>
          </p:nvPr>
        </p:nvSpPr>
        <p:spPr>
          <a:xfrm>
            <a:off x="611188" y="267286"/>
            <a:ext cx="7921625" cy="928467"/>
          </a:xfrm>
        </p:spPr>
        <p:txBody>
          <a:bodyPr anchor="ctr">
            <a:normAutofit/>
          </a:bodyPr>
          <a:lstStyle/>
          <a:p>
            <a:r>
              <a:rPr lang="en-GB" sz="2600"/>
              <a:t>Graduate Development Programme (GDP) Recruitment Process: T&amp;T example </a:t>
            </a:r>
            <a:endParaRPr lang="en-US" sz="2600"/>
          </a:p>
        </p:txBody>
      </p:sp>
      <p:sp>
        <p:nvSpPr>
          <p:cNvPr id="5" name="Text Placeholder 4">
            <a:extLst>
              <a:ext uri="{FF2B5EF4-FFF2-40B4-BE49-F238E27FC236}">
                <a16:creationId xmlns:a16="http://schemas.microsoft.com/office/drawing/2014/main" id="{37E41CF7-8657-504C-D07F-6D1EED6A50B6}"/>
              </a:ext>
            </a:extLst>
          </p:cNvPr>
          <p:cNvSpPr>
            <a:spLocks noGrp="1"/>
          </p:cNvSpPr>
          <p:nvPr>
            <p:ph sz="half" idx="1"/>
          </p:nvPr>
        </p:nvSpPr>
        <p:spPr>
          <a:xfrm>
            <a:off x="611188" y="1619250"/>
            <a:ext cx="3884612" cy="4506913"/>
          </a:xfrm>
        </p:spPr>
        <p:txBody>
          <a:bodyPr>
            <a:normAutofit/>
          </a:bodyPr>
          <a:lstStyle/>
          <a:p>
            <a:pPr marL="342900" indent="-342900">
              <a:lnSpc>
                <a:spcPct val="90000"/>
              </a:lnSpc>
              <a:buFont typeface="+mj-lt"/>
              <a:buAutoNum type="arabicPeriod"/>
            </a:pPr>
            <a:r>
              <a:rPr lang="en-US" sz="1200" dirty="0"/>
              <a:t>Online Application Form: </a:t>
            </a:r>
            <a:r>
              <a:rPr lang="en-US" sz="1200" b="0" dirty="0"/>
              <a:t>If successful you will then be invited to complete our online assessment</a:t>
            </a:r>
          </a:p>
          <a:p>
            <a:pPr marL="342900" indent="-342900">
              <a:lnSpc>
                <a:spcPct val="90000"/>
              </a:lnSpc>
              <a:buFont typeface="+mj-lt"/>
              <a:buAutoNum type="arabicPeriod"/>
            </a:pPr>
            <a:r>
              <a:rPr lang="en-US" sz="1200" dirty="0"/>
              <a:t>Online Assessment</a:t>
            </a:r>
            <a:r>
              <a:rPr lang="en-US" sz="1200" b="0" dirty="0"/>
              <a:t>: A timed online assessment and to be completed in a week. </a:t>
            </a:r>
          </a:p>
          <a:p>
            <a:pPr marL="342900" indent="-342900">
              <a:lnSpc>
                <a:spcPct val="90000"/>
              </a:lnSpc>
              <a:buFont typeface="+mj-lt"/>
              <a:buAutoNum type="arabicPeriod"/>
            </a:pPr>
            <a:r>
              <a:rPr lang="en-US" sz="1200" dirty="0"/>
              <a:t>Video Interview: </a:t>
            </a:r>
            <a:r>
              <a:rPr lang="en-US" sz="1200" b="0" dirty="0"/>
              <a:t>This will focus on competency questions as well as motivation.</a:t>
            </a:r>
          </a:p>
          <a:p>
            <a:pPr marL="342900" indent="-342900">
              <a:lnSpc>
                <a:spcPct val="90000"/>
              </a:lnSpc>
              <a:buFont typeface="+mj-lt"/>
              <a:buAutoNum type="arabicPeriod"/>
            </a:pPr>
            <a:r>
              <a:rPr lang="en-US" sz="1200" dirty="0"/>
              <a:t>Assessment Centre: </a:t>
            </a:r>
            <a:r>
              <a:rPr lang="en-US" sz="1200" b="0" dirty="0"/>
              <a:t>It will take place between January and April.</a:t>
            </a:r>
          </a:p>
          <a:p>
            <a:pPr marL="342900" indent="-342900">
              <a:lnSpc>
                <a:spcPct val="90000"/>
              </a:lnSpc>
              <a:buFont typeface="+mj-lt"/>
              <a:buAutoNum type="arabicPeriod"/>
            </a:pPr>
            <a:r>
              <a:rPr lang="en-US" sz="1200" dirty="0"/>
              <a:t>Offer and onboarding: </a:t>
            </a:r>
            <a:r>
              <a:rPr lang="en-US" sz="1200" b="0" dirty="0"/>
              <a:t>You will hear your outcome approx. 10 working days after your assessment center. You will find our which team, location and </a:t>
            </a:r>
            <a:r>
              <a:rPr lang="en-US" sz="1200" b="0" dirty="0" err="1"/>
              <a:t>programme</a:t>
            </a:r>
            <a:r>
              <a:rPr lang="en-US" sz="1200" b="0" dirty="0"/>
              <a:t> you have been offered.</a:t>
            </a:r>
          </a:p>
          <a:p>
            <a:pPr marL="342900" indent="-342900">
              <a:lnSpc>
                <a:spcPct val="90000"/>
              </a:lnSpc>
              <a:buFont typeface="+mj-lt"/>
              <a:buAutoNum type="arabicPeriod"/>
            </a:pPr>
            <a:endParaRPr lang="en-US" sz="1200" b="0" dirty="0"/>
          </a:p>
          <a:p>
            <a:pPr>
              <a:lnSpc>
                <a:spcPct val="90000"/>
              </a:lnSpc>
            </a:pPr>
            <a:endParaRPr lang="en-US" sz="1200" b="0" dirty="0"/>
          </a:p>
          <a:p>
            <a:pPr>
              <a:lnSpc>
                <a:spcPct val="90000"/>
              </a:lnSpc>
            </a:pPr>
            <a:r>
              <a:rPr lang="en-US" sz="1200" dirty="0"/>
              <a:t>2024 Graduate </a:t>
            </a:r>
            <a:r>
              <a:rPr lang="en-US" sz="1200" dirty="0" err="1"/>
              <a:t>Programme</a:t>
            </a:r>
            <a:r>
              <a:rPr lang="en-US" sz="1200" dirty="0"/>
              <a:t> Applications are open now</a:t>
            </a:r>
          </a:p>
        </p:txBody>
      </p:sp>
      <p:pic>
        <p:nvPicPr>
          <p:cNvPr id="6" name="Picture Placeholder 14" descr="A blurry city street at night">
            <a:extLst>
              <a:ext uri="{FF2B5EF4-FFF2-40B4-BE49-F238E27FC236}">
                <a16:creationId xmlns:a16="http://schemas.microsoft.com/office/drawing/2014/main" id="{121C3D6D-394D-95F3-E7A1-8E93E1138DCD}"/>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0877" r="38612"/>
          <a:stretch/>
        </p:blipFill>
        <p:spPr>
          <a:xfrm>
            <a:off x="4763854" y="1497378"/>
            <a:ext cx="3884613" cy="4506913"/>
          </a:xfrm>
          <a:noFill/>
        </p:spPr>
      </p:pic>
      <p:sp>
        <p:nvSpPr>
          <p:cNvPr id="3" name="Footer Placeholder 2">
            <a:extLst>
              <a:ext uri="{FF2B5EF4-FFF2-40B4-BE49-F238E27FC236}">
                <a16:creationId xmlns:a16="http://schemas.microsoft.com/office/drawing/2014/main" id="{57F6C764-323F-AF8E-C23D-AE923FBD5F3A}"/>
              </a:ext>
            </a:extLst>
          </p:cNvPr>
          <p:cNvSpPr>
            <a:spLocks noGrp="1"/>
          </p:cNvSpPr>
          <p:nvPr>
            <p:ph type="ftr" sz="quarter" idx="11"/>
          </p:nvPr>
        </p:nvSpPr>
        <p:spPr>
          <a:xfrm>
            <a:off x="3563888" y="6260122"/>
            <a:ext cx="4623081" cy="248400"/>
          </a:xfrm>
        </p:spPr>
        <p:txBody>
          <a:bodyPr anchor="ctr">
            <a:normAutofit/>
          </a:bodyPr>
          <a:lstStyle/>
          <a:p>
            <a:pPr>
              <a:spcAft>
                <a:spcPts val="600"/>
              </a:spcAft>
            </a:pPr>
            <a:r>
              <a:rPr lang="en-GB"/>
              <a:t>To update footer go to; Insert Tab &gt; Header &amp; Footer</a:t>
            </a:r>
          </a:p>
        </p:txBody>
      </p:sp>
      <p:sp>
        <p:nvSpPr>
          <p:cNvPr id="4" name="Slide Number Placeholder 3">
            <a:extLst>
              <a:ext uri="{FF2B5EF4-FFF2-40B4-BE49-F238E27FC236}">
                <a16:creationId xmlns:a16="http://schemas.microsoft.com/office/drawing/2014/main" id="{C2300B9C-9050-9F69-6199-0AA83D4D0AFB}"/>
              </a:ext>
            </a:extLst>
          </p:cNvPr>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28</a:t>
            </a:fld>
            <a:endParaRPr lang="en-GB"/>
          </a:p>
        </p:txBody>
      </p:sp>
    </p:spTree>
    <p:extLst>
      <p:ext uri="{BB962C8B-B14F-4D97-AF65-F5344CB8AC3E}">
        <p14:creationId xmlns:p14="http://schemas.microsoft.com/office/powerpoint/2010/main" val="92944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76C3759-0751-1514-3BCC-69706CD6C037}"/>
              </a:ext>
            </a:extLst>
          </p:cNvPr>
          <p:cNvSpPr/>
          <p:nvPr/>
        </p:nvSpPr>
        <p:spPr>
          <a:xfrm>
            <a:off x="419334" y="1497378"/>
            <a:ext cx="8267465" cy="374137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 name="Title 1"/>
          <p:cNvSpPr>
            <a:spLocks noGrp="1"/>
          </p:cNvSpPr>
          <p:nvPr>
            <p:ph type="title"/>
          </p:nvPr>
        </p:nvSpPr>
        <p:spPr>
          <a:xfrm>
            <a:off x="611188" y="267286"/>
            <a:ext cx="7921625" cy="928467"/>
          </a:xfrm>
        </p:spPr>
        <p:txBody>
          <a:bodyPr anchor="ctr">
            <a:normAutofit/>
          </a:bodyPr>
          <a:lstStyle/>
          <a:p>
            <a:r>
              <a:rPr lang="en-GB"/>
              <a:t>Graduate Development Programme (GDP)</a:t>
            </a:r>
          </a:p>
        </p:txBody>
      </p:sp>
      <p:sp>
        <p:nvSpPr>
          <p:cNvPr id="5" name="Text Placeholder 4"/>
          <p:cNvSpPr>
            <a:spLocks noGrp="1"/>
          </p:cNvSpPr>
          <p:nvPr>
            <p:ph idx="1"/>
          </p:nvPr>
        </p:nvSpPr>
        <p:spPr>
          <a:xfrm>
            <a:off x="611188" y="1619250"/>
            <a:ext cx="7921625" cy="4519000"/>
          </a:xfrm>
        </p:spPr>
        <p:txBody>
          <a:bodyPr>
            <a:normAutofit/>
          </a:bodyPr>
          <a:lstStyle/>
          <a:p>
            <a:r>
              <a:rPr lang="en-GB" dirty="0"/>
              <a:t>What is the GDP?</a:t>
            </a:r>
          </a:p>
          <a:p>
            <a:pPr marL="342900" indent="-342900">
              <a:buAutoNum type="arabicParenR"/>
            </a:pPr>
            <a:r>
              <a:rPr lang="en-GB" sz="1400" b="0" dirty="0"/>
              <a:t>A structure learning environment providing graduates with skills and experience you need to be successful </a:t>
            </a:r>
          </a:p>
          <a:p>
            <a:pPr marL="342900" indent="-342900">
              <a:buAutoNum type="arabicParenR"/>
            </a:pPr>
            <a:r>
              <a:rPr lang="en-GB" sz="1400" b="0" dirty="0"/>
              <a:t>Blended with external qualifications, such as:</a:t>
            </a:r>
          </a:p>
          <a:p>
            <a:pPr marL="285750" indent="-285750">
              <a:buFontTx/>
              <a:buChar char="-"/>
            </a:pPr>
            <a:r>
              <a:rPr lang="en-GB" sz="1400" b="0" dirty="0"/>
              <a:t>Royal Institution of Chartered Surveyors (RICS)</a:t>
            </a:r>
          </a:p>
          <a:p>
            <a:pPr marL="285750" indent="-285750">
              <a:buFontTx/>
              <a:buChar char="-"/>
            </a:pPr>
            <a:r>
              <a:rPr lang="en-GB" sz="1400" b="0" dirty="0"/>
              <a:t>Association For Project Management (APM)</a:t>
            </a:r>
          </a:p>
          <a:p>
            <a:pPr marL="285750" indent="-285750">
              <a:buFontTx/>
              <a:buChar char="-"/>
            </a:pPr>
            <a:r>
              <a:rPr lang="en-GB" sz="1400" b="0" dirty="0"/>
              <a:t>Chartered Institution of Building (CIOB)</a:t>
            </a:r>
          </a:p>
          <a:p>
            <a:pPr marL="285750" indent="-285750">
              <a:buFontTx/>
              <a:buChar char="-"/>
            </a:pPr>
            <a:r>
              <a:rPr lang="en-GB" sz="1400" b="0" dirty="0"/>
              <a:t>Institution of Civil Engineers (ICE)</a:t>
            </a:r>
          </a:p>
          <a:p>
            <a:r>
              <a:rPr lang="en-GB" sz="1400" b="0" dirty="0"/>
              <a:t>3) May need to visit and work from client sites, so be mobile and as flexible as possible!</a:t>
            </a:r>
          </a:p>
        </p:txBody>
      </p:sp>
      <p:sp>
        <p:nvSpPr>
          <p:cNvPr id="10" name="Footer Placeholder 3">
            <a:extLst>
              <a:ext uri="{FF2B5EF4-FFF2-40B4-BE49-F238E27FC236}">
                <a16:creationId xmlns:a16="http://schemas.microsoft.com/office/drawing/2014/main" id="{AE71DD20-B0CD-CB66-B402-C4E932A1E0F8}"/>
              </a:ext>
            </a:extLst>
          </p:cNvPr>
          <p:cNvSpPr>
            <a:spLocks noGrp="1"/>
          </p:cNvSpPr>
          <p:nvPr>
            <p:ph type="ftr" sz="quarter" idx="11"/>
          </p:nvPr>
        </p:nvSpPr>
        <p:spPr>
          <a:xfrm>
            <a:off x="3563888" y="6260122"/>
            <a:ext cx="4623081" cy="248400"/>
          </a:xfrm>
        </p:spPr>
        <p:txBody>
          <a:bodyPr/>
          <a:lstStyle/>
          <a:p>
            <a:pPr>
              <a:spcAft>
                <a:spcPts val="600"/>
              </a:spcAft>
            </a:pPr>
            <a:r>
              <a:rPr lang="en-GB"/>
              <a:t>PG Skills Session</a:t>
            </a:r>
          </a:p>
        </p:txBody>
      </p:sp>
      <p:sp>
        <p:nvSpPr>
          <p:cNvPr id="4" name="Slide Number Placeholder 3"/>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29</a:t>
            </a:fld>
            <a:endParaRPr lang="en-GB"/>
          </a:p>
        </p:txBody>
      </p:sp>
    </p:spTree>
    <p:extLst>
      <p:ext uri="{BB962C8B-B14F-4D97-AF65-F5344CB8AC3E}">
        <p14:creationId xmlns:p14="http://schemas.microsoft.com/office/powerpoint/2010/main" val="399423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BBED-E06C-4A7F-B45D-B2820C5A5F35}"/>
              </a:ext>
            </a:extLst>
          </p:cNvPr>
          <p:cNvSpPr>
            <a:spLocks noGrp="1"/>
          </p:cNvSpPr>
          <p:nvPr>
            <p:ph type="title"/>
          </p:nvPr>
        </p:nvSpPr>
        <p:spPr/>
        <p:txBody>
          <a:bodyPr/>
          <a:lstStyle/>
          <a:p>
            <a:endParaRPr lang="en-GB"/>
          </a:p>
        </p:txBody>
      </p:sp>
      <p:pic>
        <p:nvPicPr>
          <p:cNvPr id="5" name="Content Placeholder 4" descr="A close up of a logo&#10;&#10;Description automatically generated">
            <a:extLst>
              <a:ext uri="{FF2B5EF4-FFF2-40B4-BE49-F238E27FC236}">
                <a16:creationId xmlns:a16="http://schemas.microsoft.com/office/drawing/2014/main" id="{B476044D-3FBB-48EC-9530-E2480500AF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A6BB29CA-9C2F-44BD-8665-92681D73E780}"/>
              </a:ext>
            </a:extLst>
          </p:cNvPr>
          <p:cNvSpPr txBox="1"/>
          <p:nvPr/>
        </p:nvSpPr>
        <p:spPr>
          <a:xfrm>
            <a:off x="342900" y="1281382"/>
            <a:ext cx="8686800" cy="600164"/>
          </a:xfrm>
          <a:prstGeom prst="rect">
            <a:avLst/>
          </a:prstGeom>
          <a:noFill/>
        </p:spPr>
        <p:txBody>
          <a:bodyPr wrap="square" rtlCol="0">
            <a:spAutoFit/>
          </a:bodyPr>
          <a:lstStyle/>
          <a:p>
            <a:r>
              <a:rPr lang="en-GB" sz="3300" b="1" dirty="0">
                <a:solidFill>
                  <a:srgbClr val="B10170"/>
                </a:solidFill>
                <a:latin typeface="Arial" panose="020B0604020202020204" pitchFamily="34" charset="0"/>
                <a:cs typeface="Arial" panose="020B0604020202020204" pitchFamily="34" charset="0"/>
              </a:rPr>
              <a:t>CAREERS NETWORK IS HERE FOR YOU</a:t>
            </a:r>
          </a:p>
        </p:txBody>
      </p:sp>
      <p:sp>
        <p:nvSpPr>
          <p:cNvPr id="7" name="TextBox 6">
            <a:extLst>
              <a:ext uri="{FF2B5EF4-FFF2-40B4-BE49-F238E27FC236}">
                <a16:creationId xmlns:a16="http://schemas.microsoft.com/office/drawing/2014/main" id="{B56409E8-A7F8-4B40-BA99-E5506A8D93F3}"/>
              </a:ext>
            </a:extLst>
          </p:cNvPr>
          <p:cNvSpPr txBox="1"/>
          <p:nvPr/>
        </p:nvSpPr>
        <p:spPr>
          <a:xfrm>
            <a:off x="214389" y="2009380"/>
            <a:ext cx="8715221" cy="2839239"/>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GB" dirty="0">
                <a:solidFill>
                  <a:schemeClr val="bg1"/>
                </a:solidFill>
                <a:latin typeface="Arial"/>
                <a:cs typeface="Arial"/>
              </a:rPr>
              <a:t>1:1 guidance support:</a:t>
            </a:r>
            <a:endParaRPr lang="en-GB" dirty="0">
              <a:solidFill>
                <a:schemeClr val="bg1"/>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You don’t need to have career ideas or a plan to come and talk to us: we help people who have no idea where to start as well!</a:t>
            </a:r>
          </a:p>
          <a:p>
            <a:pPr marL="557213" lvl="1" indent="-214313">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To book an appointment, ask a question, have an application checked etc., please email </a:t>
            </a:r>
            <a:r>
              <a:rPr lang="en-GB" dirty="0">
                <a:solidFill>
                  <a:schemeClr val="bg1"/>
                </a:solidFill>
                <a:latin typeface="Arial" panose="020B0604020202020204" pitchFamily="34" charset="0"/>
                <a:cs typeface="Arial" panose="020B0604020202020204" pitchFamily="34" charset="0"/>
                <a:hlinkClick r:id="rId4"/>
              </a:rPr>
              <a:t>careersenquiries@contacts.bham.ac.uk</a:t>
            </a:r>
            <a:r>
              <a:rPr lang="en-GB" dirty="0">
                <a:solidFill>
                  <a:schemeClr val="bg1"/>
                </a:solidFill>
                <a:latin typeface="Arial" panose="020B0604020202020204" pitchFamily="34" charset="0"/>
                <a:cs typeface="Arial" panose="020B0604020202020204" pitchFamily="34" charset="0"/>
              </a:rPr>
              <a:t> </a:t>
            </a:r>
          </a:p>
          <a:p>
            <a:pPr marL="214313" indent="-214313">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PGT-specific opportunities:</a:t>
            </a:r>
          </a:p>
          <a:p>
            <a:pPr marL="557213" lvl="1" indent="-214313">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Professional Development Award: </a:t>
            </a:r>
            <a:r>
              <a:rPr lang="en-GB" dirty="0">
                <a:solidFill>
                  <a:schemeClr val="bg1"/>
                </a:solidFill>
                <a:latin typeface="Arial" panose="020B0604020202020204" pitchFamily="34" charset="0"/>
                <a:cs typeface="Arial" panose="020B0604020202020204" pitchFamily="34" charset="0"/>
                <a:hlinkClick r:id="rId5"/>
              </a:rPr>
              <a:t>https://canvas.bham.ac.uk/enroll/H6LJ7T</a:t>
            </a:r>
            <a:endParaRPr lang="en-GB" dirty="0">
              <a:solidFill>
                <a:schemeClr val="bg1"/>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PGR-specific opportunities:</a:t>
            </a:r>
          </a:p>
          <a:p>
            <a:pPr marL="557213" lvl="1" indent="-214313">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Career Mentor Beyond Academia: </a:t>
            </a:r>
            <a:r>
              <a:rPr lang="en-GB" dirty="0">
                <a:solidFill>
                  <a:schemeClr val="accent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https://canvas.bham.ac.uk/enroll/M7WCDE</a:t>
            </a:r>
            <a:r>
              <a:rPr lang="en-GB" dirty="0">
                <a:solidFill>
                  <a:schemeClr val="accent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5204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5BB54-18E7-CCA1-FAA6-896BAB83B50E}"/>
              </a:ext>
            </a:extLst>
          </p:cNvPr>
          <p:cNvSpPr>
            <a:spLocks noGrp="1"/>
          </p:cNvSpPr>
          <p:nvPr>
            <p:ph type="ctrTitle"/>
          </p:nvPr>
        </p:nvSpPr>
        <p:spPr>
          <a:xfrm>
            <a:off x="6217920" y="1196752"/>
            <a:ext cx="2314893" cy="2394173"/>
          </a:xfrm>
        </p:spPr>
        <p:txBody>
          <a:bodyPr vert="horz" lIns="0" tIns="0" rIns="0" bIns="0" rtlCol="0" anchor="b" anchorCtr="0">
            <a:noAutofit/>
          </a:bodyPr>
          <a:lstStyle/>
          <a:p>
            <a:r>
              <a:rPr lang="en-GB" sz="5400"/>
              <a:t>Q&amp;A Panel</a:t>
            </a:r>
            <a:endParaRPr lang="en-GB" sz="5400">
              <a:ea typeface="Verdana"/>
            </a:endParaRPr>
          </a:p>
        </p:txBody>
      </p:sp>
      <p:sp>
        <p:nvSpPr>
          <p:cNvPr id="16" name="Text Placeholder 3">
            <a:extLst>
              <a:ext uri="{FF2B5EF4-FFF2-40B4-BE49-F238E27FC236}">
                <a16:creationId xmlns:a16="http://schemas.microsoft.com/office/drawing/2014/main" id="{08128E36-A3F5-E4CE-DD08-7071DD3BD0A8}"/>
              </a:ext>
            </a:extLst>
          </p:cNvPr>
          <p:cNvSpPr>
            <a:spLocks noGrp="1"/>
          </p:cNvSpPr>
          <p:nvPr>
            <p:ph type="body" sz="quarter" idx="13"/>
          </p:nvPr>
        </p:nvSpPr>
        <p:spPr>
          <a:xfrm>
            <a:off x="6217919" y="4566470"/>
            <a:ext cx="2314800" cy="1454817"/>
          </a:xfrm>
        </p:spPr>
        <p:txBody>
          <a:bodyPr vert="horz" lIns="0" tIns="0" rIns="0" bIns="0" rtlCol="0" anchor="t">
            <a:noAutofit/>
          </a:bodyPr>
          <a:lstStyle/>
          <a:p>
            <a:pPr algn="ctr"/>
            <a:r>
              <a:rPr lang="en-US" sz="1800">
                <a:ea typeface="Verdana"/>
              </a:rPr>
              <a:t>We will take verbal questions first but feel free to use our anonymous Q&amp;A solution</a:t>
            </a:r>
          </a:p>
        </p:txBody>
      </p:sp>
      <p:sp>
        <p:nvSpPr>
          <p:cNvPr id="5" name="Slide Number Placeholder 4">
            <a:extLst>
              <a:ext uri="{FF2B5EF4-FFF2-40B4-BE49-F238E27FC236}">
                <a16:creationId xmlns:a16="http://schemas.microsoft.com/office/drawing/2014/main" id="{DA0736C4-C38A-595F-BDC5-EFEBFAD9C848}"/>
              </a:ext>
            </a:extLst>
          </p:cNvPr>
          <p:cNvSpPr>
            <a:spLocks noGrp="1"/>
          </p:cNvSpPr>
          <p:nvPr>
            <p:ph type="sldNum" sz="quarter" idx="12"/>
          </p:nvPr>
        </p:nvSpPr>
        <p:spPr>
          <a:xfrm>
            <a:off x="8187398" y="6260122"/>
            <a:ext cx="345416" cy="246721"/>
          </a:xfrm>
        </p:spPr>
        <p:txBody>
          <a:bodyPr anchor="ctr">
            <a:normAutofit/>
          </a:bodyPr>
          <a:lstStyle/>
          <a:p>
            <a:pPr>
              <a:spcAft>
                <a:spcPts val="600"/>
              </a:spcAft>
            </a:pPr>
            <a:fld id="{7792AE7C-385F-410A-8EBB-210033528786}" type="slidenum">
              <a:rPr lang="en-GB" smtClean="0"/>
              <a:pPr>
                <a:spcAft>
                  <a:spcPts val="600"/>
                </a:spcAft>
              </a:pPr>
              <a:t>30</a:t>
            </a:fld>
            <a:endParaRPr lang="en-GB"/>
          </a:p>
        </p:txBody>
      </p:sp>
      <p:pic>
        <p:nvPicPr>
          <p:cNvPr id="9" name="Content Placeholder 8" descr="A qr code on a white background&#10;&#10;Description automatically generated">
            <a:extLst>
              <a:ext uri="{FF2B5EF4-FFF2-40B4-BE49-F238E27FC236}">
                <a16:creationId xmlns:a16="http://schemas.microsoft.com/office/drawing/2014/main" id="{DD361AF4-399D-544D-B5BD-C7D2C7DB5939}"/>
              </a:ext>
            </a:extLst>
          </p:cNvPr>
          <p:cNvPicPr>
            <a:picLocks noGrp="1" noChangeAspect="1"/>
          </p:cNvPicPr>
          <p:nvPr>
            <p:ph type="pic" sz="quarter" idx="14"/>
          </p:nvPr>
        </p:nvPicPr>
        <p:blipFill>
          <a:blip r:embed="rId2"/>
          <a:stretch/>
        </p:blipFill>
        <p:spPr>
          <a:xfrm>
            <a:off x="299174" y="638944"/>
            <a:ext cx="5580112" cy="5580112"/>
          </a:xfrm>
          <a:noFill/>
        </p:spPr>
      </p:pic>
      <p:sp>
        <p:nvSpPr>
          <p:cNvPr id="4" name="Footer Placeholder 3">
            <a:extLst>
              <a:ext uri="{FF2B5EF4-FFF2-40B4-BE49-F238E27FC236}">
                <a16:creationId xmlns:a16="http://schemas.microsoft.com/office/drawing/2014/main" id="{C9175704-1C09-4106-BFA1-CA5DA9F4EFD5}"/>
              </a:ext>
            </a:extLst>
          </p:cNvPr>
          <p:cNvSpPr>
            <a:spLocks noGrp="1"/>
          </p:cNvSpPr>
          <p:nvPr>
            <p:ph type="ftr" sz="quarter" idx="4294967295"/>
          </p:nvPr>
        </p:nvSpPr>
        <p:spPr>
          <a:xfrm>
            <a:off x="3563888" y="6260122"/>
            <a:ext cx="4623081" cy="248400"/>
          </a:xfrm>
        </p:spPr>
        <p:txBody>
          <a:bodyPr/>
          <a:lstStyle/>
          <a:p>
            <a:pPr>
              <a:spcAft>
                <a:spcPts val="600"/>
              </a:spcAft>
            </a:pPr>
            <a:r>
              <a:rPr lang="en-GB">
                <a:solidFill>
                  <a:schemeClr val="bg2"/>
                </a:solidFill>
              </a:rPr>
              <a:t>PG Skills Session</a:t>
            </a:r>
            <a:endParaRPr lang="en-GB">
              <a:solidFill>
                <a:schemeClr val="bg2"/>
              </a:solidFill>
              <a:ea typeface="Verdana"/>
            </a:endParaRPr>
          </a:p>
        </p:txBody>
      </p:sp>
    </p:spTree>
    <p:extLst>
      <p:ext uri="{BB962C8B-B14F-4D97-AF65-F5344CB8AC3E}">
        <p14:creationId xmlns:p14="http://schemas.microsoft.com/office/powerpoint/2010/main" val="326896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BBED-E06C-4A7F-B45D-B2820C5A5F35}"/>
              </a:ext>
            </a:extLst>
          </p:cNvPr>
          <p:cNvSpPr>
            <a:spLocks noGrp="1"/>
          </p:cNvSpPr>
          <p:nvPr>
            <p:ph type="title"/>
          </p:nvPr>
        </p:nvSpPr>
        <p:spPr/>
        <p:txBody>
          <a:bodyPr/>
          <a:lstStyle/>
          <a:p>
            <a:endParaRPr lang="en-GB"/>
          </a:p>
        </p:txBody>
      </p:sp>
      <p:pic>
        <p:nvPicPr>
          <p:cNvPr id="5" name="Content Placeholder 4" descr="A close up of a logo&#10;&#10;Description automatically generated">
            <a:extLst>
              <a:ext uri="{FF2B5EF4-FFF2-40B4-BE49-F238E27FC236}">
                <a16:creationId xmlns:a16="http://schemas.microsoft.com/office/drawing/2014/main" id="{B476044D-3FBB-48EC-9530-E2480500AF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A6BB29CA-9C2F-44BD-8665-92681D73E780}"/>
              </a:ext>
            </a:extLst>
          </p:cNvPr>
          <p:cNvSpPr txBox="1"/>
          <p:nvPr/>
        </p:nvSpPr>
        <p:spPr>
          <a:xfrm>
            <a:off x="457200" y="1216361"/>
            <a:ext cx="8686800" cy="600164"/>
          </a:xfrm>
          <a:prstGeom prst="rect">
            <a:avLst/>
          </a:prstGeom>
          <a:noFill/>
        </p:spPr>
        <p:txBody>
          <a:bodyPr wrap="square" rtlCol="0">
            <a:spAutoFit/>
          </a:bodyPr>
          <a:lstStyle/>
          <a:p>
            <a:pPr defTabSz="685800">
              <a:defRPr/>
            </a:pPr>
            <a:r>
              <a:rPr lang="en-GB" sz="3300" b="1" dirty="0">
                <a:solidFill>
                  <a:srgbClr val="B10170"/>
                </a:solidFill>
                <a:latin typeface="Arial" panose="020B0604020202020204" pitchFamily="34" charset="0"/>
                <a:cs typeface="Arial" panose="020B0604020202020204" pitchFamily="34" charset="0"/>
              </a:rPr>
              <a:t>Upcoming Opportunities</a:t>
            </a:r>
          </a:p>
        </p:txBody>
      </p:sp>
      <p:sp>
        <p:nvSpPr>
          <p:cNvPr id="7" name="TextBox 6">
            <a:extLst>
              <a:ext uri="{FF2B5EF4-FFF2-40B4-BE49-F238E27FC236}">
                <a16:creationId xmlns:a16="http://schemas.microsoft.com/office/drawing/2014/main" id="{B56409E8-A7F8-4B40-BA99-E5506A8D93F3}"/>
              </a:ext>
            </a:extLst>
          </p:cNvPr>
          <p:cNvSpPr txBox="1"/>
          <p:nvPr/>
        </p:nvSpPr>
        <p:spPr>
          <a:xfrm>
            <a:off x="457200" y="2011784"/>
            <a:ext cx="8715221" cy="4962897"/>
          </a:xfrm>
          <a:prstGeom prst="rect">
            <a:avLst/>
          </a:prstGeom>
          <a:noFill/>
        </p:spPr>
        <p:txBody>
          <a:bodyPr wrap="square" lIns="68580" tIns="34290" rIns="68580" bIns="34290" rtlCol="0" anchor="t">
            <a:spAutoFit/>
          </a:bodyPr>
          <a:lstStyle/>
          <a:p>
            <a:pPr marL="257175" indent="-257175" defTabSz="685800">
              <a:buFont typeface="Arial" panose="020B0604020202020204" pitchFamily="34" charset="0"/>
              <a:buChar char="•"/>
              <a:defRPr/>
            </a:pPr>
            <a:r>
              <a:rPr lang="en-GB" sz="2400" dirty="0">
                <a:solidFill>
                  <a:prstClr val="white"/>
                </a:solidFill>
                <a:latin typeface="Arial" panose="020B0604020202020204" pitchFamily="34" charset="0"/>
                <a:cs typeface="Arial" panose="020B0604020202020204" pitchFamily="34" charset="0"/>
              </a:rPr>
              <a:t>PG Skills - How to enhance and develop your project management skills</a:t>
            </a:r>
          </a:p>
          <a:p>
            <a:pPr defTabSz="685800">
              <a:defRPr/>
            </a:pPr>
            <a:r>
              <a:rPr lang="en-GB" sz="2400" dirty="0">
                <a:solidFill>
                  <a:prstClr val="white"/>
                </a:solidFill>
                <a:latin typeface="Arial" panose="020B0604020202020204" pitchFamily="34" charset="0"/>
                <a:cs typeface="Arial" panose="020B0604020202020204" pitchFamily="34" charset="0"/>
              </a:rPr>
              <a:t>    Tuesday 28 November, 12pm – 1:30pm – Save the date!</a:t>
            </a:r>
          </a:p>
          <a:p>
            <a:pPr marL="257175" indent="-257175" defTabSz="685800">
              <a:buFont typeface="Arial" panose="020B0604020202020204" pitchFamily="34" charset="0"/>
              <a:buChar char="•"/>
              <a:defRPr/>
            </a:pPr>
            <a:endParaRPr lang="en-GB" sz="2400" dirty="0">
              <a:solidFill>
                <a:prstClr val="white"/>
              </a:solidFill>
              <a:latin typeface="Arial" panose="020B0604020202020204" pitchFamily="34" charset="0"/>
              <a:cs typeface="Arial" panose="020B0604020202020204" pitchFamily="34" charset="0"/>
            </a:endParaRPr>
          </a:p>
          <a:p>
            <a:pPr marL="257175" indent="-257175" defTabSz="685800">
              <a:buFont typeface="Arial" panose="020B0604020202020204" pitchFamily="34" charset="0"/>
              <a:buChar char="•"/>
              <a:defRPr/>
            </a:pPr>
            <a:r>
              <a:rPr lang="en-GB" sz="2400" dirty="0">
                <a:solidFill>
                  <a:prstClr val="white"/>
                </a:solidFill>
                <a:latin typeface="Arial" panose="020B0604020202020204" pitchFamily="34" charset="0"/>
                <a:cs typeface="Arial" panose="020B0604020202020204" pitchFamily="34" charset="0"/>
                <a:hlinkClick r:id="rId4"/>
              </a:rPr>
              <a:t>PPDA - Promoting your Postgrad Skills in CVs and Cover Letters  </a:t>
            </a:r>
            <a:endParaRPr lang="en-GB" sz="2400" dirty="0">
              <a:solidFill>
                <a:prstClr val="white"/>
              </a:solidFill>
              <a:latin typeface="Arial" panose="020B0604020202020204" pitchFamily="34" charset="0"/>
              <a:cs typeface="Arial" panose="020B0604020202020204" pitchFamily="34" charset="0"/>
            </a:endParaRPr>
          </a:p>
          <a:p>
            <a:pPr defTabSz="685800">
              <a:defRPr/>
            </a:pPr>
            <a:r>
              <a:rPr lang="en-GB" sz="2400" dirty="0">
                <a:solidFill>
                  <a:prstClr val="white"/>
                </a:solidFill>
                <a:latin typeface="Arial" panose="020B0604020202020204" pitchFamily="34" charset="0"/>
                <a:cs typeface="Arial" panose="020B0604020202020204" pitchFamily="34" charset="0"/>
              </a:rPr>
              <a:t>    Thursday 2 November, 10.00 – 11.30 </a:t>
            </a:r>
          </a:p>
          <a:p>
            <a:pPr defTabSz="685800">
              <a:defRPr/>
            </a:pPr>
            <a:endParaRPr lang="en-GB" sz="2400" dirty="0">
              <a:solidFill>
                <a:prstClr val="white"/>
              </a:solidFill>
              <a:latin typeface="Arial" panose="020B0604020202020204" pitchFamily="34" charset="0"/>
              <a:cs typeface="Arial" panose="020B0604020202020204" pitchFamily="34" charset="0"/>
            </a:endParaRPr>
          </a:p>
          <a:p>
            <a:pPr marL="257175" indent="-257175" defTabSz="685800">
              <a:buFont typeface="Arial" panose="020B0604020202020204" pitchFamily="34" charset="0"/>
              <a:buChar char="•"/>
              <a:defRPr/>
            </a:pPr>
            <a:r>
              <a:rPr lang="en-GB" sz="2400" dirty="0">
                <a:solidFill>
                  <a:prstClr val="white"/>
                </a:solidFill>
                <a:latin typeface="Arial" panose="020B0604020202020204" pitchFamily="34" charset="0"/>
                <a:cs typeface="Arial" panose="020B0604020202020204" pitchFamily="34" charset="0"/>
                <a:hlinkClick r:id="rId5"/>
              </a:rPr>
              <a:t>PPDA - Job hunting beyond academia: Top Tips for Postgrads </a:t>
            </a:r>
            <a:endParaRPr lang="en-GB" sz="2400" dirty="0">
              <a:solidFill>
                <a:prstClr val="white"/>
              </a:solidFill>
              <a:latin typeface="Arial" panose="020B0604020202020204" pitchFamily="34" charset="0"/>
              <a:cs typeface="Arial" panose="020B0604020202020204" pitchFamily="34" charset="0"/>
            </a:endParaRPr>
          </a:p>
          <a:p>
            <a:pPr defTabSz="685800">
              <a:defRPr/>
            </a:pPr>
            <a:r>
              <a:rPr lang="en-GB" sz="2400" dirty="0">
                <a:solidFill>
                  <a:prstClr val="white"/>
                </a:solidFill>
                <a:latin typeface="Arial" panose="020B0604020202020204" pitchFamily="34" charset="0"/>
                <a:cs typeface="Arial" panose="020B0604020202020204" pitchFamily="34" charset="0"/>
              </a:rPr>
              <a:t>    9th November  15.00 – 16.00 online </a:t>
            </a:r>
          </a:p>
          <a:p>
            <a:pPr defTabSz="685800">
              <a:defRPr/>
            </a:pPr>
            <a:endParaRPr lang="en-GB" dirty="0">
              <a:solidFill>
                <a:prstClr val="white"/>
              </a:solidFill>
              <a:latin typeface="Arial" panose="020B0604020202020204" pitchFamily="34" charset="0"/>
              <a:cs typeface="Arial" panose="020B0604020202020204" pitchFamily="34" charset="0"/>
            </a:endParaRPr>
          </a:p>
          <a:p>
            <a:pPr marL="257175" indent="-257175" defTabSz="685800">
              <a:buFont typeface="Arial" panose="020B0604020202020204" pitchFamily="34" charset="0"/>
              <a:buChar char="•"/>
              <a:defRPr/>
            </a:pPr>
            <a:endParaRPr lang="en-GB" dirty="0">
              <a:solidFill>
                <a:prstClr val="white"/>
              </a:solidFill>
              <a:latin typeface="Arial" panose="020B0604020202020204" pitchFamily="34" charset="0"/>
              <a:cs typeface="Arial" panose="020B0604020202020204" pitchFamily="34" charset="0"/>
            </a:endParaRPr>
          </a:p>
          <a:p>
            <a:pPr marL="257175" indent="-257175" defTabSz="685800">
              <a:buFont typeface="Arial" panose="020B0604020202020204" pitchFamily="34" charset="0"/>
              <a:buChar char="•"/>
              <a:defRPr/>
            </a:pPr>
            <a:endParaRPr lang="en-GB"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19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CAA-8568-4991-8075-930D7CA2A205}"/>
              </a:ext>
            </a:extLst>
          </p:cNvPr>
          <p:cNvSpPr>
            <a:spLocks noGrp="1"/>
          </p:cNvSpPr>
          <p:nvPr>
            <p:ph type="title"/>
          </p:nvPr>
        </p:nvSpPr>
        <p:spPr/>
        <p:txBody>
          <a:bodyPr/>
          <a:lstStyle/>
          <a:p>
            <a:endParaRPr lang="en-GB" dirty="0"/>
          </a:p>
        </p:txBody>
      </p:sp>
      <p:pic>
        <p:nvPicPr>
          <p:cNvPr id="5" name="Content Placeholder 4" descr="A close up of a logo&#10;&#10;Description automatically generated">
            <a:extLst>
              <a:ext uri="{FF2B5EF4-FFF2-40B4-BE49-F238E27FC236}">
                <a16:creationId xmlns:a16="http://schemas.microsoft.com/office/drawing/2014/main" id="{7381DE6B-6135-4ABF-85F9-B97DBFF5A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9" name="TextBox 8">
            <a:extLst>
              <a:ext uri="{FF2B5EF4-FFF2-40B4-BE49-F238E27FC236}">
                <a16:creationId xmlns:a16="http://schemas.microsoft.com/office/drawing/2014/main" id="{B56409E8-A7F8-4B40-BA99-E5506A8D93F3}"/>
              </a:ext>
            </a:extLst>
          </p:cNvPr>
          <p:cNvSpPr txBox="1"/>
          <p:nvPr/>
        </p:nvSpPr>
        <p:spPr>
          <a:xfrm>
            <a:off x="445700" y="1750336"/>
            <a:ext cx="8041289" cy="1200329"/>
          </a:xfrm>
          <a:prstGeom prst="rect">
            <a:avLst/>
          </a:prstGeom>
          <a:noFill/>
        </p:spPr>
        <p:txBody>
          <a:bodyPr wrap="square" rtlCol="0">
            <a:spAutoFit/>
          </a:bodyPr>
          <a:lstStyle/>
          <a:p>
            <a:pPr defTabSz="685800">
              <a:defRPr/>
            </a:pPr>
            <a:r>
              <a:rPr lang="en-GB" sz="2400" dirty="0">
                <a:solidFill>
                  <a:prstClr val="white"/>
                </a:solidFill>
                <a:latin typeface="Arial" panose="020B0604020202020204" pitchFamily="34" charset="0"/>
                <a:cs typeface="Arial" panose="020B0604020202020204" pitchFamily="34" charset="0"/>
              </a:rPr>
              <a:t>Contact us via </a:t>
            </a:r>
            <a:r>
              <a:rPr lang="en-GB" sz="2400" dirty="0">
                <a:solidFill>
                  <a:prstClr val="white"/>
                </a:solidFill>
                <a:latin typeface="Arial" panose="020B0604020202020204" pitchFamily="34" charset="0"/>
                <a:cs typeface="Arial" panose="020B0604020202020204" pitchFamily="34" charset="0"/>
                <a:hlinkClick r:id="rId3"/>
              </a:rPr>
              <a:t>careersenquiries@contacts.bham.ac.uk</a:t>
            </a:r>
            <a:endParaRPr lang="en-GB" sz="2400" dirty="0">
              <a:solidFill>
                <a:prstClr val="white"/>
              </a:solidFill>
              <a:latin typeface="Arial" panose="020B0604020202020204" pitchFamily="34" charset="0"/>
              <a:cs typeface="Arial" panose="020B0604020202020204" pitchFamily="34" charset="0"/>
            </a:endParaRPr>
          </a:p>
          <a:p>
            <a:pPr marL="214313" indent="-214313" defTabSz="685800">
              <a:buFont typeface="Arial" panose="020B0604020202020204" pitchFamily="34" charset="0"/>
              <a:buChar char="•"/>
              <a:defRPr/>
            </a:pPr>
            <a:endParaRPr lang="en-GB" sz="2400" dirty="0">
              <a:solidFill>
                <a:prstClr val="white"/>
              </a:solidFill>
              <a:latin typeface="Arial" panose="020B0604020202020204" pitchFamily="34" charset="0"/>
              <a:cs typeface="Arial" panose="020B0604020202020204" pitchFamily="34" charset="0"/>
            </a:endParaRPr>
          </a:p>
          <a:p>
            <a:pPr defTabSz="685800">
              <a:defRPr/>
            </a:pPr>
            <a:r>
              <a:rPr lang="en-GB" sz="2400" dirty="0">
                <a:solidFill>
                  <a:prstClr val="white"/>
                </a:solidFill>
                <a:latin typeface="Arial" panose="020B0604020202020204" pitchFamily="34" charset="0"/>
                <a:cs typeface="Arial" panose="020B0604020202020204" pitchFamily="34" charset="0"/>
                <a:hlinkClick r:id="rId4"/>
              </a:rPr>
              <a:t>www.intranet.birmingham.ac.uk/careers/pg</a:t>
            </a:r>
            <a:r>
              <a:rPr lang="en-GB" sz="2400" dirty="0">
                <a:solidFill>
                  <a:prstClr val="white"/>
                </a:solidFill>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A6BB29CA-9C2F-44BD-8665-92681D73E780}"/>
              </a:ext>
            </a:extLst>
          </p:cNvPr>
          <p:cNvSpPr txBox="1"/>
          <p:nvPr/>
        </p:nvSpPr>
        <p:spPr>
          <a:xfrm>
            <a:off x="445700" y="554583"/>
            <a:ext cx="5473083" cy="715581"/>
          </a:xfrm>
          <a:prstGeom prst="rect">
            <a:avLst/>
          </a:prstGeom>
          <a:noFill/>
        </p:spPr>
        <p:txBody>
          <a:bodyPr wrap="square" rtlCol="0">
            <a:spAutoFit/>
          </a:bodyPr>
          <a:lstStyle/>
          <a:p>
            <a:pPr defTabSz="685800">
              <a:defRPr/>
            </a:pPr>
            <a:r>
              <a:rPr lang="en-GB" sz="4050" b="1" dirty="0">
                <a:solidFill>
                  <a:srgbClr val="B10170"/>
                </a:solidFill>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336867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221824" y="928214"/>
            <a:ext cx="2314893" cy="2394173"/>
          </a:xfrm>
        </p:spPr>
        <p:txBody>
          <a:bodyPr>
            <a:normAutofit/>
          </a:bodyPr>
          <a:lstStyle/>
          <a:p>
            <a:r>
              <a:rPr lang="en-GB" sz="4000">
                <a:effectLst>
                  <a:outerShdw blurRad="38100" dist="38100" dir="2700000" algn="tl">
                    <a:srgbClr val="000000">
                      <a:alpha val="43137"/>
                    </a:srgbClr>
                  </a:outerShdw>
                </a:effectLst>
              </a:rPr>
              <a:t>PG Skills Session</a:t>
            </a:r>
          </a:p>
        </p:txBody>
      </p:sp>
      <p:sp>
        <p:nvSpPr>
          <p:cNvPr id="6" name="Subtitle 5"/>
          <p:cNvSpPr>
            <a:spLocks noGrp="1"/>
          </p:cNvSpPr>
          <p:nvPr>
            <p:ph type="subTitle" idx="1"/>
          </p:nvPr>
        </p:nvSpPr>
        <p:spPr>
          <a:xfrm>
            <a:off x="6230472" y="3551282"/>
            <a:ext cx="2314893" cy="545704"/>
          </a:xfrm>
        </p:spPr>
        <p:txBody>
          <a:bodyPr>
            <a:noAutofit/>
          </a:bodyPr>
          <a:lstStyle/>
          <a:p>
            <a:r>
              <a:rPr lang="en-GB">
                <a:effectLst>
                  <a:outerShdw blurRad="38100" dist="38100" dir="2700000" algn="tl">
                    <a:srgbClr val="000000">
                      <a:alpha val="43137"/>
                    </a:srgbClr>
                  </a:outerShdw>
                </a:effectLst>
              </a:rPr>
              <a:t>Making meaningful and impactful connections</a:t>
            </a:r>
          </a:p>
        </p:txBody>
      </p:sp>
      <p:sp>
        <p:nvSpPr>
          <p:cNvPr id="7" name="WizardTitle"/>
          <p:cNvSpPr>
            <a:spLocks noGrp="1"/>
          </p:cNvSpPr>
          <p:nvPr>
            <p:ph type="body" sz="quarter" idx="13"/>
          </p:nvPr>
        </p:nvSpPr>
        <p:spPr>
          <a:xfrm>
            <a:off x="6230565" y="4869160"/>
            <a:ext cx="2314800" cy="1454817"/>
          </a:xfrm>
        </p:spPr>
        <p:txBody>
          <a:bodyPr/>
          <a:lstStyle/>
          <a:p>
            <a:pPr algn="r"/>
            <a:r>
              <a:rPr lang="en-GB" sz="1400" i="1" dirty="0"/>
              <a:t>Saira Asif</a:t>
            </a:r>
          </a:p>
          <a:p>
            <a:pPr algn="r"/>
            <a:r>
              <a:rPr lang="en-GB" sz="1400" i="1" dirty="0"/>
              <a:t>Daud Amir</a:t>
            </a:r>
          </a:p>
          <a:p>
            <a:pPr algn="r"/>
            <a:r>
              <a:rPr lang="en-GB" sz="1400" i="1" dirty="0"/>
              <a:t>Arun Mann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2AE7C-385F-410A-8EBB-210033528786}" type="slidenum">
              <a:rPr kumimoji="0" lang="en-GB" sz="900" b="1"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900" b="1" i="0" u="none" strike="noStrike" kern="1200" cap="none" spc="0" normalizeH="0" baseline="0" noProof="0">
              <a:ln>
                <a:noFill/>
              </a:ln>
              <a:solidFill>
                <a:prstClr val="white"/>
              </a:solidFill>
              <a:effectLst/>
              <a:uLnTx/>
              <a:uFillTx/>
              <a:latin typeface="Verdana"/>
              <a:ea typeface="+mn-ea"/>
              <a:cs typeface="+mn-cs"/>
            </a:endParaRPr>
          </a:p>
        </p:txBody>
      </p:sp>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6" r="6"/>
          <a:stretch>
            <a:fillRect/>
          </a:stretch>
        </p:blipFill>
        <p:spPr/>
      </p:pic>
    </p:spTree>
    <p:extLst>
      <p:ext uri="{BB962C8B-B14F-4D97-AF65-F5344CB8AC3E}">
        <p14:creationId xmlns:p14="http://schemas.microsoft.com/office/powerpoint/2010/main" val="426987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B38ED04-B408-2FED-1A3E-B94A78DDBF54}"/>
              </a:ext>
            </a:extLst>
          </p:cNvPr>
          <p:cNvSpPr/>
          <p:nvPr/>
        </p:nvSpPr>
        <p:spPr>
          <a:xfrm>
            <a:off x="467544" y="2699728"/>
            <a:ext cx="8208912" cy="320435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err="1"/>
          </a:p>
        </p:txBody>
      </p:sp>
      <p:sp>
        <p:nvSpPr>
          <p:cNvPr id="6" name="Rectangle: Rounded Corners 5">
            <a:extLst>
              <a:ext uri="{FF2B5EF4-FFF2-40B4-BE49-F238E27FC236}">
                <a16:creationId xmlns:a16="http://schemas.microsoft.com/office/drawing/2014/main" id="{A3BE0DBF-9503-D2B3-3C4C-3499B4ACF4E4}"/>
              </a:ext>
            </a:extLst>
          </p:cNvPr>
          <p:cNvSpPr/>
          <p:nvPr/>
        </p:nvSpPr>
        <p:spPr>
          <a:xfrm>
            <a:off x="467544" y="1464562"/>
            <a:ext cx="8208912" cy="11003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err="1"/>
          </a:p>
        </p:txBody>
      </p:sp>
      <p:sp>
        <p:nvSpPr>
          <p:cNvPr id="2" name="Title 1">
            <a:extLst>
              <a:ext uri="{FF2B5EF4-FFF2-40B4-BE49-F238E27FC236}">
                <a16:creationId xmlns:a16="http://schemas.microsoft.com/office/drawing/2014/main" id="{6F66F133-9892-F36D-A295-DBD7D7606B45}"/>
              </a:ext>
            </a:extLst>
          </p:cNvPr>
          <p:cNvSpPr>
            <a:spLocks noGrp="1"/>
          </p:cNvSpPr>
          <p:nvPr>
            <p:ph type="title"/>
          </p:nvPr>
        </p:nvSpPr>
        <p:spPr/>
        <p:txBody>
          <a:bodyPr/>
          <a:lstStyle/>
          <a:p>
            <a:r>
              <a:rPr lang="en-GB"/>
              <a:t>Introduction to Turner &amp; Townsend</a:t>
            </a:r>
            <a:endParaRPr lang="en-US"/>
          </a:p>
        </p:txBody>
      </p:sp>
      <p:sp>
        <p:nvSpPr>
          <p:cNvPr id="3" name="Content Placeholder 2">
            <a:extLst>
              <a:ext uri="{FF2B5EF4-FFF2-40B4-BE49-F238E27FC236}">
                <a16:creationId xmlns:a16="http://schemas.microsoft.com/office/drawing/2014/main" id="{C94631E1-0415-BFED-AEC5-8400FE6B2A5F}"/>
              </a:ext>
            </a:extLst>
          </p:cNvPr>
          <p:cNvSpPr>
            <a:spLocks noGrp="1"/>
          </p:cNvSpPr>
          <p:nvPr>
            <p:ph idx="1"/>
          </p:nvPr>
        </p:nvSpPr>
        <p:spPr/>
        <p:txBody>
          <a:bodyPr vert="horz" lIns="0" tIns="0" rIns="0" bIns="0" rtlCol="0" anchor="t">
            <a:normAutofit fontScale="92500" lnSpcReduction="20000"/>
          </a:bodyPr>
          <a:lstStyle/>
          <a:p>
            <a:r>
              <a:rPr lang="en-US" sz="1800">
                <a:solidFill>
                  <a:schemeClr val="bg2"/>
                </a:solidFill>
                <a:latin typeface="Calibri"/>
                <a:ea typeface="Times New Roman" panose="02020603050405020304" pitchFamily="18" charset="0"/>
                <a:cs typeface="Calibri"/>
              </a:rPr>
              <a:t>Turner &amp; Townsend </a:t>
            </a:r>
            <a:r>
              <a:rPr lang="en-US" sz="1800" b="0">
                <a:solidFill>
                  <a:schemeClr val="bg2"/>
                </a:solidFill>
                <a:latin typeface="Calibri"/>
                <a:ea typeface="Times New Roman" panose="02020603050405020304" pitchFamily="18" charset="0"/>
                <a:cs typeface="Calibri"/>
              </a:rPr>
              <a:t>is a global professional services company with over 10,000 people in 48 countries. Collaborating with our clients across </a:t>
            </a:r>
            <a:r>
              <a:rPr lang="en-US" sz="1800">
                <a:solidFill>
                  <a:schemeClr val="bg2"/>
                </a:solidFill>
                <a:latin typeface="Calibri"/>
                <a:ea typeface="Times New Roman" panose="02020603050405020304" pitchFamily="18" charset="0"/>
                <a:cs typeface="Calibri"/>
              </a:rPr>
              <a:t>real estate</a:t>
            </a:r>
            <a:r>
              <a:rPr lang="en-US" sz="1800" b="0">
                <a:solidFill>
                  <a:schemeClr val="bg2"/>
                </a:solidFill>
                <a:latin typeface="Calibri"/>
                <a:ea typeface="Times New Roman" panose="02020603050405020304" pitchFamily="18" charset="0"/>
                <a:cs typeface="Calibri"/>
              </a:rPr>
              <a:t>, </a:t>
            </a:r>
            <a:r>
              <a:rPr lang="en-US" sz="1800">
                <a:solidFill>
                  <a:schemeClr val="bg2"/>
                </a:solidFill>
                <a:latin typeface="Calibri"/>
                <a:ea typeface="Times New Roman" panose="02020603050405020304" pitchFamily="18" charset="0"/>
                <a:cs typeface="Calibri"/>
              </a:rPr>
              <a:t>infrastructure</a:t>
            </a:r>
            <a:r>
              <a:rPr lang="en-US" sz="1800" b="0">
                <a:solidFill>
                  <a:schemeClr val="bg2"/>
                </a:solidFill>
                <a:latin typeface="Calibri"/>
                <a:ea typeface="Times New Roman" panose="02020603050405020304" pitchFamily="18" charset="0"/>
                <a:cs typeface="Calibri"/>
              </a:rPr>
              <a:t> and </a:t>
            </a:r>
            <a:r>
              <a:rPr lang="en-US" sz="1800">
                <a:solidFill>
                  <a:schemeClr val="bg2"/>
                </a:solidFill>
                <a:latin typeface="Calibri"/>
                <a:ea typeface="Times New Roman" panose="02020603050405020304" pitchFamily="18" charset="0"/>
                <a:cs typeface="Calibri"/>
              </a:rPr>
              <a:t>natural resources sectors</a:t>
            </a:r>
            <a:r>
              <a:rPr lang="en-US" sz="1800" b="0">
                <a:solidFill>
                  <a:schemeClr val="bg2"/>
                </a:solidFill>
                <a:latin typeface="Calibri"/>
                <a:ea typeface="Times New Roman" panose="02020603050405020304" pitchFamily="18" charset="0"/>
                <a:cs typeface="Calibri"/>
              </a:rPr>
              <a:t>, we </a:t>
            </a:r>
            <a:r>
              <a:rPr lang="en-US" sz="1800" b="0" err="1">
                <a:solidFill>
                  <a:schemeClr val="bg2"/>
                </a:solidFill>
                <a:latin typeface="Calibri"/>
                <a:ea typeface="Times New Roman" panose="02020603050405020304" pitchFamily="18" charset="0"/>
                <a:cs typeface="Calibri"/>
              </a:rPr>
              <a:t>specialise</a:t>
            </a:r>
            <a:r>
              <a:rPr lang="en-US" sz="1800" b="0">
                <a:solidFill>
                  <a:schemeClr val="bg2"/>
                </a:solidFill>
                <a:latin typeface="Calibri"/>
                <a:ea typeface="Times New Roman" panose="02020603050405020304" pitchFamily="18" charset="0"/>
                <a:cs typeface="Calibri"/>
              </a:rPr>
              <a:t> in major </a:t>
            </a:r>
            <a:r>
              <a:rPr lang="en-US" sz="1800" b="0" err="1">
                <a:solidFill>
                  <a:schemeClr val="bg2"/>
                </a:solidFill>
                <a:latin typeface="Calibri"/>
                <a:ea typeface="Times New Roman" panose="02020603050405020304" pitchFamily="18" charset="0"/>
                <a:cs typeface="Calibri"/>
              </a:rPr>
              <a:t>programmes</a:t>
            </a:r>
            <a:r>
              <a:rPr lang="en-US" sz="1800" b="0">
                <a:solidFill>
                  <a:schemeClr val="bg2"/>
                </a:solidFill>
                <a:latin typeface="Calibri"/>
                <a:ea typeface="Times New Roman" panose="02020603050405020304" pitchFamily="18" charset="0"/>
                <a:cs typeface="Calibri"/>
              </a:rPr>
              <a:t>, </a:t>
            </a:r>
            <a:r>
              <a:rPr lang="en-US" sz="1800" b="0" err="1">
                <a:solidFill>
                  <a:schemeClr val="bg2"/>
                </a:solidFill>
                <a:latin typeface="Calibri"/>
                <a:ea typeface="Times New Roman" panose="02020603050405020304" pitchFamily="18" charset="0"/>
                <a:cs typeface="Calibri"/>
              </a:rPr>
              <a:t>programme</a:t>
            </a:r>
            <a:r>
              <a:rPr lang="en-US" sz="1800" b="0">
                <a:solidFill>
                  <a:schemeClr val="bg2"/>
                </a:solidFill>
                <a:latin typeface="Calibri"/>
                <a:ea typeface="Times New Roman" panose="02020603050405020304" pitchFamily="18" charset="0"/>
                <a:cs typeface="Calibri"/>
              </a:rPr>
              <a:t> management, cost and commercial management, net zero and digital solutions.</a:t>
            </a:r>
          </a:p>
          <a:p>
            <a:endParaRPr lang="en-US" sz="1800" b="0">
              <a:latin typeface="Calibri"/>
              <a:ea typeface="Times New Roman" panose="02020603050405020304" pitchFamily="18" charset="0"/>
              <a:cs typeface="Calibri"/>
            </a:endParaRPr>
          </a:p>
          <a:p>
            <a:pPr marL="285750" indent="-285750">
              <a:buFont typeface="Arial" panose="020B0604020202020204" pitchFamily="34" charset="0"/>
              <a:buChar char="•"/>
            </a:pPr>
            <a:r>
              <a:rPr lang="en-US" sz="1800" err="1">
                <a:latin typeface="Calibri"/>
                <a:ea typeface="Times New Roman" panose="02020603050405020304" pitchFamily="18" charset="0"/>
                <a:cs typeface="Calibri"/>
              </a:rPr>
              <a:t>Programme</a:t>
            </a:r>
            <a:r>
              <a:rPr lang="en-US" sz="1800">
                <a:latin typeface="Calibri"/>
                <a:ea typeface="Times New Roman" panose="02020603050405020304" pitchFamily="18" charset="0"/>
                <a:cs typeface="Calibri"/>
              </a:rPr>
              <a:t> strategy and set-up - </a:t>
            </a:r>
            <a:r>
              <a:rPr lang="en-US" sz="1800" b="0">
                <a:latin typeface="Calibri"/>
                <a:ea typeface="Times New Roman" panose="02020603050405020304" pitchFamily="18" charset="0"/>
                <a:cs typeface="Calibri"/>
              </a:rPr>
              <a:t>setting up for success – building the right capabilities and execution plan to drive clear </a:t>
            </a:r>
            <a:r>
              <a:rPr lang="en-US" sz="1800" b="0" err="1">
                <a:latin typeface="Calibri"/>
                <a:ea typeface="Times New Roman" panose="02020603050405020304" pitchFamily="18" charset="0"/>
                <a:cs typeface="Calibri"/>
              </a:rPr>
              <a:t>programme</a:t>
            </a:r>
            <a:r>
              <a:rPr lang="en-US" sz="1800" b="0">
                <a:latin typeface="Calibri"/>
                <a:ea typeface="Times New Roman" panose="02020603050405020304" pitchFamily="18" charset="0"/>
                <a:cs typeface="Calibri"/>
              </a:rPr>
              <a:t> outcomes.</a:t>
            </a:r>
          </a:p>
          <a:p>
            <a:pPr marL="285750" indent="-285750">
              <a:buFont typeface="Arial" panose="020B0604020202020204" pitchFamily="34" charset="0"/>
              <a:buChar char="•"/>
            </a:pPr>
            <a:r>
              <a:rPr lang="en-US" sz="1800" err="1">
                <a:latin typeface="Calibri"/>
                <a:ea typeface="Times New Roman" panose="02020603050405020304" pitchFamily="18" charset="0"/>
                <a:cs typeface="Calibri"/>
              </a:rPr>
              <a:t>Programme</a:t>
            </a:r>
            <a:r>
              <a:rPr lang="en-US" sz="1800">
                <a:latin typeface="Calibri"/>
                <a:ea typeface="Times New Roman" panose="02020603050405020304" pitchFamily="18" charset="0"/>
                <a:cs typeface="Calibri"/>
              </a:rPr>
              <a:t> management </a:t>
            </a:r>
            <a:r>
              <a:rPr lang="en-US" sz="1800" b="0">
                <a:latin typeface="Calibri"/>
                <a:ea typeface="Times New Roman" panose="02020603050405020304" pitchFamily="18" charset="0"/>
                <a:cs typeface="Calibri"/>
              </a:rPr>
              <a:t>- looking at the big picture, driving better overall outcomes, and having real confidence your </a:t>
            </a:r>
            <a:r>
              <a:rPr lang="en-US" sz="1800" b="0" err="1">
                <a:latin typeface="Calibri"/>
                <a:ea typeface="Times New Roman" panose="02020603050405020304" pitchFamily="18" charset="0"/>
                <a:cs typeface="Calibri"/>
              </a:rPr>
              <a:t>programme</a:t>
            </a:r>
            <a:r>
              <a:rPr lang="en-US" sz="1800" b="0">
                <a:latin typeface="Calibri"/>
                <a:ea typeface="Times New Roman" panose="02020603050405020304" pitchFamily="18" charset="0"/>
                <a:cs typeface="Calibri"/>
              </a:rPr>
              <a:t> is under control.</a:t>
            </a:r>
          </a:p>
          <a:p>
            <a:pPr marL="285750" indent="-285750">
              <a:buFont typeface="Arial" panose="020B0604020202020204" pitchFamily="34" charset="0"/>
              <a:buChar char="•"/>
            </a:pPr>
            <a:r>
              <a:rPr lang="en-US" sz="1800">
                <a:latin typeface="Calibri"/>
                <a:ea typeface="Times New Roman" panose="02020603050405020304" pitchFamily="18" charset="0"/>
                <a:cs typeface="Calibri"/>
              </a:rPr>
              <a:t>Cost and commercial management </a:t>
            </a:r>
            <a:r>
              <a:rPr lang="en-US" sz="1800" b="0">
                <a:latin typeface="Calibri"/>
                <a:ea typeface="Times New Roman" panose="02020603050405020304" pitchFamily="18" charset="0"/>
                <a:cs typeface="Calibri"/>
              </a:rPr>
              <a:t>- driving and safeguarding your commercial interests from start to finish.</a:t>
            </a:r>
          </a:p>
          <a:p>
            <a:pPr marL="285750" indent="-285750">
              <a:buFont typeface="Arial" panose="020B0604020202020204" pitchFamily="34" charset="0"/>
              <a:buChar char="•"/>
            </a:pPr>
            <a:r>
              <a:rPr lang="en-US" sz="1800">
                <a:latin typeface="Calibri"/>
                <a:ea typeface="Times New Roman" panose="02020603050405020304" pitchFamily="18" charset="0"/>
                <a:cs typeface="Calibri"/>
              </a:rPr>
              <a:t>Project management - </a:t>
            </a:r>
            <a:r>
              <a:rPr lang="en-US" sz="1800" b="0">
                <a:latin typeface="Calibri"/>
                <a:ea typeface="Times New Roman" panose="02020603050405020304" pitchFamily="18" charset="0"/>
                <a:cs typeface="Calibri"/>
              </a:rPr>
              <a:t>delivering project success through effective planning, the right team and rigorous controls.</a:t>
            </a:r>
          </a:p>
          <a:p>
            <a:pPr marL="285750" indent="-285750">
              <a:buFont typeface="Arial" panose="020B0604020202020204" pitchFamily="34" charset="0"/>
              <a:buChar char="•"/>
            </a:pPr>
            <a:r>
              <a:rPr lang="en-US" sz="1800">
                <a:latin typeface="Calibri"/>
                <a:ea typeface="Times New Roman" panose="02020603050405020304" pitchFamily="18" charset="0"/>
                <a:cs typeface="Calibri"/>
              </a:rPr>
              <a:t>Procurement - </a:t>
            </a:r>
            <a:r>
              <a:rPr lang="en-US" sz="1800" b="0">
                <a:latin typeface="Calibri"/>
                <a:ea typeface="Times New Roman" panose="02020603050405020304" pitchFamily="18" charset="0"/>
                <a:cs typeface="Calibri"/>
              </a:rPr>
              <a:t>developing and delivering procurement and supply chain strategies that get the best results from the market.</a:t>
            </a:r>
          </a:p>
          <a:p>
            <a:endParaRPr lang="en-US"/>
          </a:p>
        </p:txBody>
      </p:sp>
      <p:sp>
        <p:nvSpPr>
          <p:cNvPr id="4" name="Footer Placeholder 3">
            <a:extLst>
              <a:ext uri="{FF2B5EF4-FFF2-40B4-BE49-F238E27FC236}">
                <a16:creationId xmlns:a16="http://schemas.microsoft.com/office/drawing/2014/main" id="{246D16E9-12C8-F1E8-635A-89818543D0CC}"/>
              </a:ext>
            </a:extLst>
          </p:cNvPr>
          <p:cNvSpPr>
            <a:spLocks noGrp="1"/>
          </p:cNvSpPr>
          <p:nvPr>
            <p:ph type="ftr" sz="quarter" idx="11"/>
          </p:nvPr>
        </p:nvSpPr>
        <p:spPr/>
        <p:txBody>
          <a:bodyPr/>
          <a:lstStyle/>
          <a:p>
            <a:r>
              <a:rPr lang="en-GB"/>
              <a:t>PG Skills Session</a:t>
            </a:r>
          </a:p>
        </p:txBody>
      </p:sp>
      <p:sp>
        <p:nvSpPr>
          <p:cNvPr id="5" name="Slide Number Placeholder 4">
            <a:extLst>
              <a:ext uri="{FF2B5EF4-FFF2-40B4-BE49-F238E27FC236}">
                <a16:creationId xmlns:a16="http://schemas.microsoft.com/office/drawing/2014/main" id="{3090469A-5EC6-8C77-46BF-8E88CDB93061}"/>
              </a:ext>
            </a:extLst>
          </p:cNvPr>
          <p:cNvSpPr>
            <a:spLocks noGrp="1"/>
          </p:cNvSpPr>
          <p:nvPr>
            <p:ph type="sldNum" sz="quarter" idx="12"/>
          </p:nvPr>
        </p:nvSpPr>
        <p:spPr/>
        <p:txBody>
          <a:bodyPr/>
          <a:lstStyle/>
          <a:p>
            <a:fld id="{7792AE7C-385F-410A-8EBB-210033528786}" type="slidenum">
              <a:rPr lang="en-GB" smtClean="0"/>
              <a:t>7</a:t>
            </a:fld>
            <a:endParaRPr lang="en-GB"/>
          </a:p>
        </p:txBody>
      </p:sp>
    </p:spTree>
    <p:extLst>
      <p:ext uri="{BB962C8B-B14F-4D97-AF65-F5344CB8AC3E}">
        <p14:creationId xmlns:p14="http://schemas.microsoft.com/office/powerpoint/2010/main" val="285948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C271F60-5160-3BE2-1637-EDDC3A7D3710}"/>
              </a:ext>
            </a:extLst>
          </p:cNvPr>
          <p:cNvSpPr/>
          <p:nvPr/>
        </p:nvSpPr>
        <p:spPr>
          <a:xfrm>
            <a:off x="217204" y="1427966"/>
            <a:ext cx="8564658" cy="462088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err="1"/>
          </a:p>
        </p:txBody>
      </p:sp>
      <p:sp>
        <p:nvSpPr>
          <p:cNvPr id="2" name="Title 1">
            <a:extLst>
              <a:ext uri="{FF2B5EF4-FFF2-40B4-BE49-F238E27FC236}">
                <a16:creationId xmlns:a16="http://schemas.microsoft.com/office/drawing/2014/main" id="{8A2B1E08-1DF4-CB0C-C26B-182FA4695C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D3578E-92EC-DD46-8ED2-1A04A3A8FA2A}"/>
              </a:ext>
            </a:extLst>
          </p:cNvPr>
          <p:cNvSpPr>
            <a:spLocks noGrp="1"/>
          </p:cNvSpPr>
          <p:nvPr>
            <p:ph idx="1"/>
          </p:nvPr>
        </p:nvSpPr>
        <p:spPr/>
        <p:txBody>
          <a:bodyPr>
            <a:normAutofit fontScale="70000" lnSpcReduction="20000"/>
          </a:bodyPr>
          <a:lstStyle/>
          <a:p>
            <a:pPr marL="285750" indent="-285750">
              <a:buFont typeface="Arial" panose="020B0604020202020204" pitchFamily="34" charset="0"/>
              <a:buChar char="•"/>
            </a:pPr>
            <a:r>
              <a:rPr lang="en-US" sz="2000"/>
              <a:t>Safety, health and quality - </a:t>
            </a:r>
            <a:r>
              <a:rPr lang="en-US" sz="2000" b="0"/>
              <a:t>embedding the strategies and culture that support effective operations and maintain a safe and healthy environment</a:t>
            </a:r>
          </a:p>
          <a:p>
            <a:pPr marL="285750" indent="-285750">
              <a:buFont typeface="Arial" panose="020B0604020202020204" pitchFamily="34" charset="0"/>
              <a:buChar char="•"/>
            </a:pPr>
            <a:r>
              <a:rPr lang="en-US" sz="2000"/>
              <a:t>Controls and performance - </a:t>
            </a:r>
            <a:r>
              <a:rPr lang="en-US" sz="2000" b="0"/>
              <a:t>applying robust and pro-active controls from a clear baseline to deliver confidence in </a:t>
            </a:r>
            <a:r>
              <a:rPr lang="en-US" sz="2000" b="0" err="1"/>
              <a:t>programme</a:t>
            </a:r>
            <a:r>
              <a:rPr lang="en-US" sz="2000" b="0"/>
              <a:t> and project performance</a:t>
            </a:r>
          </a:p>
          <a:p>
            <a:pPr marL="285750" indent="-285750">
              <a:buFont typeface="Arial" panose="020B0604020202020204" pitchFamily="34" charset="0"/>
              <a:buChar char="•"/>
            </a:pPr>
            <a:r>
              <a:rPr lang="en-US" sz="2000"/>
              <a:t>Technology and data - </a:t>
            </a:r>
            <a:r>
              <a:rPr lang="en-US" sz="2000" b="0"/>
              <a:t>unlocking the potential of technology, data and information modelling to drive performance, support great decision-making and create collaborative working environments.</a:t>
            </a:r>
          </a:p>
          <a:p>
            <a:pPr marL="285750" indent="-285750">
              <a:buFont typeface="Arial" panose="020B0604020202020204" pitchFamily="34" charset="0"/>
              <a:buChar char="•"/>
            </a:pPr>
            <a:r>
              <a:rPr lang="en-US" sz="2000"/>
              <a:t>Advisory - </a:t>
            </a:r>
            <a:r>
              <a:rPr lang="en-US" sz="2000" b="0"/>
              <a:t>providing independent advice to help make your business and investments a success.</a:t>
            </a:r>
          </a:p>
          <a:p>
            <a:pPr marL="285750" indent="-285750">
              <a:buFont typeface="Arial" panose="020B0604020202020204" pitchFamily="34" charset="0"/>
              <a:buChar char="•"/>
            </a:pPr>
            <a:r>
              <a:rPr lang="en-US" sz="2000"/>
              <a:t>Expert opinion - </a:t>
            </a:r>
            <a:r>
              <a:rPr lang="en-US" sz="2000" b="0"/>
              <a:t>when disputes require expert services, we support legal firms on quantum and delay services.</a:t>
            </a:r>
          </a:p>
          <a:p>
            <a:pPr marL="285750" indent="-285750">
              <a:buFont typeface="Arial" panose="020B0604020202020204" pitchFamily="34" charset="0"/>
              <a:buChar char="•"/>
            </a:pPr>
            <a:r>
              <a:rPr lang="en-US" sz="2000"/>
              <a:t>Productivity improvement - </a:t>
            </a:r>
            <a:r>
              <a:rPr lang="en-US" sz="2000" b="0"/>
              <a:t>identifying inefficiencies and opportunities to improve every stage of projects, </a:t>
            </a:r>
            <a:r>
              <a:rPr lang="en-US" sz="2000" b="0" err="1"/>
              <a:t>programmes</a:t>
            </a:r>
            <a:r>
              <a:rPr lang="en-US" sz="2000" b="0"/>
              <a:t> and operations.</a:t>
            </a:r>
            <a:endParaRPr lang="en-US" sz="2000"/>
          </a:p>
          <a:p>
            <a:pPr marL="285750" indent="-285750">
              <a:buFont typeface="Arial" panose="020B0604020202020204" pitchFamily="34" charset="0"/>
              <a:buChar char="•"/>
            </a:pPr>
            <a:r>
              <a:rPr lang="en-US" sz="2000"/>
              <a:t>Our current job role </a:t>
            </a:r>
          </a:p>
          <a:p>
            <a:pPr marL="285750" indent="-285750">
              <a:buFont typeface="Arial" panose="020B0604020202020204" pitchFamily="34" charset="0"/>
              <a:buChar char="•"/>
            </a:pPr>
            <a:r>
              <a:rPr lang="en-US" sz="2000"/>
              <a:t>Our individual career Journey </a:t>
            </a:r>
          </a:p>
          <a:p>
            <a:pPr marL="285750" indent="-285750">
              <a:buFont typeface="Arial" panose="020B0604020202020204" pitchFamily="34" charset="0"/>
              <a:buChar char="•"/>
            </a:pPr>
            <a:r>
              <a:rPr lang="en-US" sz="2000"/>
              <a:t>How networking has helped us in our career (one fact)</a:t>
            </a:r>
          </a:p>
          <a:p>
            <a:pPr marL="285750" indent="-285750">
              <a:buFont typeface="Arial" panose="020B0604020202020204" pitchFamily="34" charset="0"/>
              <a:buChar char="•"/>
            </a:pPr>
            <a:endParaRPr lang="en-US" sz="2000"/>
          </a:p>
        </p:txBody>
      </p:sp>
      <p:sp>
        <p:nvSpPr>
          <p:cNvPr id="4" name="Footer Placeholder 3">
            <a:extLst>
              <a:ext uri="{FF2B5EF4-FFF2-40B4-BE49-F238E27FC236}">
                <a16:creationId xmlns:a16="http://schemas.microsoft.com/office/drawing/2014/main" id="{0B21C579-13C6-2855-9900-4B3E4789581F}"/>
              </a:ext>
            </a:extLst>
          </p:cNvPr>
          <p:cNvSpPr>
            <a:spLocks noGrp="1"/>
          </p:cNvSpPr>
          <p:nvPr>
            <p:ph type="ftr" sz="quarter" idx="11"/>
          </p:nvPr>
        </p:nvSpPr>
        <p:spPr/>
        <p:txBody>
          <a:bodyPr/>
          <a:lstStyle/>
          <a:p>
            <a:r>
              <a:rPr lang="en-GB"/>
              <a:t>PG Skills Session</a:t>
            </a:r>
          </a:p>
        </p:txBody>
      </p:sp>
      <p:sp>
        <p:nvSpPr>
          <p:cNvPr id="5" name="Slide Number Placeholder 4">
            <a:extLst>
              <a:ext uri="{FF2B5EF4-FFF2-40B4-BE49-F238E27FC236}">
                <a16:creationId xmlns:a16="http://schemas.microsoft.com/office/drawing/2014/main" id="{527162D2-59DC-9A3F-D560-72BAB00C7529}"/>
              </a:ext>
            </a:extLst>
          </p:cNvPr>
          <p:cNvSpPr>
            <a:spLocks noGrp="1"/>
          </p:cNvSpPr>
          <p:nvPr>
            <p:ph type="sldNum" sz="quarter" idx="12"/>
          </p:nvPr>
        </p:nvSpPr>
        <p:spPr/>
        <p:txBody>
          <a:bodyPr/>
          <a:lstStyle/>
          <a:p>
            <a:fld id="{7792AE7C-385F-410A-8EBB-210033528786}" type="slidenum">
              <a:rPr lang="en-GB" smtClean="0"/>
              <a:t>8</a:t>
            </a:fld>
            <a:endParaRPr lang="en-GB"/>
          </a:p>
        </p:txBody>
      </p:sp>
    </p:spTree>
    <p:extLst>
      <p:ext uri="{BB962C8B-B14F-4D97-AF65-F5344CB8AC3E}">
        <p14:creationId xmlns:p14="http://schemas.microsoft.com/office/powerpoint/2010/main" val="71264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Objectives</a:t>
            </a:r>
          </a:p>
        </p:txBody>
      </p:sp>
      <p:sp>
        <p:nvSpPr>
          <p:cNvPr id="4" name="Content Placeholder 3"/>
          <p:cNvSpPr>
            <a:spLocks noGrp="1"/>
          </p:cNvSpPr>
          <p:nvPr>
            <p:ph idx="1"/>
          </p:nvPr>
        </p:nvSpPr>
        <p:spPr>
          <a:xfrm>
            <a:off x="611188" y="2996952"/>
            <a:ext cx="7921625" cy="3141298"/>
          </a:xfrm>
        </p:spPr>
        <p:txBody>
          <a:bodyPr/>
          <a:lstStyle/>
          <a:p>
            <a:pPr marL="0" lvl="2" indent="0">
              <a:buClr>
                <a:srgbClr val="009FDA"/>
              </a:buClr>
              <a:buNone/>
            </a:pPr>
            <a:endParaRPr lang="en-GB">
              <a:solidFill>
                <a:srgbClr val="5E6A71"/>
              </a:solidFill>
            </a:endParaRPr>
          </a:p>
          <a:p>
            <a:pPr marL="0" lvl="2" indent="0">
              <a:buClr>
                <a:srgbClr val="009FDA"/>
              </a:buClr>
              <a:buNone/>
            </a:pPr>
            <a:endParaRPr lang="en-GB">
              <a:solidFill>
                <a:srgbClr val="5E6A71"/>
              </a:solidFill>
            </a:endParaRPr>
          </a:p>
          <a:p>
            <a:pPr marL="0" lvl="2" indent="0">
              <a:buClr>
                <a:srgbClr val="009FDA"/>
              </a:buClr>
              <a:buNone/>
            </a:pPr>
            <a:r>
              <a:rPr lang="en-GB">
                <a:solidFill>
                  <a:srgbClr val="5E6A71"/>
                </a:solidFill>
              </a:rPr>
              <a:t>Three objectives for this session:</a:t>
            </a:r>
          </a:p>
          <a:p>
            <a:pPr marL="0" lvl="2" indent="0">
              <a:buClr>
                <a:srgbClr val="009FDA"/>
              </a:buClr>
              <a:buNone/>
            </a:pPr>
            <a:endParaRPr lang="en-GB">
              <a:solidFill>
                <a:srgbClr val="5E6A71"/>
              </a:solidFill>
            </a:endParaRPr>
          </a:p>
          <a:p>
            <a:endParaRPr lang="en-GB"/>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tint val="75000"/>
                  </a:prstClr>
                </a:solidFill>
                <a:effectLst/>
                <a:uLnTx/>
                <a:uFillTx/>
                <a:latin typeface="Verdana"/>
                <a:ea typeface="+mn-ea"/>
                <a:cs typeface="+mn-cs"/>
              </a:rPr>
              <a:t>PG Skills Session</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2AE7C-385F-410A-8EBB-210033528786}" type="slidenum">
              <a:rPr kumimoji="0" lang="en-GB" sz="900" b="1"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900" b="1" i="0" u="none" strike="noStrike" kern="1200" cap="none" spc="0" normalizeH="0" baseline="0" noProof="0">
              <a:ln>
                <a:noFill/>
              </a:ln>
              <a:solidFill>
                <a:prstClr val="black">
                  <a:tint val="75000"/>
                </a:prstClr>
              </a:solidFill>
              <a:effectLst/>
              <a:uLnTx/>
              <a:uFillTx/>
              <a:latin typeface="Verdana"/>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3847743450"/>
              </p:ext>
            </p:extLst>
          </p:nvPr>
        </p:nvGraphicFramePr>
        <p:xfrm>
          <a:off x="611188" y="1653034"/>
          <a:ext cx="7849244" cy="1426800"/>
        </p:xfrm>
        <a:graphic>
          <a:graphicData uri="http://schemas.openxmlformats.org/drawingml/2006/table">
            <a:tbl>
              <a:tblPr firstRow="1" bandRow="1">
                <a:tableStyleId>{5C22544A-7EE6-4342-B048-85BDC9FD1C3A}</a:tableStyleId>
              </a:tblPr>
              <a:tblGrid>
                <a:gridCol w="7849244">
                  <a:extLst>
                    <a:ext uri="{9D8B030D-6E8A-4147-A177-3AD203B41FA5}">
                      <a16:colId xmlns:a16="http://schemas.microsoft.com/office/drawing/2014/main" val="20000"/>
                    </a:ext>
                  </a:extLst>
                </a:gridCol>
              </a:tblGrid>
              <a:tr h="839862">
                <a:tc>
                  <a:txBody>
                    <a:bodyPr/>
                    <a:lstStyle/>
                    <a:p>
                      <a:pPr algn="ctr"/>
                      <a:r>
                        <a:rPr lang="en-GB" sz="1400" b="1" i="1" kern="1200">
                          <a:solidFill>
                            <a:schemeClr val="accent1"/>
                          </a:solidFill>
                          <a:effectLst/>
                          <a:latin typeface="+mn-lt"/>
                          <a:ea typeface="+mn-ea"/>
                          <a:cs typeface="+mn-cs"/>
                        </a:rPr>
                        <a:t>The session aims to equip you with a clear understanding of the different types of networking; the power of networking and the benefits of networking. The session will aim to focus on several areas to consider when building on professional networks, such as, finding a mentor, using LinkedIn, and how to make the most of recruitment events. </a:t>
                      </a:r>
                      <a:endParaRPr lang="en-GB" sz="1000" b="1" i="0" baseline="0">
                        <a:solidFill>
                          <a:schemeClr val="accent1"/>
                        </a:solidFill>
                      </a:endParaRPr>
                    </a:p>
                  </a:txBody>
                  <a:tcPr marL="90000" marT="180000" marB="180000">
                    <a:lnL w="12700" cmpd="sng">
                      <a:noFill/>
                    </a:lnL>
                    <a:lnR w="12700" cmpd="sng">
                      <a:noFill/>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pSp>
        <p:nvGrpSpPr>
          <p:cNvPr id="8" name="Group 7">
            <a:extLst>
              <a:ext uri="{FF2B5EF4-FFF2-40B4-BE49-F238E27FC236}">
                <a16:creationId xmlns:a16="http://schemas.microsoft.com/office/drawing/2014/main" id="{2A0D1747-CF92-959A-5ABA-FF6FD70F6C62}"/>
              </a:ext>
            </a:extLst>
          </p:cNvPr>
          <p:cNvGrpSpPr/>
          <p:nvPr/>
        </p:nvGrpSpPr>
        <p:grpSpPr>
          <a:xfrm>
            <a:off x="359346" y="4077072"/>
            <a:ext cx="8101086" cy="1944216"/>
            <a:chOff x="287338" y="3879330"/>
            <a:chExt cx="8101086" cy="1034464"/>
          </a:xfrm>
        </p:grpSpPr>
        <p:sp>
          <p:nvSpPr>
            <p:cNvPr id="3" name="Rectangle 2"/>
            <p:cNvSpPr/>
            <p:nvPr/>
          </p:nvSpPr>
          <p:spPr>
            <a:xfrm>
              <a:off x="755576" y="3933056"/>
              <a:ext cx="2160240" cy="936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effectLst/>
                  <a:ea typeface="Calibri" panose="020F0502020204030204" pitchFamily="34" charset="0"/>
                </a:rPr>
                <a:t>Understand the foundations of networking and how networking can help you. </a:t>
              </a:r>
              <a:endParaRPr lang="en-US" sz="1600" b="1">
                <a:effectLst/>
                <a:ea typeface="Calibri" panose="020F0502020204030204" pitchFamily="34" charset="0"/>
              </a:endParaRPr>
            </a:p>
          </p:txBody>
        </p:sp>
        <p:sp>
          <p:nvSpPr>
            <p:cNvPr id="5" name="TextBox 4"/>
            <p:cNvSpPr txBox="1"/>
            <p:nvPr/>
          </p:nvSpPr>
          <p:spPr>
            <a:xfrm>
              <a:off x="287338" y="3879330"/>
              <a:ext cx="50405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9FDA"/>
                  </a:solidFill>
                  <a:effectLst/>
                  <a:uLnTx/>
                  <a:uFillTx/>
                  <a:latin typeface="Verdana"/>
                  <a:ea typeface="+mn-ea"/>
                  <a:cs typeface="+mn-cs"/>
                </a:rPr>
                <a:t>1</a:t>
              </a:r>
            </a:p>
          </p:txBody>
        </p:sp>
        <p:sp>
          <p:nvSpPr>
            <p:cNvPr id="10" name="TextBox 9"/>
            <p:cNvSpPr txBox="1"/>
            <p:nvPr/>
          </p:nvSpPr>
          <p:spPr>
            <a:xfrm>
              <a:off x="3018520" y="3892983"/>
              <a:ext cx="50405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69BE28"/>
                  </a:solidFill>
                  <a:effectLst/>
                  <a:uLnTx/>
                  <a:uFillTx/>
                  <a:latin typeface="Verdana"/>
                  <a:ea typeface="+mn-ea"/>
                  <a:cs typeface="+mn-cs"/>
                </a:rPr>
                <a:t>2</a:t>
              </a:r>
            </a:p>
          </p:txBody>
        </p:sp>
        <p:sp>
          <p:nvSpPr>
            <p:cNvPr id="12" name="Rectangle 11"/>
            <p:cNvSpPr/>
            <p:nvPr/>
          </p:nvSpPr>
          <p:spPr>
            <a:xfrm>
              <a:off x="3491880" y="3977690"/>
              <a:ext cx="2160240" cy="9361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effectLst/>
                  <a:ea typeface="Calibri" panose="020F0502020204030204" pitchFamily="34" charset="0"/>
                </a:rPr>
                <a:t>Understand the nature of recruitment processes and how to work smartly to target and network with specific employers.</a:t>
              </a:r>
              <a:endParaRPr lang="en-US" sz="1600" b="1">
                <a:effectLst/>
                <a:ea typeface="Calibri" panose="020F0502020204030204" pitchFamily="34" charset="0"/>
              </a:endParaRPr>
            </a:p>
          </p:txBody>
        </p:sp>
        <p:sp>
          <p:nvSpPr>
            <p:cNvPr id="13" name="TextBox 12"/>
            <p:cNvSpPr txBox="1"/>
            <p:nvPr/>
          </p:nvSpPr>
          <p:spPr>
            <a:xfrm>
              <a:off x="5754824" y="3883622"/>
              <a:ext cx="50405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D55C19"/>
                  </a:solidFill>
                  <a:effectLst/>
                  <a:uLnTx/>
                  <a:uFillTx/>
                  <a:latin typeface="Verdana"/>
                  <a:ea typeface="+mn-ea"/>
                  <a:cs typeface="+mn-cs"/>
                </a:rPr>
                <a:t>3</a:t>
              </a:r>
            </a:p>
          </p:txBody>
        </p:sp>
        <p:sp>
          <p:nvSpPr>
            <p:cNvPr id="14" name="Rectangle 13"/>
            <p:cNvSpPr/>
            <p:nvPr/>
          </p:nvSpPr>
          <p:spPr>
            <a:xfrm>
              <a:off x="6228184" y="3968329"/>
              <a:ext cx="2160240" cy="9361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effectLst/>
                  <a:ea typeface="Calibri" panose="020F0502020204030204" pitchFamily="34" charset="0"/>
                </a:rPr>
                <a:t>Be aware of the importance of your LinkedIn profile, and how to build on your professional brand.</a:t>
              </a:r>
              <a:endParaRPr lang="en-US" sz="1200" b="1">
                <a:effectLst/>
                <a:ea typeface="Calibri" panose="020F0502020204030204" pitchFamily="34" charset="0"/>
              </a:endParaRPr>
            </a:p>
          </p:txBody>
        </p:sp>
      </p:grpSp>
    </p:spTree>
    <p:extLst>
      <p:ext uri="{BB962C8B-B14F-4D97-AF65-F5344CB8AC3E}">
        <p14:creationId xmlns:p14="http://schemas.microsoft.com/office/powerpoint/2010/main" val="38808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urntown">
      <a:dk1>
        <a:sysClr val="windowText" lastClr="000000"/>
      </a:dk1>
      <a:lt1>
        <a:sysClr val="window" lastClr="FFFFFF"/>
      </a:lt1>
      <a:dk2>
        <a:srgbClr val="5E6A71"/>
      </a:dk2>
      <a:lt2>
        <a:srgbClr val="FFFFFF"/>
      </a:lt2>
      <a:accent1>
        <a:srgbClr val="1E4479"/>
      </a:accent1>
      <a:accent2>
        <a:srgbClr val="009FDA"/>
      </a:accent2>
      <a:accent3>
        <a:srgbClr val="5E6A71"/>
      </a:accent3>
      <a:accent4>
        <a:srgbClr val="9EA6AA"/>
      </a:accent4>
      <a:accent5>
        <a:srgbClr val="D55C17"/>
      </a:accent5>
      <a:accent6>
        <a:srgbClr val="69BE28"/>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dirty="0" err="1" smtClean="0">
            <a:solidFill>
              <a:schemeClr val="tx2"/>
            </a:solidFill>
          </a:defRPr>
        </a:defPPr>
      </a:lstStyle>
    </a:txDef>
  </a:objectDefaults>
  <a:extraClrSchemeLst/>
  <a:extLst>
    <a:ext uri="{05A4C25C-085E-4340-85A3-A5531E510DB2}">
      <thm15:themeFamily xmlns:thm15="http://schemas.microsoft.com/office/thememl/2012/main" name="blank.potx" id="{896E7378-0BB0-4610-8831-280BC54BC9DE}" vid="{5467A1FE-33CE-4BC4-99F3-6D0B1939B6C8}"/>
    </a:ext>
  </a:extLst>
</a:theme>
</file>

<file path=ppt/theme/theme2.xml><?xml version="1.0" encoding="utf-8"?>
<a:theme xmlns:a="http://schemas.openxmlformats.org/drawingml/2006/main" name="1_Office Theme">
  <a:themeElements>
    <a:clrScheme name="Turner &amp; Townsend Colours">
      <a:dk1>
        <a:sysClr val="windowText" lastClr="000000"/>
      </a:dk1>
      <a:lt1>
        <a:sysClr val="window" lastClr="FFFFFF"/>
      </a:lt1>
      <a:dk2>
        <a:srgbClr val="5E6A71"/>
      </a:dk2>
      <a:lt2>
        <a:srgbClr val="FFFFFF"/>
      </a:lt2>
      <a:accent1>
        <a:srgbClr val="1E4479"/>
      </a:accent1>
      <a:accent2>
        <a:srgbClr val="009FDA"/>
      </a:accent2>
      <a:accent3>
        <a:srgbClr val="5E6A71"/>
      </a:accent3>
      <a:accent4>
        <a:srgbClr val="9EA6AA"/>
      </a:accent4>
      <a:accent5>
        <a:srgbClr val="D55C19"/>
      </a:accent5>
      <a:accent6>
        <a:srgbClr val="69BE28"/>
      </a:accent6>
      <a:hlink>
        <a:srgbClr val="1E4479"/>
      </a:hlink>
      <a:folHlink>
        <a:srgbClr val="009FDA"/>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dirty="0" err="1"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26</TotalTime>
  <Words>1970</Words>
  <Application>Microsoft Office PowerPoint</Application>
  <PresentationFormat>On-screen Show (4:3)</PresentationFormat>
  <Paragraphs>285</Paragraphs>
  <Slides>30</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PG Skills Session</vt:lpstr>
      <vt:lpstr>Introduction to Turner &amp; Townsend</vt:lpstr>
      <vt:lpstr>PowerPoint Presentation</vt:lpstr>
      <vt:lpstr>Objectives</vt:lpstr>
      <vt:lpstr>Agenda</vt:lpstr>
      <vt:lpstr>Ice Breaker - NSEW</vt:lpstr>
      <vt:lpstr>Networking</vt:lpstr>
      <vt:lpstr>Why is networking important </vt:lpstr>
      <vt:lpstr>How to Network as a PG student</vt:lpstr>
      <vt:lpstr>Networking: Hints and Tips</vt:lpstr>
      <vt:lpstr>Networking: Do’s and Don’ts</vt:lpstr>
      <vt:lpstr>Mentoring Opportunities </vt:lpstr>
      <vt:lpstr>Post Graduate CV Tips</vt:lpstr>
      <vt:lpstr>Summary &amp; Skills</vt:lpstr>
      <vt:lpstr>Education Section</vt:lpstr>
      <vt:lpstr>Make your Experience Standout </vt:lpstr>
      <vt:lpstr>Examples</vt:lpstr>
      <vt:lpstr>Case Study – International PG Student</vt:lpstr>
      <vt:lpstr>Why Optimise your LinkedIn </vt:lpstr>
      <vt:lpstr>Skills Development during PG Studies</vt:lpstr>
      <vt:lpstr>Network Building Opportunity as a PG</vt:lpstr>
      <vt:lpstr>LinkedIn Certificates</vt:lpstr>
      <vt:lpstr>Graduate Development Programme (GDP) Recruitment Process: T&amp;T example </vt:lpstr>
      <vt:lpstr>Graduate Development Programme (GDP)</vt:lpstr>
      <vt:lpstr>Q&amp;A Panel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 Skills Session</dc:title>
  <dc:creator>Zoe Taylor</dc:creator>
  <cp:lastModifiedBy>Sonia Kumari (Careers Network)</cp:lastModifiedBy>
  <cp:revision>4</cp:revision>
  <dcterms:created xsi:type="dcterms:W3CDTF">2023-10-13T17:48:40Z</dcterms:created>
  <dcterms:modified xsi:type="dcterms:W3CDTF">2023-10-30T09:37:26Z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Theme:8\1_Office Theme:8</vt:lpwstr>
  </property>
  <property fmtid="{D5CDD505-2E9C-101B-9397-08002B2CF9AE}" pid="3" name="ClassificationContentMarkingHeaderText">
    <vt:lpwstr>Confidential - Internal Only</vt:lpwstr>
  </property>
  <property fmtid="{D5CDD505-2E9C-101B-9397-08002B2CF9AE}" pid="4" name="MSIP_Label_8dfc4922-3fd1-4789-82f2-615f80bb0c20_Enabled">
    <vt:lpwstr>true</vt:lpwstr>
  </property>
  <property fmtid="{D5CDD505-2E9C-101B-9397-08002B2CF9AE}" pid="5" name="MSIP_Label_8dfc4922-3fd1-4789-82f2-615f80bb0c20_SetDate">
    <vt:lpwstr>2023-10-27T17:09:50Z</vt:lpwstr>
  </property>
  <property fmtid="{D5CDD505-2E9C-101B-9397-08002B2CF9AE}" pid="6" name="MSIP_Label_8dfc4922-3fd1-4789-82f2-615f80bb0c20_Method">
    <vt:lpwstr>Privileged</vt:lpwstr>
  </property>
  <property fmtid="{D5CDD505-2E9C-101B-9397-08002B2CF9AE}" pid="7" name="MSIP_Label_8dfc4922-3fd1-4789-82f2-615f80bb0c20_Name">
    <vt:lpwstr>Public</vt:lpwstr>
  </property>
  <property fmtid="{D5CDD505-2E9C-101B-9397-08002B2CF9AE}" pid="8" name="MSIP_Label_8dfc4922-3fd1-4789-82f2-615f80bb0c20_SiteId">
    <vt:lpwstr>ca18acb0-3312-44f2-869d-5b01ed8bb47d</vt:lpwstr>
  </property>
  <property fmtid="{D5CDD505-2E9C-101B-9397-08002B2CF9AE}" pid="9" name="MSIP_Label_8dfc4922-3fd1-4789-82f2-615f80bb0c20_ActionId">
    <vt:lpwstr>53363b0d-7d20-4953-8116-016481a4a08a</vt:lpwstr>
  </property>
  <property fmtid="{D5CDD505-2E9C-101B-9397-08002B2CF9AE}" pid="10" name="MSIP_Label_8dfc4922-3fd1-4789-82f2-615f80bb0c20_ContentBits">
    <vt:lpwstr>0</vt:lpwstr>
  </property>
</Properties>
</file>