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3" r:id="rId5"/>
  </p:sldMasterIdLst>
  <p:notesMasterIdLst>
    <p:notesMasterId r:id="rId54"/>
  </p:notesMasterIdLst>
  <p:handoutMasterIdLst>
    <p:handoutMasterId r:id="rId55"/>
  </p:handoutMasterIdLst>
  <p:sldIdLst>
    <p:sldId id="256" r:id="rId6"/>
    <p:sldId id="292" r:id="rId7"/>
    <p:sldId id="293" r:id="rId8"/>
    <p:sldId id="589" r:id="rId9"/>
    <p:sldId id="522" r:id="rId10"/>
    <p:sldId id="585" r:id="rId11"/>
    <p:sldId id="586" r:id="rId12"/>
    <p:sldId id="604" r:id="rId13"/>
    <p:sldId id="588" r:id="rId14"/>
    <p:sldId id="509" r:id="rId15"/>
    <p:sldId id="299" r:id="rId16"/>
    <p:sldId id="300" r:id="rId17"/>
    <p:sldId id="605" r:id="rId18"/>
    <p:sldId id="535" r:id="rId19"/>
    <p:sldId id="606" r:id="rId20"/>
    <p:sldId id="319" r:id="rId21"/>
    <p:sldId id="590" r:id="rId22"/>
    <p:sldId id="318" r:id="rId23"/>
    <p:sldId id="599" r:id="rId24"/>
    <p:sldId id="531" r:id="rId25"/>
    <p:sldId id="316" r:id="rId26"/>
    <p:sldId id="594" r:id="rId27"/>
    <p:sldId id="554" r:id="rId28"/>
    <p:sldId id="501" r:id="rId29"/>
    <p:sldId id="516" r:id="rId30"/>
    <p:sldId id="304" r:id="rId31"/>
    <p:sldId id="601" r:id="rId32"/>
    <p:sldId id="600" r:id="rId33"/>
    <p:sldId id="602" r:id="rId34"/>
    <p:sldId id="596" r:id="rId35"/>
    <p:sldId id="307" r:id="rId36"/>
    <p:sldId id="308" r:id="rId37"/>
    <p:sldId id="305" r:id="rId38"/>
    <p:sldId id="595" r:id="rId39"/>
    <p:sldId id="317" r:id="rId40"/>
    <p:sldId id="480" r:id="rId41"/>
    <p:sldId id="539" r:id="rId42"/>
    <p:sldId id="591" r:id="rId43"/>
    <p:sldId id="597" r:id="rId44"/>
    <p:sldId id="482" r:id="rId45"/>
    <p:sldId id="569" r:id="rId46"/>
    <p:sldId id="505" r:id="rId47"/>
    <p:sldId id="553" r:id="rId48"/>
    <p:sldId id="273" r:id="rId49"/>
    <p:sldId id="278" r:id="rId50"/>
    <p:sldId id="496" r:id="rId51"/>
    <p:sldId id="607" r:id="rId52"/>
    <p:sldId id="608"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Georgia" panose="02040502050405020303" pitchFamily="18"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6B7B3-04E7-14C7-F006-E8D6FD9317EA}" name="Michelle Sewell" initials="MS" userId="S::michelle@mammoth.tv::e8d9b915-60eb-4c10-8538-61abdf84f7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56716-30A5-8AAA-6691-CE3047C0BD8B}" v="39" dt="2023-12-04T13:11:20.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94" autoAdjust="0"/>
    <p:restoredTop sz="94886" autoAdjust="0"/>
  </p:normalViewPr>
  <p:slideViewPr>
    <p:cSldViewPr snapToGrid="0">
      <p:cViewPr varScale="1">
        <p:scale>
          <a:sx n="68" d="100"/>
          <a:sy n="68" d="100"/>
        </p:scale>
        <p:origin x="1134" y="60"/>
      </p:cViewPr>
      <p:guideLst/>
    </p:cSldViewPr>
  </p:slideViewPr>
  <p:outlineViewPr>
    <p:cViewPr>
      <p:scale>
        <a:sx n="33" d="100"/>
        <a:sy n="33" d="100"/>
      </p:scale>
      <p:origin x="0" y="-1830"/>
    </p:cViewPr>
  </p:outlineViewPr>
  <p:notesTextViewPr>
    <p:cViewPr>
      <p:scale>
        <a:sx n="1" d="1"/>
        <a:sy n="1" d="1"/>
      </p:scale>
      <p:origin x="0" y="0"/>
    </p:cViewPr>
  </p:notesTextViewPr>
  <p:sorterViewPr>
    <p:cViewPr>
      <p:scale>
        <a:sx n="80" d="100"/>
        <a:sy n="80" d="100"/>
      </p:scale>
      <p:origin x="0" y="-4961"/>
    </p:cViewPr>
  </p:sorterViewPr>
  <p:notesViewPr>
    <p:cSldViewPr snapToGrid="0" showGuides="1">
      <p:cViewPr varScale="1">
        <p:scale>
          <a:sx n="138" d="100"/>
          <a:sy n="138" d="100"/>
        </p:scale>
        <p:origin x="3168"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317A3-09F0-4A31-8DB7-3932C2DD384B}"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AC13E9BF-D158-42AB-9DE3-B343A94F3E76}">
      <dgm:prSet/>
      <dgm:spPr/>
      <dgm:t>
        <a:bodyPr/>
        <a:lstStyle/>
        <a:p>
          <a:r>
            <a:rPr lang="en-US"/>
            <a:t>Balance</a:t>
          </a:r>
        </a:p>
      </dgm:t>
    </dgm:pt>
    <dgm:pt modelId="{128EAF2A-B339-43B9-AC2B-42B707E9CA21}" type="parTrans" cxnId="{E68A8789-00CB-4A5C-9A42-FADFE9F9C699}">
      <dgm:prSet/>
      <dgm:spPr/>
      <dgm:t>
        <a:bodyPr/>
        <a:lstStyle/>
        <a:p>
          <a:endParaRPr lang="en-US" sz="1400"/>
        </a:p>
      </dgm:t>
    </dgm:pt>
    <dgm:pt modelId="{6610C3B2-7303-4F69-AB15-ADCAA36654D9}" type="sibTrans" cxnId="{E68A8789-00CB-4A5C-9A42-FADFE9F9C699}">
      <dgm:prSet/>
      <dgm:spPr/>
      <dgm:t>
        <a:bodyPr/>
        <a:lstStyle/>
        <a:p>
          <a:endParaRPr lang="en-US"/>
        </a:p>
      </dgm:t>
    </dgm:pt>
    <dgm:pt modelId="{C9489B67-AE63-40AB-8F36-216CB73D8F37}">
      <dgm:prSet/>
      <dgm:spPr/>
      <dgm:t>
        <a:bodyPr/>
        <a:lstStyle/>
        <a:p>
          <a:r>
            <a:rPr lang="en-US" dirty="0"/>
            <a:t>Creative problem-solving uses two primary tools to find solutions: divergence and convergence. Divergence generates ideas in response to a problem, while convergence narrows them down to a shortlist. It balances these two practices and turns ideas into concrete solutions.</a:t>
          </a:r>
        </a:p>
      </dgm:t>
    </dgm:pt>
    <dgm:pt modelId="{93B634AE-3E0A-43E4-A4EF-51AC5E6A7459}" type="parTrans" cxnId="{D0A17533-5C59-4D4D-AEA5-931F367226C0}">
      <dgm:prSet/>
      <dgm:spPr/>
      <dgm:t>
        <a:bodyPr/>
        <a:lstStyle/>
        <a:p>
          <a:endParaRPr lang="en-US" sz="1400"/>
        </a:p>
      </dgm:t>
    </dgm:pt>
    <dgm:pt modelId="{BAA3ABBA-1D9B-42CF-8382-48B3F8B7BDAC}" type="sibTrans" cxnId="{D0A17533-5C59-4D4D-AEA5-931F367226C0}">
      <dgm:prSet/>
      <dgm:spPr/>
      <dgm:t>
        <a:bodyPr/>
        <a:lstStyle/>
        <a:p>
          <a:endParaRPr lang="en-US"/>
        </a:p>
      </dgm:t>
    </dgm:pt>
    <dgm:pt modelId="{52095C83-83C3-4B8A-B03D-B8E12C434DC4}">
      <dgm:prSet/>
      <dgm:spPr/>
      <dgm:t>
        <a:bodyPr/>
        <a:lstStyle/>
        <a:p>
          <a:r>
            <a:rPr lang="en-US"/>
            <a:t>Reframe</a:t>
          </a:r>
        </a:p>
      </dgm:t>
    </dgm:pt>
    <dgm:pt modelId="{47BB6503-FE78-4943-8971-D21500FDB127}" type="parTrans" cxnId="{4928BD74-0717-471E-A27A-46657927E40D}">
      <dgm:prSet/>
      <dgm:spPr/>
      <dgm:t>
        <a:bodyPr/>
        <a:lstStyle/>
        <a:p>
          <a:endParaRPr lang="en-US" sz="1400"/>
        </a:p>
      </dgm:t>
    </dgm:pt>
    <dgm:pt modelId="{546EDC1D-9A8D-4F3B-B613-F16DCFBBEFAC}" type="sibTrans" cxnId="{4928BD74-0717-471E-A27A-46657927E40D}">
      <dgm:prSet/>
      <dgm:spPr/>
      <dgm:t>
        <a:bodyPr/>
        <a:lstStyle/>
        <a:p>
          <a:endParaRPr lang="en-US"/>
        </a:p>
      </dgm:t>
    </dgm:pt>
    <dgm:pt modelId="{3DA2E287-C575-417F-B722-4E18DD460A1E}">
      <dgm:prSet/>
      <dgm:spPr/>
      <dgm:t>
        <a:bodyPr/>
        <a:lstStyle/>
        <a:p>
          <a:r>
            <a:rPr lang="en-US" dirty="0"/>
            <a:t>By framing problems as questions, you shift from focusing on obstacles to solutions. This provides the freedom to brainstorm potential ideas.</a:t>
          </a:r>
        </a:p>
      </dgm:t>
    </dgm:pt>
    <dgm:pt modelId="{E0B9FA1A-3615-4764-815D-3F7434CA326F}" type="parTrans" cxnId="{1001E148-A3ED-442A-B598-216E4C5FD2D3}">
      <dgm:prSet/>
      <dgm:spPr/>
      <dgm:t>
        <a:bodyPr/>
        <a:lstStyle/>
        <a:p>
          <a:endParaRPr lang="en-US" sz="1400"/>
        </a:p>
      </dgm:t>
    </dgm:pt>
    <dgm:pt modelId="{4D7866B1-F635-4B7F-B35F-FF2DC279DF16}" type="sibTrans" cxnId="{1001E148-A3ED-442A-B598-216E4C5FD2D3}">
      <dgm:prSet/>
      <dgm:spPr/>
      <dgm:t>
        <a:bodyPr/>
        <a:lstStyle/>
        <a:p>
          <a:endParaRPr lang="en-US"/>
        </a:p>
      </dgm:t>
    </dgm:pt>
    <dgm:pt modelId="{648BAE23-2677-4F29-8A17-810FF5E293FA}">
      <dgm:prSet/>
      <dgm:spPr/>
      <dgm:t>
        <a:bodyPr/>
        <a:lstStyle/>
        <a:p>
          <a:r>
            <a:rPr lang="en-US"/>
            <a:t>Defer</a:t>
          </a:r>
        </a:p>
      </dgm:t>
    </dgm:pt>
    <dgm:pt modelId="{8A581E35-D697-4DA6-B56B-7413DE314E1F}" type="parTrans" cxnId="{C9A28BEF-4722-45E4-B7CE-F52C65F07057}">
      <dgm:prSet/>
      <dgm:spPr/>
      <dgm:t>
        <a:bodyPr/>
        <a:lstStyle/>
        <a:p>
          <a:endParaRPr lang="en-US" sz="1400"/>
        </a:p>
      </dgm:t>
    </dgm:pt>
    <dgm:pt modelId="{ECBE5E1F-B642-4151-AF98-E5572093DCA8}" type="sibTrans" cxnId="{C9A28BEF-4722-45E4-B7CE-F52C65F07057}">
      <dgm:prSet/>
      <dgm:spPr/>
      <dgm:t>
        <a:bodyPr/>
        <a:lstStyle/>
        <a:p>
          <a:endParaRPr lang="en-US"/>
        </a:p>
      </dgm:t>
    </dgm:pt>
    <dgm:pt modelId="{AA8E0EC4-D16F-478F-B35C-8D66759ACEBF}">
      <dgm:prSet/>
      <dgm:spPr/>
      <dgm:t>
        <a:bodyPr/>
        <a:lstStyle/>
        <a:p>
          <a:r>
            <a:rPr lang="en-US" dirty="0"/>
            <a:t>Defer Judgment of Ideas.  When brainstorming, it can be natural to reject or accept ideas right away. Yet, immediate judgments interfere with the idea generation process. Even ideas that seem implausible can turn into outstanding innovations upon further exploration and development.</a:t>
          </a:r>
        </a:p>
      </dgm:t>
    </dgm:pt>
    <dgm:pt modelId="{D26E328E-7BA3-46B3-AF69-FE1B96735ECF}" type="parTrans" cxnId="{68DD00C2-7559-4B92-B971-7A86EFBC5A11}">
      <dgm:prSet/>
      <dgm:spPr/>
      <dgm:t>
        <a:bodyPr/>
        <a:lstStyle/>
        <a:p>
          <a:endParaRPr lang="en-US" sz="1400"/>
        </a:p>
      </dgm:t>
    </dgm:pt>
    <dgm:pt modelId="{99D6E2CF-C635-4FEC-B2E0-34D631B885CE}" type="sibTrans" cxnId="{68DD00C2-7559-4B92-B971-7A86EFBC5A11}">
      <dgm:prSet/>
      <dgm:spPr/>
      <dgm:t>
        <a:bodyPr/>
        <a:lstStyle/>
        <a:p>
          <a:endParaRPr lang="en-US"/>
        </a:p>
      </dgm:t>
    </dgm:pt>
    <dgm:pt modelId="{6690165B-444F-458F-8B8D-502365FD8DEF}">
      <dgm:prSet/>
      <dgm:spPr/>
      <dgm:t>
        <a:bodyPr/>
        <a:lstStyle/>
        <a:p>
          <a:r>
            <a:rPr lang="en-US"/>
            <a:t>Focus on</a:t>
          </a:r>
        </a:p>
      </dgm:t>
    </dgm:pt>
    <dgm:pt modelId="{F03CD913-9D76-4E9F-B22C-3452548F178B}" type="parTrans" cxnId="{C9B904D3-DE30-4AAC-A487-964B4C6B1D4D}">
      <dgm:prSet/>
      <dgm:spPr/>
      <dgm:t>
        <a:bodyPr/>
        <a:lstStyle/>
        <a:p>
          <a:endParaRPr lang="en-US" sz="1400"/>
        </a:p>
      </dgm:t>
    </dgm:pt>
    <dgm:pt modelId="{554BEEE5-A678-47F4-9694-B11B7EF1CD39}" type="sibTrans" cxnId="{C9B904D3-DE30-4AAC-A487-964B4C6B1D4D}">
      <dgm:prSet/>
      <dgm:spPr/>
      <dgm:t>
        <a:bodyPr/>
        <a:lstStyle/>
        <a:p>
          <a:endParaRPr lang="en-US"/>
        </a:p>
      </dgm:t>
    </dgm:pt>
    <dgm:pt modelId="{5BE5610C-B089-456C-9721-C8A6B3266056}">
      <dgm:prSet/>
      <dgm:spPr/>
      <dgm:t>
        <a:bodyPr/>
        <a:lstStyle/>
        <a:p>
          <a:r>
            <a:rPr lang="en-US" dirty="0"/>
            <a:t>Focus on "Yes, And" Instead of "No, But.  Using negative words like "no" discourages creative thinking. Instead, use positive language to build and maintain an environment that fosters the development of creative and innovative ideas.</a:t>
          </a:r>
        </a:p>
      </dgm:t>
    </dgm:pt>
    <dgm:pt modelId="{DE0F3ECE-3C05-4846-B32D-E9509290C6A4}" type="parTrans" cxnId="{9724AE25-50F8-45F0-B741-AAD43607D6DB}">
      <dgm:prSet/>
      <dgm:spPr/>
      <dgm:t>
        <a:bodyPr/>
        <a:lstStyle/>
        <a:p>
          <a:endParaRPr lang="en-US" sz="1400"/>
        </a:p>
      </dgm:t>
    </dgm:pt>
    <dgm:pt modelId="{0E7C2D22-04BB-4789-B758-8935C9BC192C}" type="sibTrans" cxnId="{9724AE25-50F8-45F0-B741-AAD43607D6DB}">
      <dgm:prSet/>
      <dgm:spPr/>
      <dgm:t>
        <a:bodyPr/>
        <a:lstStyle/>
        <a:p>
          <a:endParaRPr lang="en-US"/>
        </a:p>
      </dgm:t>
    </dgm:pt>
    <dgm:pt modelId="{82CF1730-761F-9241-A5FA-285B093184E7}" type="pres">
      <dgm:prSet presAssocID="{7A4317A3-09F0-4A31-8DB7-3932C2DD384B}" presName="linear" presStyleCnt="0">
        <dgm:presLayoutVars>
          <dgm:animLvl val="lvl"/>
          <dgm:resizeHandles val="exact"/>
        </dgm:presLayoutVars>
      </dgm:prSet>
      <dgm:spPr/>
    </dgm:pt>
    <dgm:pt modelId="{839FC27B-0835-EA4D-9DFB-A03F6C553EA9}" type="pres">
      <dgm:prSet presAssocID="{AC13E9BF-D158-42AB-9DE3-B343A94F3E76}" presName="parentText" presStyleLbl="node1" presStyleIdx="0" presStyleCnt="4">
        <dgm:presLayoutVars>
          <dgm:chMax val="0"/>
          <dgm:bulletEnabled val="1"/>
        </dgm:presLayoutVars>
      </dgm:prSet>
      <dgm:spPr/>
    </dgm:pt>
    <dgm:pt modelId="{92CE3066-2141-3B48-9E5A-A7F70E3D34B9}" type="pres">
      <dgm:prSet presAssocID="{AC13E9BF-D158-42AB-9DE3-B343A94F3E76}" presName="childText" presStyleLbl="revTx" presStyleIdx="0" presStyleCnt="4">
        <dgm:presLayoutVars>
          <dgm:bulletEnabled val="1"/>
        </dgm:presLayoutVars>
      </dgm:prSet>
      <dgm:spPr/>
    </dgm:pt>
    <dgm:pt modelId="{EF5EEC9E-6E89-B44B-82A7-FB7D937F119A}" type="pres">
      <dgm:prSet presAssocID="{52095C83-83C3-4B8A-B03D-B8E12C434DC4}" presName="parentText" presStyleLbl="node1" presStyleIdx="1" presStyleCnt="4">
        <dgm:presLayoutVars>
          <dgm:chMax val="0"/>
          <dgm:bulletEnabled val="1"/>
        </dgm:presLayoutVars>
      </dgm:prSet>
      <dgm:spPr/>
    </dgm:pt>
    <dgm:pt modelId="{2DABFFDD-C8AA-054D-9F50-3A619375AE5D}" type="pres">
      <dgm:prSet presAssocID="{52095C83-83C3-4B8A-B03D-B8E12C434DC4}" presName="childText" presStyleLbl="revTx" presStyleIdx="1" presStyleCnt="4">
        <dgm:presLayoutVars>
          <dgm:bulletEnabled val="1"/>
        </dgm:presLayoutVars>
      </dgm:prSet>
      <dgm:spPr/>
    </dgm:pt>
    <dgm:pt modelId="{50DBBF35-30B4-4741-B6CF-1C057F716A5A}" type="pres">
      <dgm:prSet presAssocID="{648BAE23-2677-4F29-8A17-810FF5E293FA}" presName="parentText" presStyleLbl="node1" presStyleIdx="2" presStyleCnt="4">
        <dgm:presLayoutVars>
          <dgm:chMax val="0"/>
          <dgm:bulletEnabled val="1"/>
        </dgm:presLayoutVars>
      </dgm:prSet>
      <dgm:spPr/>
    </dgm:pt>
    <dgm:pt modelId="{93CB6A84-1F65-284C-975D-88A50AFCD5CD}" type="pres">
      <dgm:prSet presAssocID="{648BAE23-2677-4F29-8A17-810FF5E293FA}" presName="childText" presStyleLbl="revTx" presStyleIdx="2" presStyleCnt="4">
        <dgm:presLayoutVars>
          <dgm:bulletEnabled val="1"/>
        </dgm:presLayoutVars>
      </dgm:prSet>
      <dgm:spPr/>
    </dgm:pt>
    <dgm:pt modelId="{9A6A2E69-7B85-814D-B563-CF62A84E2535}" type="pres">
      <dgm:prSet presAssocID="{6690165B-444F-458F-8B8D-502365FD8DEF}" presName="parentText" presStyleLbl="node1" presStyleIdx="3" presStyleCnt="4">
        <dgm:presLayoutVars>
          <dgm:chMax val="0"/>
          <dgm:bulletEnabled val="1"/>
        </dgm:presLayoutVars>
      </dgm:prSet>
      <dgm:spPr/>
    </dgm:pt>
    <dgm:pt modelId="{AF7D51A1-6385-C24A-82E2-C30F32FF372E}" type="pres">
      <dgm:prSet presAssocID="{6690165B-444F-458F-8B8D-502365FD8DEF}" presName="childText" presStyleLbl="revTx" presStyleIdx="3" presStyleCnt="4">
        <dgm:presLayoutVars>
          <dgm:bulletEnabled val="1"/>
        </dgm:presLayoutVars>
      </dgm:prSet>
      <dgm:spPr/>
    </dgm:pt>
  </dgm:ptLst>
  <dgm:cxnLst>
    <dgm:cxn modelId="{9724AE25-50F8-45F0-B741-AAD43607D6DB}" srcId="{6690165B-444F-458F-8B8D-502365FD8DEF}" destId="{5BE5610C-B089-456C-9721-C8A6B3266056}" srcOrd="0" destOrd="0" parTransId="{DE0F3ECE-3C05-4846-B32D-E9509290C6A4}" sibTransId="{0E7C2D22-04BB-4789-B758-8935C9BC192C}"/>
    <dgm:cxn modelId="{0349E22B-8005-2D47-B0B9-B37DD902FE73}" type="presOf" srcId="{3DA2E287-C575-417F-B722-4E18DD460A1E}" destId="{2DABFFDD-C8AA-054D-9F50-3A619375AE5D}" srcOrd="0" destOrd="0" presId="urn:microsoft.com/office/officeart/2005/8/layout/vList2"/>
    <dgm:cxn modelId="{D0A17533-5C59-4D4D-AEA5-931F367226C0}" srcId="{AC13E9BF-D158-42AB-9DE3-B343A94F3E76}" destId="{C9489B67-AE63-40AB-8F36-216CB73D8F37}" srcOrd="0" destOrd="0" parTransId="{93B634AE-3E0A-43E4-A4EF-51AC5E6A7459}" sibTransId="{BAA3ABBA-1D9B-42CF-8382-48B3F8B7BDAC}"/>
    <dgm:cxn modelId="{ADCC863E-C4CD-B949-ACD6-90C4E0AE7207}" type="presOf" srcId="{7A4317A3-09F0-4A31-8DB7-3932C2DD384B}" destId="{82CF1730-761F-9241-A5FA-285B093184E7}" srcOrd="0" destOrd="0" presId="urn:microsoft.com/office/officeart/2005/8/layout/vList2"/>
    <dgm:cxn modelId="{1001E148-A3ED-442A-B598-216E4C5FD2D3}" srcId="{52095C83-83C3-4B8A-B03D-B8E12C434DC4}" destId="{3DA2E287-C575-417F-B722-4E18DD460A1E}" srcOrd="0" destOrd="0" parTransId="{E0B9FA1A-3615-4764-815D-3F7434CA326F}" sibTransId="{4D7866B1-F635-4B7F-B35F-FF2DC279DF16}"/>
    <dgm:cxn modelId="{4928BD74-0717-471E-A27A-46657927E40D}" srcId="{7A4317A3-09F0-4A31-8DB7-3932C2DD384B}" destId="{52095C83-83C3-4B8A-B03D-B8E12C434DC4}" srcOrd="1" destOrd="0" parTransId="{47BB6503-FE78-4943-8971-D21500FDB127}" sibTransId="{546EDC1D-9A8D-4F3B-B613-F16DCFBBEFAC}"/>
    <dgm:cxn modelId="{385B4D58-46FB-9F4E-847A-B0958AF17495}" type="presOf" srcId="{6690165B-444F-458F-8B8D-502365FD8DEF}" destId="{9A6A2E69-7B85-814D-B563-CF62A84E2535}" srcOrd="0" destOrd="0" presId="urn:microsoft.com/office/officeart/2005/8/layout/vList2"/>
    <dgm:cxn modelId="{E68A8789-00CB-4A5C-9A42-FADFE9F9C699}" srcId="{7A4317A3-09F0-4A31-8DB7-3932C2DD384B}" destId="{AC13E9BF-D158-42AB-9DE3-B343A94F3E76}" srcOrd="0" destOrd="0" parTransId="{128EAF2A-B339-43B9-AC2B-42B707E9CA21}" sibTransId="{6610C3B2-7303-4F69-AB15-ADCAA36654D9}"/>
    <dgm:cxn modelId="{D8B8088E-2EB2-324D-865D-5CF98F9BDBCF}" type="presOf" srcId="{5BE5610C-B089-456C-9721-C8A6B3266056}" destId="{AF7D51A1-6385-C24A-82E2-C30F32FF372E}" srcOrd="0" destOrd="0" presId="urn:microsoft.com/office/officeart/2005/8/layout/vList2"/>
    <dgm:cxn modelId="{EA7AB68F-58A1-F648-A771-8820BE548AB0}" type="presOf" srcId="{648BAE23-2677-4F29-8A17-810FF5E293FA}" destId="{50DBBF35-30B4-4741-B6CF-1C057F716A5A}" srcOrd="0" destOrd="0" presId="urn:microsoft.com/office/officeart/2005/8/layout/vList2"/>
    <dgm:cxn modelId="{F19473A1-0F0A-4E4E-9EAA-5DEFC21E7C7B}" type="presOf" srcId="{C9489B67-AE63-40AB-8F36-216CB73D8F37}" destId="{92CE3066-2141-3B48-9E5A-A7F70E3D34B9}" srcOrd="0" destOrd="0" presId="urn:microsoft.com/office/officeart/2005/8/layout/vList2"/>
    <dgm:cxn modelId="{68DD00C2-7559-4B92-B971-7A86EFBC5A11}" srcId="{648BAE23-2677-4F29-8A17-810FF5E293FA}" destId="{AA8E0EC4-D16F-478F-B35C-8D66759ACEBF}" srcOrd="0" destOrd="0" parTransId="{D26E328E-7BA3-46B3-AF69-FE1B96735ECF}" sibTransId="{99D6E2CF-C635-4FEC-B2E0-34D631B885CE}"/>
    <dgm:cxn modelId="{F9B1ABCA-05EB-B44A-BC61-73FAD54254A0}" type="presOf" srcId="{52095C83-83C3-4B8A-B03D-B8E12C434DC4}" destId="{EF5EEC9E-6E89-B44B-82A7-FB7D937F119A}" srcOrd="0" destOrd="0" presId="urn:microsoft.com/office/officeart/2005/8/layout/vList2"/>
    <dgm:cxn modelId="{D829CECD-9554-D643-8890-89D171AC024D}" type="presOf" srcId="{AC13E9BF-D158-42AB-9DE3-B343A94F3E76}" destId="{839FC27B-0835-EA4D-9DFB-A03F6C553EA9}" srcOrd="0" destOrd="0" presId="urn:microsoft.com/office/officeart/2005/8/layout/vList2"/>
    <dgm:cxn modelId="{C9B904D3-DE30-4AAC-A487-964B4C6B1D4D}" srcId="{7A4317A3-09F0-4A31-8DB7-3932C2DD384B}" destId="{6690165B-444F-458F-8B8D-502365FD8DEF}" srcOrd="3" destOrd="0" parTransId="{F03CD913-9D76-4E9F-B22C-3452548F178B}" sibTransId="{554BEEE5-A678-47F4-9694-B11B7EF1CD39}"/>
    <dgm:cxn modelId="{C9A28BEF-4722-45E4-B7CE-F52C65F07057}" srcId="{7A4317A3-09F0-4A31-8DB7-3932C2DD384B}" destId="{648BAE23-2677-4F29-8A17-810FF5E293FA}" srcOrd="2" destOrd="0" parTransId="{8A581E35-D697-4DA6-B56B-7413DE314E1F}" sibTransId="{ECBE5E1F-B642-4151-AF98-E5572093DCA8}"/>
    <dgm:cxn modelId="{7E2A3EF1-1121-2944-B0FA-84B3EF98DD63}" type="presOf" srcId="{AA8E0EC4-D16F-478F-B35C-8D66759ACEBF}" destId="{93CB6A84-1F65-284C-975D-88A50AFCD5CD}" srcOrd="0" destOrd="0" presId="urn:microsoft.com/office/officeart/2005/8/layout/vList2"/>
    <dgm:cxn modelId="{577BAD7E-0084-0B48-A4D0-C822ED1E0BA2}" type="presParOf" srcId="{82CF1730-761F-9241-A5FA-285B093184E7}" destId="{839FC27B-0835-EA4D-9DFB-A03F6C553EA9}" srcOrd="0" destOrd="0" presId="urn:microsoft.com/office/officeart/2005/8/layout/vList2"/>
    <dgm:cxn modelId="{EEF25744-76B4-5546-96C8-840540E058F3}" type="presParOf" srcId="{82CF1730-761F-9241-A5FA-285B093184E7}" destId="{92CE3066-2141-3B48-9E5A-A7F70E3D34B9}" srcOrd="1" destOrd="0" presId="urn:microsoft.com/office/officeart/2005/8/layout/vList2"/>
    <dgm:cxn modelId="{38D59BA4-966C-5349-BA8C-38DCE263CFD8}" type="presParOf" srcId="{82CF1730-761F-9241-A5FA-285B093184E7}" destId="{EF5EEC9E-6E89-B44B-82A7-FB7D937F119A}" srcOrd="2" destOrd="0" presId="urn:microsoft.com/office/officeart/2005/8/layout/vList2"/>
    <dgm:cxn modelId="{780790C1-D862-1D4D-AB62-D3B0F7737711}" type="presParOf" srcId="{82CF1730-761F-9241-A5FA-285B093184E7}" destId="{2DABFFDD-C8AA-054D-9F50-3A619375AE5D}" srcOrd="3" destOrd="0" presId="urn:microsoft.com/office/officeart/2005/8/layout/vList2"/>
    <dgm:cxn modelId="{1FD71212-EDE8-8647-9BA2-CA34182ACFA5}" type="presParOf" srcId="{82CF1730-761F-9241-A5FA-285B093184E7}" destId="{50DBBF35-30B4-4741-B6CF-1C057F716A5A}" srcOrd="4" destOrd="0" presId="urn:microsoft.com/office/officeart/2005/8/layout/vList2"/>
    <dgm:cxn modelId="{35191102-2B05-CD49-9A1A-0876A1FB929C}" type="presParOf" srcId="{82CF1730-761F-9241-A5FA-285B093184E7}" destId="{93CB6A84-1F65-284C-975D-88A50AFCD5CD}" srcOrd="5" destOrd="0" presId="urn:microsoft.com/office/officeart/2005/8/layout/vList2"/>
    <dgm:cxn modelId="{C98A1399-C9A6-7A46-8CCB-B0600881ABBB}" type="presParOf" srcId="{82CF1730-761F-9241-A5FA-285B093184E7}" destId="{9A6A2E69-7B85-814D-B563-CF62A84E2535}" srcOrd="6" destOrd="0" presId="urn:microsoft.com/office/officeart/2005/8/layout/vList2"/>
    <dgm:cxn modelId="{306AADEA-D7B4-244F-8BB1-6D2743F14FF3}" type="presParOf" srcId="{82CF1730-761F-9241-A5FA-285B093184E7}" destId="{AF7D51A1-6385-C24A-82E2-C30F32FF372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C6A56-3780-44BF-B986-73C2D4307F3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8C7A9CD-306E-4175-8F16-37BE60880EB0}">
      <dgm:prSet/>
      <dgm:spPr/>
      <dgm:t>
        <a:bodyPr/>
        <a:lstStyle/>
        <a:p>
          <a:pPr>
            <a:defRPr cap="all"/>
          </a:pPr>
          <a:r>
            <a:rPr lang="en-GB"/>
            <a:t>Empathy</a:t>
          </a:r>
          <a:endParaRPr lang="en-US"/>
        </a:p>
      </dgm:t>
    </dgm:pt>
    <dgm:pt modelId="{2321F41B-DE0F-421C-9A6D-344C4B5E2B6A}" type="parTrans" cxnId="{0E0F44DB-16A2-4BA5-BF2D-B47666A0AE3B}">
      <dgm:prSet/>
      <dgm:spPr/>
      <dgm:t>
        <a:bodyPr/>
        <a:lstStyle/>
        <a:p>
          <a:endParaRPr lang="en-US"/>
        </a:p>
      </dgm:t>
    </dgm:pt>
    <dgm:pt modelId="{1ED9F5C4-CBB2-4F48-B916-A449239EEFBF}" type="sibTrans" cxnId="{0E0F44DB-16A2-4BA5-BF2D-B47666A0AE3B}">
      <dgm:prSet/>
      <dgm:spPr/>
      <dgm:t>
        <a:bodyPr/>
        <a:lstStyle/>
        <a:p>
          <a:endParaRPr lang="en-US"/>
        </a:p>
      </dgm:t>
    </dgm:pt>
    <dgm:pt modelId="{BE2572DD-2430-4DB0-85EB-DF7212845EC6}">
      <dgm:prSet/>
      <dgm:spPr/>
      <dgm:t>
        <a:bodyPr/>
        <a:lstStyle/>
        <a:p>
          <a:pPr>
            <a:defRPr cap="all"/>
          </a:pPr>
          <a:r>
            <a:rPr lang="en-GB"/>
            <a:t>Clarify</a:t>
          </a:r>
          <a:endParaRPr lang="en-US"/>
        </a:p>
      </dgm:t>
    </dgm:pt>
    <dgm:pt modelId="{6D3CFE3A-FCEE-4DB6-BA16-F68F23003FC4}" type="parTrans" cxnId="{789B19BD-0459-4291-9572-4F492E5BCD58}">
      <dgm:prSet/>
      <dgm:spPr/>
      <dgm:t>
        <a:bodyPr/>
        <a:lstStyle/>
        <a:p>
          <a:endParaRPr lang="en-US"/>
        </a:p>
      </dgm:t>
    </dgm:pt>
    <dgm:pt modelId="{F2DADAE6-B31C-44BA-9F93-916A29CC7320}" type="sibTrans" cxnId="{789B19BD-0459-4291-9572-4F492E5BCD58}">
      <dgm:prSet/>
      <dgm:spPr/>
      <dgm:t>
        <a:bodyPr/>
        <a:lstStyle/>
        <a:p>
          <a:endParaRPr lang="en-US"/>
        </a:p>
      </dgm:t>
    </dgm:pt>
    <dgm:pt modelId="{65CE107C-1919-455B-BE8C-891AF1544404}">
      <dgm:prSet/>
      <dgm:spPr/>
      <dgm:t>
        <a:bodyPr/>
        <a:lstStyle/>
        <a:p>
          <a:pPr>
            <a:defRPr cap="all"/>
          </a:pPr>
          <a:r>
            <a:rPr lang="en-GB"/>
            <a:t>Define</a:t>
          </a:r>
          <a:endParaRPr lang="en-US"/>
        </a:p>
      </dgm:t>
    </dgm:pt>
    <dgm:pt modelId="{C3CAF294-62DA-4BDB-B4F1-3B70D0D5A066}" type="parTrans" cxnId="{C64F695F-6124-4ECD-B587-6A2F5E9CB08B}">
      <dgm:prSet/>
      <dgm:spPr/>
      <dgm:t>
        <a:bodyPr/>
        <a:lstStyle/>
        <a:p>
          <a:endParaRPr lang="en-US"/>
        </a:p>
      </dgm:t>
    </dgm:pt>
    <dgm:pt modelId="{9AE6D9CC-F1FA-4C52-AB69-DA8C009ABD65}" type="sibTrans" cxnId="{C64F695F-6124-4ECD-B587-6A2F5E9CB08B}">
      <dgm:prSet/>
      <dgm:spPr/>
      <dgm:t>
        <a:bodyPr/>
        <a:lstStyle/>
        <a:p>
          <a:endParaRPr lang="en-US"/>
        </a:p>
      </dgm:t>
    </dgm:pt>
    <dgm:pt modelId="{C818476E-3CE3-431C-96A8-1EB7BC60A9F1}" type="pres">
      <dgm:prSet presAssocID="{BD8C6A56-3780-44BF-B986-73C2D4307F3D}" presName="root" presStyleCnt="0">
        <dgm:presLayoutVars>
          <dgm:dir/>
          <dgm:resizeHandles val="exact"/>
        </dgm:presLayoutVars>
      </dgm:prSet>
      <dgm:spPr/>
    </dgm:pt>
    <dgm:pt modelId="{0F34DB09-A91F-4C0B-B25D-4DBCA711D1C3}" type="pres">
      <dgm:prSet presAssocID="{68C7A9CD-306E-4175-8F16-37BE60880EB0}" presName="compNode" presStyleCnt="0"/>
      <dgm:spPr/>
    </dgm:pt>
    <dgm:pt modelId="{44C520F4-22E0-4DE9-B73F-275DEF46D3B9}" type="pres">
      <dgm:prSet presAssocID="{68C7A9CD-306E-4175-8F16-37BE60880EB0}" presName="iconBgRect" presStyleLbl="bgShp" presStyleIdx="0" presStyleCnt="3"/>
      <dgm:spPr/>
    </dgm:pt>
    <dgm:pt modelId="{B84286F5-B319-42C8-9DC8-4792451CAF8C}" type="pres">
      <dgm:prSet presAssocID="{68C7A9CD-306E-4175-8F16-37BE60880E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2BDEE864-18B5-405F-9A72-78F165F2FAEF}" type="pres">
      <dgm:prSet presAssocID="{68C7A9CD-306E-4175-8F16-37BE60880EB0}" presName="spaceRect" presStyleCnt="0"/>
      <dgm:spPr/>
    </dgm:pt>
    <dgm:pt modelId="{C6C5D348-2600-4E90-BE44-A458F550C035}" type="pres">
      <dgm:prSet presAssocID="{68C7A9CD-306E-4175-8F16-37BE60880EB0}" presName="textRect" presStyleLbl="revTx" presStyleIdx="0" presStyleCnt="3">
        <dgm:presLayoutVars>
          <dgm:chMax val="1"/>
          <dgm:chPref val="1"/>
        </dgm:presLayoutVars>
      </dgm:prSet>
      <dgm:spPr/>
    </dgm:pt>
    <dgm:pt modelId="{F3E89A51-67ED-4589-84C2-AB604765A411}" type="pres">
      <dgm:prSet presAssocID="{1ED9F5C4-CBB2-4F48-B916-A449239EEFBF}" presName="sibTrans" presStyleCnt="0"/>
      <dgm:spPr/>
    </dgm:pt>
    <dgm:pt modelId="{99C15D24-C23A-47FF-92DF-A65A72202A5E}" type="pres">
      <dgm:prSet presAssocID="{BE2572DD-2430-4DB0-85EB-DF7212845EC6}" presName="compNode" presStyleCnt="0"/>
      <dgm:spPr/>
    </dgm:pt>
    <dgm:pt modelId="{D5A4586E-E99D-485E-B14E-7617EECC5E6F}" type="pres">
      <dgm:prSet presAssocID="{BE2572DD-2430-4DB0-85EB-DF7212845EC6}" presName="iconBgRect" presStyleLbl="bgShp" presStyleIdx="1" presStyleCnt="3"/>
      <dgm:spPr/>
    </dgm:pt>
    <dgm:pt modelId="{59D245E5-C975-4290-A45E-24A33D0D32A6}" type="pres">
      <dgm:prSet presAssocID="{BE2572DD-2430-4DB0-85EB-DF7212845E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01539AC-E06A-4AA6-9B79-ABCEAD29155B}" type="pres">
      <dgm:prSet presAssocID="{BE2572DD-2430-4DB0-85EB-DF7212845EC6}" presName="spaceRect" presStyleCnt="0"/>
      <dgm:spPr/>
    </dgm:pt>
    <dgm:pt modelId="{992E4D12-8DBD-472A-8D2F-67221C3F0F5F}" type="pres">
      <dgm:prSet presAssocID="{BE2572DD-2430-4DB0-85EB-DF7212845EC6}" presName="textRect" presStyleLbl="revTx" presStyleIdx="1" presStyleCnt="3">
        <dgm:presLayoutVars>
          <dgm:chMax val="1"/>
          <dgm:chPref val="1"/>
        </dgm:presLayoutVars>
      </dgm:prSet>
      <dgm:spPr/>
    </dgm:pt>
    <dgm:pt modelId="{4F3B8DFF-B100-48CE-9538-45027DED36D3}" type="pres">
      <dgm:prSet presAssocID="{F2DADAE6-B31C-44BA-9F93-916A29CC7320}" presName="sibTrans" presStyleCnt="0"/>
      <dgm:spPr/>
    </dgm:pt>
    <dgm:pt modelId="{CA644DC8-73CB-4BF6-BAD1-56498D9F2B00}" type="pres">
      <dgm:prSet presAssocID="{65CE107C-1919-455B-BE8C-891AF1544404}" presName="compNode" presStyleCnt="0"/>
      <dgm:spPr/>
    </dgm:pt>
    <dgm:pt modelId="{55E26F3C-A960-4CBD-924E-CA1622704BF6}" type="pres">
      <dgm:prSet presAssocID="{65CE107C-1919-455B-BE8C-891AF1544404}" presName="iconBgRect" presStyleLbl="bgShp" presStyleIdx="2" presStyleCnt="3"/>
      <dgm:spPr/>
    </dgm:pt>
    <dgm:pt modelId="{DE9841E5-86DA-4B2C-9643-444581D1409D}" type="pres">
      <dgm:prSet presAssocID="{65CE107C-1919-455B-BE8C-891AF15444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02707114-C6FD-41E0-8907-35B811CEBA0B}" type="pres">
      <dgm:prSet presAssocID="{65CE107C-1919-455B-BE8C-891AF1544404}" presName="spaceRect" presStyleCnt="0"/>
      <dgm:spPr/>
    </dgm:pt>
    <dgm:pt modelId="{71C28B22-B8AC-4B84-BC76-AE93CAD44BFC}" type="pres">
      <dgm:prSet presAssocID="{65CE107C-1919-455B-BE8C-891AF1544404}" presName="textRect" presStyleLbl="revTx" presStyleIdx="2" presStyleCnt="3">
        <dgm:presLayoutVars>
          <dgm:chMax val="1"/>
          <dgm:chPref val="1"/>
        </dgm:presLayoutVars>
      </dgm:prSet>
      <dgm:spPr/>
    </dgm:pt>
  </dgm:ptLst>
  <dgm:cxnLst>
    <dgm:cxn modelId="{C64F695F-6124-4ECD-B587-6A2F5E9CB08B}" srcId="{BD8C6A56-3780-44BF-B986-73C2D4307F3D}" destId="{65CE107C-1919-455B-BE8C-891AF1544404}" srcOrd="2" destOrd="0" parTransId="{C3CAF294-62DA-4BDB-B4F1-3B70D0D5A066}" sibTransId="{9AE6D9CC-F1FA-4C52-AB69-DA8C009ABD65}"/>
    <dgm:cxn modelId="{1B649750-E620-4607-9B62-9F40B55E80F5}" type="presOf" srcId="{BD8C6A56-3780-44BF-B986-73C2D4307F3D}" destId="{C818476E-3CE3-431C-96A8-1EB7BC60A9F1}" srcOrd="0" destOrd="0" presId="urn:microsoft.com/office/officeart/2018/5/layout/IconCircleLabelList"/>
    <dgm:cxn modelId="{EB58189D-D3BA-4351-A86B-3E8F7D2B8769}" type="presOf" srcId="{65CE107C-1919-455B-BE8C-891AF1544404}" destId="{71C28B22-B8AC-4B84-BC76-AE93CAD44BFC}" srcOrd="0" destOrd="0" presId="urn:microsoft.com/office/officeart/2018/5/layout/IconCircleLabelList"/>
    <dgm:cxn modelId="{789B19BD-0459-4291-9572-4F492E5BCD58}" srcId="{BD8C6A56-3780-44BF-B986-73C2D4307F3D}" destId="{BE2572DD-2430-4DB0-85EB-DF7212845EC6}" srcOrd="1" destOrd="0" parTransId="{6D3CFE3A-FCEE-4DB6-BA16-F68F23003FC4}" sibTransId="{F2DADAE6-B31C-44BA-9F93-916A29CC7320}"/>
    <dgm:cxn modelId="{D170C7D9-803D-46E4-9DB3-FBCB52D2F9E7}" type="presOf" srcId="{BE2572DD-2430-4DB0-85EB-DF7212845EC6}" destId="{992E4D12-8DBD-472A-8D2F-67221C3F0F5F}" srcOrd="0" destOrd="0" presId="urn:microsoft.com/office/officeart/2018/5/layout/IconCircleLabelList"/>
    <dgm:cxn modelId="{0E0F44DB-16A2-4BA5-BF2D-B47666A0AE3B}" srcId="{BD8C6A56-3780-44BF-B986-73C2D4307F3D}" destId="{68C7A9CD-306E-4175-8F16-37BE60880EB0}" srcOrd="0" destOrd="0" parTransId="{2321F41B-DE0F-421C-9A6D-344C4B5E2B6A}" sibTransId="{1ED9F5C4-CBB2-4F48-B916-A449239EEFBF}"/>
    <dgm:cxn modelId="{0CDB61E7-7CB4-40D2-825A-966032A0583B}" type="presOf" srcId="{68C7A9CD-306E-4175-8F16-37BE60880EB0}" destId="{C6C5D348-2600-4E90-BE44-A458F550C035}" srcOrd="0" destOrd="0" presId="urn:microsoft.com/office/officeart/2018/5/layout/IconCircleLabelList"/>
    <dgm:cxn modelId="{6D38146D-0691-4845-A0EB-DED67F33FA8C}" type="presParOf" srcId="{C818476E-3CE3-431C-96A8-1EB7BC60A9F1}" destId="{0F34DB09-A91F-4C0B-B25D-4DBCA711D1C3}" srcOrd="0" destOrd="0" presId="urn:microsoft.com/office/officeart/2018/5/layout/IconCircleLabelList"/>
    <dgm:cxn modelId="{F9937FB6-69C3-40C0-93A2-FCFFA772F0FD}" type="presParOf" srcId="{0F34DB09-A91F-4C0B-B25D-4DBCA711D1C3}" destId="{44C520F4-22E0-4DE9-B73F-275DEF46D3B9}" srcOrd="0" destOrd="0" presId="urn:microsoft.com/office/officeart/2018/5/layout/IconCircleLabelList"/>
    <dgm:cxn modelId="{00B85AB3-79F3-40AE-95E8-9B9BA591718F}" type="presParOf" srcId="{0F34DB09-A91F-4C0B-B25D-4DBCA711D1C3}" destId="{B84286F5-B319-42C8-9DC8-4792451CAF8C}" srcOrd="1" destOrd="0" presId="urn:microsoft.com/office/officeart/2018/5/layout/IconCircleLabelList"/>
    <dgm:cxn modelId="{FA0E6C6D-1F98-402E-B69B-4EE12D1BEFB8}" type="presParOf" srcId="{0F34DB09-A91F-4C0B-B25D-4DBCA711D1C3}" destId="{2BDEE864-18B5-405F-9A72-78F165F2FAEF}" srcOrd="2" destOrd="0" presId="urn:microsoft.com/office/officeart/2018/5/layout/IconCircleLabelList"/>
    <dgm:cxn modelId="{93E6F201-950C-44AA-A80E-F849E0C891BC}" type="presParOf" srcId="{0F34DB09-A91F-4C0B-B25D-4DBCA711D1C3}" destId="{C6C5D348-2600-4E90-BE44-A458F550C035}" srcOrd="3" destOrd="0" presId="urn:microsoft.com/office/officeart/2018/5/layout/IconCircleLabelList"/>
    <dgm:cxn modelId="{84968584-9FA7-4492-A561-F171FC5D1C69}" type="presParOf" srcId="{C818476E-3CE3-431C-96A8-1EB7BC60A9F1}" destId="{F3E89A51-67ED-4589-84C2-AB604765A411}" srcOrd="1" destOrd="0" presId="urn:microsoft.com/office/officeart/2018/5/layout/IconCircleLabelList"/>
    <dgm:cxn modelId="{9DD01D88-D387-419E-9487-06E664FF7AFF}" type="presParOf" srcId="{C818476E-3CE3-431C-96A8-1EB7BC60A9F1}" destId="{99C15D24-C23A-47FF-92DF-A65A72202A5E}" srcOrd="2" destOrd="0" presId="urn:microsoft.com/office/officeart/2018/5/layout/IconCircleLabelList"/>
    <dgm:cxn modelId="{DB360619-CD62-4FFB-824C-FDA3C13172F7}" type="presParOf" srcId="{99C15D24-C23A-47FF-92DF-A65A72202A5E}" destId="{D5A4586E-E99D-485E-B14E-7617EECC5E6F}" srcOrd="0" destOrd="0" presId="urn:microsoft.com/office/officeart/2018/5/layout/IconCircleLabelList"/>
    <dgm:cxn modelId="{07FAA16A-C82F-4F47-8E9C-50C9CFBC5B79}" type="presParOf" srcId="{99C15D24-C23A-47FF-92DF-A65A72202A5E}" destId="{59D245E5-C975-4290-A45E-24A33D0D32A6}" srcOrd="1" destOrd="0" presId="urn:microsoft.com/office/officeart/2018/5/layout/IconCircleLabelList"/>
    <dgm:cxn modelId="{FA78C60D-09AE-4993-80F8-2188870742D3}" type="presParOf" srcId="{99C15D24-C23A-47FF-92DF-A65A72202A5E}" destId="{101539AC-E06A-4AA6-9B79-ABCEAD29155B}" srcOrd="2" destOrd="0" presId="urn:microsoft.com/office/officeart/2018/5/layout/IconCircleLabelList"/>
    <dgm:cxn modelId="{FE2E0E0E-5DBF-43ED-9344-3605BDC4D46D}" type="presParOf" srcId="{99C15D24-C23A-47FF-92DF-A65A72202A5E}" destId="{992E4D12-8DBD-472A-8D2F-67221C3F0F5F}" srcOrd="3" destOrd="0" presId="urn:microsoft.com/office/officeart/2018/5/layout/IconCircleLabelList"/>
    <dgm:cxn modelId="{07E4A51F-40F8-4AEB-BD71-CE2736F7DF3D}" type="presParOf" srcId="{C818476E-3CE3-431C-96A8-1EB7BC60A9F1}" destId="{4F3B8DFF-B100-48CE-9538-45027DED36D3}" srcOrd="3" destOrd="0" presId="urn:microsoft.com/office/officeart/2018/5/layout/IconCircleLabelList"/>
    <dgm:cxn modelId="{EAA19829-DD0C-4A10-808D-4FD604405E16}" type="presParOf" srcId="{C818476E-3CE3-431C-96A8-1EB7BC60A9F1}" destId="{CA644DC8-73CB-4BF6-BAD1-56498D9F2B00}" srcOrd="4" destOrd="0" presId="urn:microsoft.com/office/officeart/2018/5/layout/IconCircleLabelList"/>
    <dgm:cxn modelId="{7605EC18-897C-4557-9A1B-A1B8C4A23E01}" type="presParOf" srcId="{CA644DC8-73CB-4BF6-BAD1-56498D9F2B00}" destId="{55E26F3C-A960-4CBD-924E-CA1622704BF6}" srcOrd="0" destOrd="0" presId="urn:microsoft.com/office/officeart/2018/5/layout/IconCircleLabelList"/>
    <dgm:cxn modelId="{D9A7CF4A-397C-4D21-A458-64DA5096D853}" type="presParOf" srcId="{CA644DC8-73CB-4BF6-BAD1-56498D9F2B00}" destId="{DE9841E5-86DA-4B2C-9643-444581D1409D}" srcOrd="1" destOrd="0" presId="urn:microsoft.com/office/officeart/2018/5/layout/IconCircleLabelList"/>
    <dgm:cxn modelId="{4717465C-FD73-4FB4-9CDD-39E62F6B3D6C}" type="presParOf" srcId="{CA644DC8-73CB-4BF6-BAD1-56498D9F2B00}" destId="{02707114-C6FD-41E0-8907-35B811CEBA0B}" srcOrd="2" destOrd="0" presId="urn:microsoft.com/office/officeart/2018/5/layout/IconCircleLabelList"/>
    <dgm:cxn modelId="{48D5013F-DE26-40FD-883A-DB04180352B0}" type="presParOf" srcId="{CA644DC8-73CB-4BF6-BAD1-56498D9F2B00}" destId="{71C28B22-B8AC-4B84-BC76-AE93CAD44BF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3992F6-F906-48DA-A234-F02CE5E9F6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39629A-EC62-41AF-A2D1-BA4B892318C4}">
      <dgm:prSet custT="1"/>
      <dgm:spPr/>
      <dgm:t>
        <a:bodyPr/>
        <a:lstStyle/>
        <a:p>
          <a:r>
            <a:rPr lang="en-GB" sz="1200" dirty="0"/>
            <a:t>Brainstorming – Build good ideas from each other’s wild ideas.</a:t>
          </a:r>
          <a:endParaRPr lang="en-US" sz="1200" dirty="0"/>
        </a:p>
      </dgm:t>
    </dgm:pt>
    <dgm:pt modelId="{8FDB5230-6A36-4DE8-A678-E7963DE2F7B4}" type="parTrans" cxnId="{7469F050-92A9-49FC-9AC0-6A3C01A6161E}">
      <dgm:prSet/>
      <dgm:spPr/>
      <dgm:t>
        <a:bodyPr/>
        <a:lstStyle/>
        <a:p>
          <a:endParaRPr lang="en-US" sz="1200"/>
        </a:p>
      </dgm:t>
    </dgm:pt>
    <dgm:pt modelId="{83559F0B-5723-41B1-9551-C48396486562}" type="sibTrans" cxnId="{7469F050-92A9-49FC-9AC0-6A3C01A6161E}">
      <dgm:prSet/>
      <dgm:spPr/>
      <dgm:t>
        <a:bodyPr/>
        <a:lstStyle/>
        <a:p>
          <a:endParaRPr lang="en-US" sz="1200"/>
        </a:p>
      </dgm:t>
    </dgm:pt>
    <dgm:pt modelId="{37D1F6C7-D0DB-4A4F-9554-CC0432E890BD}">
      <dgm:prSet custT="1"/>
      <dgm:spPr/>
      <dgm:t>
        <a:bodyPr/>
        <a:lstStyle/>
        <a:p>
          <a:r>
            <a:rPr lang="en-GB" sz="1200" dirty="0"/>
            <a:t>Braindumping – Like brainstorming but done individually.</a:t>
          </a:r>
          <a:endParaRPr lang="en-US" sz="1200" dirty="0"/>
        </a:p>
      </dgm:t>
    </dgm:pt>
    <dgm:pt modelId="{5F346317-4D25-4456-B772-45DBAC7073A3}" type="parTrans" cxnId="{85FFE3BC-FDB5-47DE-A96F-B920637B5E3E}">
      <dgm:prSet/>
      <dgm:spPr/>
      <dgm:t>
        <a:bodyPr/>
        <a:lstStyle/>
        <a:p>
          <a:endParaRPr lang="en-US" sz="1200"/>
        </a:p>
      </dgm:t>
    </dgm:pt>
    <dgm:pt modelId="{E7EE6CC3-52E0-43D7-A22B-5854BB8B8C52}" type="sibTrans" cxnId="{85FFE3BC-FDB5-47DE-A96F-B920637B5E3E}">
      <dgm:prSet/>
      <dgm:spPr/>
      <dgm:t>
        <a:bodyPr/>
        <a:lstStyle/>
        <a:p>
          <a:endParaRPr lang="en-US" sz="1200"/>
        </a:p>
      </dgm:t>
    </dgm:pt>
    <dgm:pt modelId="{F27C0F20-50E0-4320-AB6E-A903BD6F0D56}">
      <dgm:prSet custT="1"/>
      <dgm:spPr/>
      <dgm:t>
        <a:bodyPr/>
        <a:lstStyle/>
        <a:p>
          <a:r>
            <a:rPr lang="en-GB" sz="1200" dirty="0"/>
            <a:t>Brainwriting – everyone writes down and passes ideas for others to add to before discussing these.</a:t>
          </a:r>
          <a:endParaRPr lang="en-US" sz="1200" dirty="0"/>
        </a:p>
      </dgm:t>
    </dgm:pt>
    <dgm:pt modelId="{BE2D9441-E9D4-4E38-A89C-B4F26696B39D}" type="parTrans" cxnId="{BCC15E13-07D3-4032-BC46-711C0D9B3165}">
      <dgm:prSet/>
      <dgm:spPr/>
      <dgm:t>
        <a:bodyPr/>
        <a:lstStyle/>
        <a:p>
          <a:endParaRPr lang="en-US" sz="1200"/>
        </a:p>
      </dgm:t>
    </dgm:pt>
    <dgm:pt modelId="{4D75C7C4-D040-453B-AC26-F14B67E9EC76}" type="sibTrans" cxnId="{BCC15E13-07D3-4032-BC46-711C0D9B3165}">
      <dgm:prSet/>
      <dgm:spPr/>
      <dgm:t>
        <a:bodyPr/>
        <a:lstStyle/>
        <a:p>
          <a:endParaRPr lang="en-US" sz="1200"/>
        </a:p>
      </dgm:t>
    </dgm:pt>
    <dgm:pt modelId="{0F8C348E-F709-44E7-88A0-81511701DC4E}">
      <dgm:prSet custT="1"/>
      <dgm:spPr/>
      <dgm:t>
        <a:bodyPr/>
        <a:lstStyle/>
        <a:p>
          <a:r>
            <a:rPr lang="en-GB" sz="1200" dirty="0"/>
            <a:t>Brainwalking – Like brainwriting, walk about a room, adding to others’ ideas.</a:t>
          </a:r>
          <a:endParaRPr lang="en-US" sz="1200" dirty="0"/>
        </a:p>
      </dgm:t>
    </dgm:pt>
    <dgm:pt modelId="{D2BC30B9-D4BB-4240-B307-F4A5F80B4EDA}" type="parTrans" cxnId="{BBA4E34B-2BF4-489F-B04A-8771F1996A55}">
      <dgm:prSet/>
      <dgm:spPr/>
      <dgm:t>
        <a:bodyPr/>
        <a:lstStyle/>
        <a:p>
          <a:endParaRPr lang="en-US" sz="1200"/>
        </a:p>
      </dgm:t>
    </dgm:pt>
    <dgm:pt modelId="{3A7257C5-00B5-4FCA-8D6C-AE3D2FFB4861}" type="sibTrans" cxnId="{BBA4E34B-2BF4-489F-B04A-8771F1996A55}">
      <dgm:prSet/>
      <dgm:spPr/>
      <dgm:t>
        <a:bodyPr/>
        <a:lstStyle/>
        <a:p>
          <a:endParaRPr lang="en-US" sz="1200"/>
        </a:p>
      </dgm:t>
    </dgm:pt>
    <dgm:pt modelId="{21223EA7-D868-49C0-8EC0-D1C7750A7F0E}">
      <dgm:prSet custT="1"/>
      <dgm:spPr/>
      <dgm:t>
        <a:bodyPr/>
        <a:lstStyle/>
        <a:p>
          <a:r>
            <a:rPr lang="en-GB" sz="1200" dirty="0"/>
            <a:t>Worst Possible Idea – produce bad ideas can yield valuable threads.</a:t>
          </a:r>
          <a:endParaRPr lang="en-US" sz="1200" dirty="0"/>
        </a:p>
      </dgm:t>
    </dgm:pt>
    <dgm:pt modelId="{E796363C-B95D-4FD7-9FB0-5347EF60642B}" type="parTrans" cxnId="{550B9202-5797-4C99-831A-4B4C8A5ADD39}">
      <dgm:prSet/>
      <dgm:spPr/>
      <dgm:t>
        <a:bodyPr/>
        <a:lstStyle/>
        <a:p>
          <a:endParaRPr lang="en-US" sz="1200"/>
        </a:p>
      </dgm:t>
    </dgm:pt>
    <dgm:pt modelId="{B0C57DAC-A117-4299-A66A-CA9F0B7C279A}" type="sibTrans" cxnId="{550B9202-5797-4C99-831A-4B4C8A5ADD39}">
      <dgm:prSet/>
      <dgm:spPr/>
      <dgm:t>
        <a:bodyPr/>
        <a:lstStyle/>
        <a:p>
          <a:endParaRPr lang="en-US" sz="1200"/>
        </a:p>
      </dgm:t>
    </dgm:pt>
    <dgm:pt modelId="{82D9E42B-DB63-41D9-9C6D-88C55A95CFD0}">
      <dgm:prSet custT="1"/>
      <dgm:spPr/>
      <dgm:t>
        <a:bodyPr/>
        <a:lstStyle/>
        <a:p>
          <a:r>
            <a:rPr lang="en-GB" sz="1200" dirty="0"/>
            <a:t>Challenging Assumptions – Overturn established beliefs about problems, revealing fresh perspectives.</a:t>
          </a:r>
          <a:endParaRPr lang="en-US" sz="1200" dirty="0"/>
        </a:p>
      </dgm:t>
    </dgm:pt>
    <dgm:pt modelId="{AB697520-DA45-4D73-8DEF-32B1C45101D8}" type="parTrans" cxnId="{D9D926BE-521F-45E7-A8D9-AB19A76F8195}">
      <dgm:prSet/>
      <dgm:spPr/>
      <dgm:t>
        <a:bodyPr/>
        <a:lstStyle/>
        <a:p>
          <a:endParaRPr lang="en-US" sz="1200"/>
        </a:p>
      </dgm:t>
    </dgm:pt>
    <dgm:pt modelId="{D765C522-E52B-44B8-B731-4F1C25B1B1F0}" type="sibTrans" cxnId="{D9D926BE-521F-45E7-A8D9-AB19A76F8195}">
      <dgm:prSet/>
      <dgm:spPr/>
      <dgm:t>
        <a:bodyPr/>
        <a:lstStyle/>
        <a:p>
          <a:endParaRPr lang="en-US" sz="1200"/>
        </a:p>
      </dgm:t>
    </dgm:pt>
    <dgm:pt modelId="{4DD6F6B5-323D-46C1-A60A-D2D17138BCAA}">
      <dgm:prSet custT="1"/>
      <dgm:spPr/>
      <dgm:t>
        <a:bodyPr/>
        <a:lstStyle/>
        <a:p>
          <a:r>
            <a:rPr lang="en-GB" sz="1200" dirty="0"/>
            <a:t>Mindmapping – Graphical technique to connect ideas to problems’ major and minor qualities.</a:t>
          </a:r>
          <a:endParaRPr lang="en-US" sz="1200" dirty="0"/>
        </a:p>
      </dgm:t>
    </dgm:pt>
    <dgm:pt modelId="{DFA11362-0594-4DD6-A394-B570F7F90E9A}" type="parTrans" cxnId="{36F3EB8A-3A12-464D-9320-7B83E3A890E6}">
      <dgm:prSet/>
      <dgm:spPr/>
      <dgm:t>
        <a:bodyPr/>
        <a:lstStyle/>
        <a:p>
          <a:endParaRPr lang="en-US" sz="1200"/>
        </a:p>
      </dgm:t>
    </dgm:pt>
    <dgm:pt modelId="{4DEEA723-0262-43F6-95E9-5C8F1BC3ADDA}" type="sibTrans" cxnId="{36F3EB8A-3A12-464D-9320-7B83E3A890E6}">
      <dgm:prSet/>
      <dgm:spPr/>
      <dgm:t>
        <a:bodyPr/>
        <a:lstStyle/>
        <a:p>
          <a:endParaRPr lang="en-US" sz="1200"/>
        </a:p>
      </dgm:t>
    </dgm:pt>
    <dgm:pt modelId="{6455BA5E-9BFC-44F9-8286-D76EC3A715F5}">
      <dgm:prSet custT="1"/>
      <dgm:spPr/>
      <dgm:t>
        <a:bodyPr/>
        <a:lstStyle/>
        <a:p>
          <a:r>
            <a:rPr lang="en-GB" sz="1200" dirty="0"/>
            <a:t>Sketching/Sketchstorming – Visuals to express ideas/potential solutions and explore the design space.</a:t>
          </a:r>
          <a:endParaRPr lang="en-US" sz="1200" dirty="0"/>
        </a:p>
      </dgm:t>
    </dgm:pt>
    <dgm:pt modelId="{B95E7CE7-BD26-4327-B964-BCF7B069A93F}" type="parTrans" cxnId="{EE8B10FE-321B-461D-A8D4-28B40FFA0230}">
      <dgm:prSet/>
      <dgm:spPr/>
      <dgm:t>
        <a:bodyPr/>
        <a:lstStyle/>
        <a:p>
          <a:endParaRPr lang="en-US" sz="1200"/>
        </a:p>
      </dgm:t>
    </dgm:pt>
    <dgm:pt modelId="{C85D7989-7F6F-485A-AD61-27C813360F13}" type="sibTrans" cxnId="{EE8B10FE-321B-461D-A8D4-28B40FFA0230}">
      <dgm:prSet/>
      <dgm:spPr/>
      <dgm:t>
        <a:bodyPr/>
        <a:lstStyle/>
        <a:p>
          <a:endParaRPr lang="en-US" sz="1200"/>
        </a:p>
      </dgm:t>
    </dgm:pt>
    <dgm:pt modelId="{6D45B4C5-629F-42D9-8A81-7029F91EC489}">
      <dgm:prSet custT="1"/>
      <dgm:spPr>
        <a:solidFill>
          <a:srgbClr val="FFC000"/>
        </a:solidFill>
      </dgm:spPr>
      <dgm:t>
        <a:bodyPr/>
        <a:lstStyle/>
        <a:p>
          <a:r>
            <a:rPr lang="en-GB" sz="1200" dirty="0">
              <a:solidFill>
                <a:schemeClr val="tx1"/>
              </a:solidFill>
            </a:rPr>
            <a:t>Storyboarding – illustrate a situation’s dynamics.</a:t>
          </a:r>
          <a:endParaRPr lang="en-US" sz="1200" dirty="0">
            <a:solidFill>
              <a:schemeClr val="tx1"/>
            </a:solidFill>
          </a:endParaRPr>
        </a:p>
      </dgm:t>
    </dgm:pt>
    <dgm:pt modelId="{8413B270-742F-4597-9607-674FFB1133BF}" type="parTrans" cxnId="{C3A9FE44-6A82-42C3-9BFC-3AA8E518D354}">
      <dgm:prSet/>
      <dgm:spPr/>
      <dgm:t>
        <a:bodyPr/>
        <a:lstStyle/>
        <a:p>
          <a:endParaRPr lang="en-US" sz="1200"/>
        </a:p>
      </dgm:t>
    </dgm:pt>
    <dgm:pt modelId="{8D6341C3-BBD8-4630-AA43-87A30920FC2A}" type="sibTrans" cxnId="{C3A9FE44-6A82-42C3-9BFC-3AA8E518D354}">
      <dgm:prSet/>
      <dgm:spPr/>
      <dgm:t>
        <a:bodyPr/>
        <a:lstStyle/>
        <a:p>
          <a:endParaRPr lang="en-US" sz="1200"/>
        </a:p>
      </dgm:t>
    </dgm:pt>
    <dgm:pt modelId="{0CE374E8-3062-4E61-B06F-DDED96F0F4DF}">
      <dgm:prSet custT="1"/>
      <dgm:spPr/>
      <dgm:t>
        <a:bodyPr/>
        <a:lstStyle/>
        <a:p>
          <a:r>
            <a:rPr lang="en-GB" sz="1200" dirty="0"/>
            <a:t>SCAMPER – (Substitute/Combine/Adapt/Modify/Put to another use/Eliminate/Reverse) to produce solutions.</a:t>
          </a:r>
          <a:endParaRPr lang="en-US" sz="1200" dirty="0"/>
        </a:p>
      </dgm:t>
    </dgm:pt>
    <dgm:pt modelId="{63B7C343-D259-4568-B89B-72EBEAC5EAE4}" type="parTrans" cxnId="{AE7F35D3-5D26-4E27-9993-2ED424345DA5}">
      <dgm:prSet/>
      <dgm:spPr/>
      <dgm:t>
        <a:bodyPr/>
        <a:lstStyle/>
        <a:p>
          <a:endParaRPr lang="en-US" sz="1200"/>
        </a:p>
      </dgm:t>
    </dgm:pt>
    <dgm:pt modelId="{88C08341-BA86-429F-81CC-3BBFB80BA517}" type="sibTrans" cxnId="{AE7F35D3-5D26-4E27-9993-2ED424345DA5}">
      <dgm:prSet/>
      <dgm:spPr/>
      <dgm:t>
        <a:bodyPr/>
        <a:lstStyle/>
        <a:p>
          <a:endParaRPr lang="en-US" sz="1200"/>
        </a:p>
      </dgm:t>
    </dgm:pt>
    <dgm:pt modelId="{6FD879EA-8341-4700-8BA9-8078893A42C1}">
      <dgm:prSet custT="1"/>
      <dgm:spPr/>
      <dgm:t>
        <a:bodyPr/>
        <a:lstStyle/>
        <a:p>
          <a:r>
            <a:rPr lang="en-GB" sz="1200" dirty="0"/>
            <a:t>Bodystorming – Role-playing in scenarios/customer-journey steps to find solutions.</a:t>
          </a:r>
          <a:endParaRPr lang="en-US" sz="1200" dirty="0"/>
        </a:p>
      </dgm:t>
    </dgm:pt>
    <dgm:pt modelId="{C511CB78-47C8-4C68-A3F3-4E2677353B70}" type="parTrans" cxnId="{616A8F57-4618-44F7-8388-AA28666F8D3C}">
      <dgm:prSet/>
      <dgm:spPr/>
      <dgm:t>
        <a:bodyPr/>
        <a:lstStyle/>
        <a:p>
          <a:endParaRPr lang="en-US" sz="1200"/>
        </a:p>
      </dgm:t>
    </dgm:pt>
    <dgm:pt modelId="{71BA63D2-3F02-4BB7-9666-1A0D2A5E6134}" type="sibTrans" cxnId="{616A8F57-4618-44F7-8388-AA28666F8D3C}">
      <dgm:prSet/>
      <dgm:spPr/>
      <dgm:t>
        <a:bodyPr/>
        <a:lstStyle/>
        <a:p>
          <a:endParaRPr lang="en-US" sz="1200"/>
        </a:p>
      </dgm:t>
    </dgm:pt>
    <dgm:pt modelId="{BA05BB56-AC81-40A1-8998-60B9F384962F}">
      <dgm:prSet custT="1"/>
      <dgm:spPr/>
      <dgm:t>
        <a:bodyPr/>
        <a:lstStyle/>
        <a:p>
          <a:r>
            <a:rPr lang="en-GB" sz="1200" dirty="0"/>
            <a:t>Analogies – Draw comparisons to communicate ideas better.</a:t>
          </a:r>
          <a:endParaRPr lang="en-US" sz="1200" dirty="0"/>
        </a:p>
      </dgm:t>
    </dgm:pt>
    <dgm:pt modelId="{F023A6F0-E0B8-40BA-A2E9-CDFAECD95FDC}" type="parTrans" cxnId="{439CE2C6-B80B-4AF3-A634-96AFAADB3076}">
      <dgm:prSet/>
      <dgm:spPr/>
      <dgm:t>
        <a:bodyPr/>
        <a:lstStyle/>
        <a:p>
          <a:endParaRPr lang="en-US" sz="1200"/>
        </a:p>
      </dgm:t>
    </dgm:pt>
    <dgm:pt modelId="{2126C9A8-2E01-4C3D-804D-EA5632B1089A}" type="sibTrans" cxnId="{439CE2C6-B80B-4AF3-A634-96AFAADB3076}">
      <dgm:prSet/>
      <dgm:spPr/>
      <dgm:t>
        <a:bodyPr/>
        <a:lstStyle/>
        <a:p>
          <a:endParaRPr lang="en-US" sz="1200"/>
        </a:p>
      </dgm:t>
    </dgm:pt>
    <dgm:pt modelId="{5E01F2BA-F856-4435-8A81-C3DAB09B02F5}">
      <dgm:prSet custT="1"/>
      <dgm:spPr/>
      <dgm:t>
        <a:bodyPr/>
        <a:lstStyle/>
        <a:p>
          <a:r>
            <a:rPr lang="en-GB" sz="1200" dirty="0"/>
            <a:t>Provocation – Extreme lateral-thinking technique to challenge established beliefs and explore paths beyond.</a:t>
          </a:r>
          <a:endParaRPr lang="en-US" sz="1200" dirty="0"/>
        </a:p>
      </dgm:t>
    </dgm:pt>
    <dgm:pt modelId="{20705A7C-8EB6-41ED-960B-A94ABB14AB7B}" type="parTrans" cxnId="{F9E5C2BD-F81F-40C5-8F79-240D5B12D252}">
      <dgm:prSet/>
      <dgm:spPr/>
      <dgm:t>
        <a:bodyPr/>
        <a:lstStyle/>
        <a:p>
          <a:endParaRPr lang="en-US" sz="1200"/>
        </a:p>
      </dgm:t>
    </dgm:pt>
    <dgm:pt modelId="{A6DA84DA-D170-4DCB-8EAE-CC9EC71157E3}" type="sibTrans" cxnId="{F9E5C2BD-F81F-40C5-8F79-240D5B12D252}">
      <dgm:prSet/>
      <dgm:spPr/>
      <dgm:t>
        <a:bodyPr/>
        <a:lstStyle/>
        <a:p>
          <a:endParaRPr lang="en-US" sz="1200"/>
        </a:p>
      </dgm:t>
    </dgm:pt>
    <dgm:pt modelId="{A55DF67C-F2A1-4EFC-A520-E561E078AC9A}">
      <dgm:prSet custT="1"/>
      <dgm:spPr/>
      <dgm:t>
        <a:bodyPr/>
        <a:lstStyle/>
        <a:p>
          <a:r>
            <a:rPr lang="en-GB" sz="1200" dirty="0"/>
            <a:t>Movement – Take a “what if?” approach to overcoming obstacles in ideation and finding themes/trends/attributes towards reliable solutions.</a:t>
          </a:r>
          <a:endParaRPr lang="en-US" sz="1200" dirty="0"/>
        </a:p>
      </dgm:t>
    </dgm:pt>
    <dgm:pt modelId="{835560D0-0BFF-462E-A164-6D45CB6922F6}" type="parTrans" cxnId="{20EAD8DF-1ADA-44A2-A542-E0992BEBE751}">
      <dgm:prSet/>
      <dgm:spPr/>
      <dgm:t>
        <a:bodyPr/>
        <a:lstStyle/>
        <a:p>
          <a:endParaRPr lang="en-US" sz="1200"/>
        </a:p>
      </dgm:t>
    </dgm:pt>
    <dgm:pt modelId="{FE516F14-BC84-4B2C-90C1-4504EAC4B483}" type="sibTrans" cxnId="{20EAD8DF-1ADA-44A2-A542-E0992BEBE751}">
      <dgm:prSet/>
      <dgm:spPr/>
      <dgm:t>
        <a:bodyPr/>
        <a:lstStyle/>
        <a:p>
          <a:endParaRPr lang="en-US" sz="1200"/>
        </a:p>
      </dgm:t>
    </dgm:pt>
    <dgm:pt modelId="{D3F79750-972C-4543-93FC-FFA13B520327}">
      <dgm:prSet custT="1"/>
      <dgm:spPr/>
      <dgm:t>
        <a:bodyPr/>
        <a:lstStyle/>
        <a:p>
          <a:r>
            <a:rPr lang="en-GB" sz="1200" dirty="0"/>
            <a:t>Cheatstorm – Previously ideated material as stimuli.</a:t>
          </a:r>
          <a:endParaRPr lang="en-US" sz="1200" dirty="0"/>
        </a:p>
      </dgm:t>
    </dgm:pt>
    <dgm:pt modelId="{E6A5394B-D0E1-4089-BA6B-700C80318327}" type="parTrans" cxnId="{ADE80E57-5637-4674-8CB6-583DF1B878F2}">
      <dgm:prSet/>
      <dgm:spPr/>
      <dgm:t>
        <a:bodyPr/>
        <a:lstStyle/>
        <a:p>
          <a:endParaRPr lang="en-US" sz="1200"/>
        </a:p>
      </dgm:t>
    </dgm:pt>
    <dgm:pt modelId="{A40B66D9-2D33-4F33-96EA-BC295B53C31B}" type="sibTrans" cxnId="{ADE80E57-5637-4674-8CB6-583DF1B878F2}">
      <dgm:prSet/>
      <dgm:spPr/>
      <dgm:t>
        <a:bodyPr/>
        <a:lstStyle/>
        <a:p>
          <a:endParaRPr lang="en-US" sz="1200"/>
        </a:p>
      </dgm:t>
    </dgm:pt>
    <dgm:pt modelId="{06454F7B-1FD0-495A-937E-9B933DB280F2}">
      <dgm:prSet custT="1"/>
      <dgm:spPr/>
      <dgm:t>
        <a:bodyPr/>
        <a:lstStyle/>
        <a:p>
          <a:r>
            <a:rPr lang="en-GB" sz="1200" dirty="0"/>
            <a:t>Crowdstorming – Target audiences generate and validate ideas through feedback (e.g., social media) to provide valuable solution insights.</a:t>
          </a:r>
          <a:endParaRPr lang="en-US" sz="1200" dirty="0"/>
        </a:p>
      </dgm:t>
    </dgm:pt>
    <dgm:pt modelId="{3D051270-34B1-472D-8232-C751E34B9DD7}" type="parTrans" cxnId="{C6C82C78-3AD5-4CE6-90BB-760CFD83C347}">
      <dgm:prSet/>
      <dgm:spPr/>
      <dgm:t>
        <a:bodyPr/>
        <a:lstStyle/>
        <a:p>
          <a:endParaRPr lang="en-US" sz="1200"/>
        </a:p>
      </dgm:t>
    </dgm:pt>
    <dgm:pt modelId="{26B8C68F-9D94-4E22-AF6D-09811B4CF91B}" type="sibTrans" cxnId="{C6C82C78-3AD5-4CE6-90BB-760CFD83C347}">
      <dgm:prSet/>
      <dgm:spPr/>
      <dgm:t>
        <a:bodyPr/>
        <a:lstStyle/>
        <a:p>
          <a:endParaRPr lang="en-US" sz="1200"/>
        </a:p>
      </dgm:t>
    </dgm:pt>
    <dgm:pt modelId="{1573FD27-D9D9-4882-B2F8-2C28D6ED71C2}">
      <dgm:prSet custT="1"/>
      <dgm:spPr/>
      <dgm:t>
        <a:bodyPr/>
        <a:lstStyle/>
        <a:p>
          <a:r>
            <a:rPr lang="en-GB" sz="1200" dirty="0"/>
            <a:t>Creative Pause – Take time to pull back from obstacles.</a:t>
          </a:r>
          <a:endParaRPr lang="en-US" sz="1200" dirty="0"/>
        </a:p>
      </dgm:t>
    </dgm:pt>
    <dgm:pt modelId="{0A9A1BCF-E863-4999-B8F8-168DB122380B}" type="parTrans" cxnId="{9EC9C952-CEC7-4AA3-BA68-C867937F92E5}">
      <dgm:prSet/>
      <dgm:spPr/>
      <dgm:t>
        <a:bodyPr/>
        <a:lstStyle/>
        <a:p>
          <a:endParaRPr lang="en-US" sz="1200"/>
        </a:p>
      </dgm:t>
    </dgm:pt>
    <dgm:pt modelId="{FE43014E-9C67-49BD-9122-1F06BA8A5586}" type="sibTrans" cxnId="{9EC9C952-CEC7-4AA3-BA68-C867937F92E5}">
      <dgm:prSet/>
      <dgm:spPr/>
      <dgm:t>
        <a:bodyPr/>
        <a:lstStyle/>
        <a:p>
          <a:endParaRPr lang="en-US" sz="1200"/>
        </a:p>
      </dgm:t>
    </dgm:pt>
    <dgm:pt modelId="{4F3801D4-3929-DC44-A381-9D875B3652BF}" type="pres">
      <dgm:prSet presAssocID="{1B3992F6-F906-48DA-A234-F02CE5E9F649}" presName="diagram" presStyleCnt="0">
        <dgm:presLayoutVars>
          <dgm:dir/>
          <dgm:resizeHandles val="exact"/>
        </dgm:presLayoutVars>
      </dgm:prSet>
      <dgm:spPr/>
    </dgm:pt>
    <dgm:pt modelId="{1BA4FBD8-BC2F-A048-832F-3ACC239D1521}" type="pres">
      <dgm:prSet presAssocID="{9839629A-EC62-41AF-A2D1-BA4B892318C4}" presName="node" presStyleLbl="node1" presStyleIdx="0" presStyleCnt="17">
        <dgm:presLayoutVars>
          <dgm:bulletEnabled val="1"/>
        </dgm:presLayoutVars>
      </dgm:prSet>
      <dgm:spPr/>
    </dgm:pt>
    <dgm:pt modelId="{9E326399-7EC6-7E4C-BA35-7CD0F93B6A4C}" type="pres">
      <dgm:prSet presAssocID="{83559F0B-5723-41B1-9551-C48396486562}" presName="sibTrans" presStyleCnt="0"/>
      <dgm:spPr/>
    </dgm:pt>
    <dgm:pt modelId="{BED9BC38-11E8-3E44-B97E-D8BC4478E3BB}" type="pres">
      <dgm:prSet presAssocID="{37D1F6C7-D0DB-4A4F-9554-CC0432E890BD}" presName="node" presStyleLbl="node1" presStyleIdx="1" presStyleCnt="17">
        <dgm:presLayoutVars>
          <dgm:bulletEnabled val="1"/>
        </dgm:presLayoutVars>
      </dgm:prSet>
      <dgm:spPr/>
    </dgm:pt>
    <dgm:pt modelId="{1F4B2AD8-5F29-514A-8518-4E83B44830C5}" type="pres">
      <dgm:prSet presAssocID="{E7EE6CC3-52E0-43D7-A22B-5854BB8B8C52}" presName="sibTrans" presStyleCnt="0"/>
      <dgm:spPr/>
    </dgm:pt>
    <dgm:pt modelId="{0714ED5B-BEEB-1D4D-9D7E-605083207B36}" type="pres">
      <dgm:prSet presAssocID="{F27C0F20-50E0-4320-AB6E-A903BD6F0D56}" presName="node" presStyleLbl="node1" presStyleIdx="2" presStyleCnt="17">
        <dgm:presLayoutVars>
          <dgm:bulletEnabled val="1"/>
        </dgm:presLayoutVars>
      </dgm:prSet>
      <dgm:spPr/>
    </dgm:pt>
    <dgm:pt modelId="{E0B4094E-CBB4-2F40-84B4-DCCB7B087D2B}" type="pres">
      <dgm:prSet presAssocID="{4D75C7C4-D040-453B-AC26-F14B67E9EC76}" presName="sibTrans" presStyleCnt="0"/>
      <dgm:spPr/>
    </dgm:pt>
    <dgm:pt modelId="{D247B78D-1F62-4C47-8A00-0BEC23AD3889}" type="pres">
      <dgm:prSet presAssocID="{0F8C348E-F709-44E7-88A0-81511701DC4E}" presName="node" presStyleLbl="node1" presStyleIdx="3" presStyleCnt="17">
        <dgm:presLayoutVars>
          <dgm:bulletEnabled val="1"/>
        </dgm:presLayoutVars>
      </dgm:prSet>
      <dgm:spPr/>
    </dgm:pt>
    <dgm:pt modelId="{B7F253D3-B686-EC45-8856-06C173AAEAAC}" type="pres">
      <dgm:prSet presAssocID="{3A7257C5-00B5-4FCA-8D6C-AE3D2FFB4861}" presName="sibTrans" presStyleCnt="0"/>
      <dgm:spPr/>
    </dgm:pt>
    <dgm:pt modelId="{851EA3AD-41CB-9842-A9B7-C100D37F53DB}" type="pres">
      <dgm:prSet presAssocID="{21223EA7-D868-49C0-8EC0-D1C7750A7F0E}" presName="node" presStyleLbl="node1" presStyleIdx="4" presStyleCnt="17">
        <dgm:presLayoutVars>
          <dgm:bulletEnabled val="1"/>
        </dgm:presLayoutVars>
      </dgm:prSet>
      <dgm:spPr/>
    </dgm:pt>
    <dgm:pt modelId="{6FB6D217-D2E9-4145-811A-5D7982CCE1F8}" type="pres">
      <dgm:prSet presAssocID="{B0C57DAC-A117-4299-A66A-CA9F0B7C279A}" presName="sibTrans" presStyleCnt="0"/>
      <dgm:spPr/>
    </dgm:pt>
    <dgm:pt modelId="{D6C76BB9-866F-0D49-9630-2A60FFAD25F2}" type="pres">
      <dgm:prSet presAssocID="{82D9E42B-DB63-41D9-9C6D-88C55A95CFD0}" presName="node" presStyleLbl="node1" presStyleIdx="5" presStyleCnt="17">
        <dgm:presLayoutVars>
          <dgm:bulletEnabled val="1"/>
        </dgm:presLayoutVars>
      </dgm:prSet>
      <dgm:spPr/>
    </dgm:pt>
    <dgm:pt modelId="{225E8156-01AC-C54D-BA36-0A1EAC35B1AE}" type="pres">
      <dgm:prSet presAssocID="{D765C522-E52B-44B8-B731-4F1C25B1B1F0}" presName="sibTrans" presStyleCnt="0"/>
      <dgm:spPr/>
    </dgm:pt>
    <dgm:pt modelId="{AB637AC3-B6F1-B942-AE30-00DDAD264103}" type="pres">
      <dgm:prSet presAssocID="{4DD6F6B5-323D-46C1-A60A-D2D17138BCAA}" presName="node" presStyleLbl="node1" presStyleIdx="6" presStyleCnt="17">
        <dgm:presLayoutVars>
          <dgm:bulletEnabled val="1"/>
        </dgm:presLayoutVars>
      </dgm:prSet>
      <dgm:spPr/>
    </dgm:pt>
    <dgm:pt modelId="{164CFEE2-8713-394C-A684-C7D388EE1E37}" type="pres">
      <dgm:prSet presAssocID="{4DEEA723-0262-43F6-95E9-5C8F1BC3ADDA}" presName="sibTrans" presStyleCnt="0"/>
      <dgm:spPr/>
    </dgm:pt>
    <dgm:pt modelId="{CFFC70B2-36E7-B54A-AB5D-349B350569CD}" type="pres">
      <dgm:prSet presAssocID="{6455BA5E-9BFC-44F9-8286-D76EC3A715F5}" presName="node" presStyleLbl="node1" presStyleIdx="7" presStyleCnt="17">
        <dgm:presLayoutVars>
          <dgm:bulletEnabled val="1"/>
        </dgm:presLayoutVars>
      </dgm:prSet>
      <dgm:spPr/>
    </dgm:pt>
    <dgm:pt modelId="{14C688AF-DA2E-A042-862E-1329DC18B474}" type="pres">
      <dgm:prSet presAssocID="{C85D7989-7F6F-485A-AD61-27C813360F13}" presName="sibTrans" presStyleCnt="0"/>
      <dgm:spPr/>
    </dgm:pt>
    <dgm:pt modelId="{5696D05A-3315-F648-A60C-3D307270F581}" type="pres">
      <dgm:prSet presAssocID="{6D45B4C5-629F-42D9-8A81-7029F91EC489}" presName="node" presStyleLbl="node1" presStyleIdx="8" presStyleCnt="17">
        <dgm:presLayoutVars>
          <dgm:bulletEnabled val="1"/>
        </dgm:presLayoutVars>
      </dgm:prSet>
      <dgm:spPr/>
    </dgm:pt>
    <dgm:pt modelId="{7E622208-73B0-CA47-B507-122EE7973150}" type="pres">
      <dgm:prSet presAssocID="{8D6341C3-BBD8-4630-AA43-87A30920FC2A}" presName="sibTrans" presStyleCnt="0"/>
      <dgm:spPr/>
    </dgm:pt>
    <dgm:pt modelId="{71183C43-E9C2-8746-A845-F2C0900099CC}" type="pres">
      <dgm:prSet presAssocID="{0CE374E8-3062-4E61-B06F-DDED96F0F4DF}" presName="node" presStyleLbl="node1" presStyleIdx="9" presStyleCnt="17">
        <dgm:presLayoutVars>
          <dgm:bulletEnabled val="1"/>
        </dgm:presLayoutVars>
      </dgm:prSet>
      <dgm:spPr/>
    </dgm:pt>
    <dgm:pt modelId="{059864C9-31B4-E24C-A49D-4CD19F5AE45B}" type="pres">
      <dgm:prSet presAssocID="{88C08341-BA86-429F-81CC-3BBFB80BA517}" presName="sibTrans" presStyleCnt="0"/>
      <dgm:spPr/>
    </dgm:pt>
    <dgm:pt modelId="{CC4BEA8A-3BA9-0B40-9731-F6A3949E123E}" type="pres">
      <dgm:prSet presAssocID="{6FD879EA-8341-4700-8BA9-8078893A42C1}" presName="node" presStyleLbl="node1" presStyleIdx="10" presStyleCnt="17">
        <dgm:presLayoutVars>
          <dgm:bulletEnabled val="1"/>
        </dgm:presLayoutVars>
      </dgm:prSet>
      <dgm:spPr/>
    </dgm:pt>
    <dgm:pt modelId="{4C2979E7-FBB0-4549-A24E-66D86EBEC8ED}" type="pres">
      <dgm:prSet presAssocID="{71BA63D2-3F02-4BB7-9666-1A0D2A5E6134}" presName="sibTrans" presStyleCnt="0"/>
      <dgm:spPr/>
    </dgm:pt>
    <dgm:pt modelId="{C63CAF1D-C8F3-7A4C-BD3B-ECDC63CDF86B}" type="pres">
      <dgm:prSet presAssocID="{BA05BB56-AC81-40A1-8998-60B9F384962F}" presName="node" presStyleLbl="node1" presStyleIdx="11" presStyleCnt="17">
        <dgm:presLayoutVars>
          <dgm:bulletEnabled val="1"/>
        </dgm:presLayoutVars>
      </dgm:prSet>
      <dgm:spPr/>
    </dgm:pt>
    <dgm:pt modelId="{6C3ABF22-A51F-314D-936B-1B3BCDD1485E}" type="pres">
      <dgm:prSet presAssocID="{2126C9A8-2E01-4C3D-804D-EA5632B1089A}" presName="sibTrans" presStyleCnt="0"/>
      <dgm:spPr/>
    </dgm:pt>
    <dgm:pt modelId="{1BA562CE-2BD5-1846-819A-0075EB1D2C3D}" type="pres">
      <dgm:prSet presAssocID="{5E01F2BA-F856-4435-8A81-C3DAB09B02F5}" presName="node" presStyleLbl="node1" presStyleIdx="12" presStyleCnt="17">
        <dgm:presLayoutVars>
          <dgm:bulletEnabled val="1"/>
        </dgm:presLayoutVars>
      </dgm:prSet>
      <dgm:spPr/>
    </dgm:pt>
    <dgm:pt modelId="{4A1FCB78-42CA-9F4B-9F71-3464A22F6BEA}" type="pres">
      <dgm:prSet presAssocID="{A6DA84DA-D170-4DCB-8EAE-CC9EC71157E3}" presName="sibTrans" presStyleCnt="0"/>
      <dgm:spPr/>
    </dgm:pt>
    <dgm:pt modelId="{1A24C89E-EB42-7F43-930D-B49D4BCA2EE6}" type="pres">
      <dgm:prSet presAssocID="{A55DF67C-F2A1-4EFC-A520-E561E078AC9A}" presName="node" presStyleLbl="node1" presStyleIdx="13" presStyleCnt="17">
        <dgm:presLayoutVars>
          <dgm:bulletEnabled val="1"/>
        </dgm:presLayoutVars>
      </dgm:prSet>
      <dgm:spPr/>
    </dgm:pt>
    <dgm:pt modelId="{141A8FFF-8CBD-0944-99A9-83BA7E09D4B6}" type="pres">
      <dgm:prSet presAssocID="{FE516F14-BC84-4B2C-90C1-4504EAC4B483}" presName="sibTrans" presStyleCnt="0"/>
      <dgm:spPr/>
    </dgm:pt>
    <dgm:pt modelId="{47FA0AE7-B862-C644-952A-D5BD87574530}" type="pres">
      <dgm:prSet presAssocID="{D3F79750-972C-4543-93FC-FFA13B520327}" presName="node" presStyleLbl="node1" presStyleIdx="14" presStyleCnt="17">
        <dgm:presLayoutVars>
          <dgm:bulletEnabled val="1"/>
        </dgm:presLayoutVars>
      </dgm:prSet>
      <dgm:spPr/>
    </dgm:pt>
    <dgm:pt modelId="{CB4010B2-8162-8E46-964C-94D1867576DD}" type="pres">
      <dgm:prSet presAssocID="{A40B66D9-2D33-4F33-96EA-BC295B53C31B}" presName="sibTrans" presStyleCnt="0"/>
      <dgm:spPr/>
    </dgm:pt>
    <dgm:pt modelId="{A2EE08C5-ABE5-BF49-81C8-7F56E2ACD4D9}" type="pres">
      <dgm:prSet presAssocID="{06454F7B-1FD0-495A-937E-9B933DB280F2}" presName="node" presStyleLbl="node1" presStyleIdx="15" presStyleCnt="17">
        <dgm:presLayoutVars>
          <dgm:bulletEnabled val="1"/>
        </dgm:presLayoutVars>
      </dgm:prSet>
      <dgm:spPr/>
    </dgm:pt>
    <dgm:pt modelId="{1DB81C53-BC2B-B54B-8829-DE09F1874819}" type="pres">
      <dgm:prSet presAssocID="{26B8C68F-9D94-4E22-AF6D-09811B4CF91B}" presName="sibTrans" presStyleCnt="0"/>
      <dgm:spPr/>
    </dgm:pt>
    <dgm:pt modelId="{8EB3C07B-DF08-004A-B045-274F19E55052}" type="pres">
      <dgm:prSet presAssocID="{1573FD27-D9D9-4882-B2F8-2C28D6ED71C2}" presName="node" presStyleLbl="node1" presStyleIdx="16" presStyleCnt="17">
        <dgm:presLayoutVars>
          <dgm:bulletEnabled val="1"/>
        </dgm:presLayoutVars>
      </dgm:prSet>
      <dgm:spPr/>
    </dgm:pt>
  </dgm:ptLst>
  <dgm:cxnLst>
    <dgm:cxn modelId="{550B9202-5797-4C99-831A-4B4C8A5ADD39}" srcId="{1B3992F6-F906-48DA-A234-F02CE5E9F649}" destId="{21223EA7-D868-49C0-8EC0-D1C7750A7F0E}" srcOrd="4" destOrd="0" parTransId="{E796363C-B95D-4FD7-9FB0-5347EF60642B}" sibTransId="{B0C57DAC-A117-4299-A66A-CA9F0B7C279A}"/>
    <dgm:cxn modelId="{B915150E-D18C-FE45-AF82-B57AB2E8A520}" type="presOf" srcId="{5E01F2BA-F856-4435-8A81-C3DAB09B02F5}" destId="{1BA562CE-2BD5-1846-819A-0075EB1D2C3D}" srcOrd="0" destOrd="0" presId="urn:microsoft.com/office/officeart/2005/8/layout/default"/>
    <dgm:cxn modelId="{BCC15E13-07D3-4032-BC46-711C0D9B3165}" srcId="{1B3992F6-F906-48DA-A234-F02CE5E9F649}" destId="{F27C0F20-50E0-4320-AB6E-A903BD6F0D56}" srcOrd="2" destOrd="0" parTransId="{BE2D9441-E9D4-4E38-A89C-B4F26696B39D}" sibTransId="{4D75C7C4-D040-453B-AC26-F14B67E9EC76}"/>
    <dgm:cxn modelId="{8B359D38-3549-7444-A705-1028419A3660}" type="presOf" srcId="{82D9E42B-DB63-41D9-9C6D-88C55A95CFD0}" destId="{D6C76BB9-866F-0D49-9630-2A60FFAD25F2}" srcOrd="0" destOrd="0" presId="urn:microsoft.com/office/officeart/2005/8/layout/default"/>
    <dgm:cxn modelId="{C3A9FE44-6A82-42C3-9BFC-3AA8E518D354}" srcId="{1B3992F6-F906-48DA-A234-F02CE5E9F649}" destId="{6D45B4C5-629F-42D9-8A81-7029F91EC489}" srcOrd="8" destOrd="0" parTransId="{8413B270-742F-4597-9607-674FFB1133BF}" sibTransId="{8D6341C3-BBD8-4630-AA43-87A30920FC2A}"/>
    <dgm:cxn modelId="{05403A66-4102-A84E-A73A-A9D38FB24952}" type="presOf" srcId="{37D1F6C7-D0DB-4A4F-9554-CC0432E890BD}" destId="{BED9BC38-11E8-3E44-B97E-D8BC4478E3BB}" srcOrd="0" destOrd="0" presId="urn:microsoft.com/office/officeart/2005/8/layout/default"/>
    <dgm:cxn modelId="{CEF7C746-B778-2B43-B822-AB28BBAF59BD}" type="presOf" srcId="{0F8C348E-F709-44E7-88A0-81511701DC4E}" destId="{D247B78D-1F62-4C47-8A00-0BEC23AD3889}" srcOrd="0" destOrd="0" presId="urn:microsoft.com/office/officeart/2005/8/layout/default"/>
    <dgm:cxn modelId="{ADE6D94A-C319-F145-8551-10879D4E0A14}" type="presOf" srcId="{06454F7B-1FD0-495A-937E-9B933DB280F2}" destId="{A2EE08C5-ABE5-BF49-81C8-7F56E2ACD4D9}" srcOrd="0" destOrd="0" presId="urn:microsoft.com/office/officeart/2005/8/layout/default"/>
    <dgm:cxn modelId="{BBA4E34B-2BF4-489F-B04A-8771F1996A55}" srcId="{1B3992F6-F906-48DA-A234-F02CE5E9F649}" destId="{0F8C348E-F709-44E7-88A0-81511701DC4E}" srcOrd="3" destOrd="0" parTransId="{D2BC30B9-D4BB-4240-B307-F4A5F80B4EDA}" sibTransId="{3A7257C5-00B5-4FCA-8D6C-AE3D2FFB4861}"/>
    <dgm:cxn modelId="{7469F050-92A9-49FC-9AC0-6A3C01A6161E}" srcId="{1B3992F6-F906-48DA-A234-F02CE5E9F649}" destId="{9839629A-EC62-41AF-A2D1-BA4B892318C4}" srcOrd="0" destOrd="0" parTransId="{8FDB5230-6A36-4DE8-A678-E7963DE2F7B4}" sibTransId="{83559F0B-5723-41B1-9551-C48396486562}"/>
    <dgm:cxn modelId="{9EC9C952-CEC7-4AA3-BA68-C867937F92E5}" srcId="{1B3992F6-F906-48DA-A234-F02CE5E9F649}" destId="{1573FD27-D9D9-4882-B2F8-2C28D6ED71C2}" srcOrd="16" destOrd="0" parTransId="{0A9A1BCF-E863-4999-B8F8-168DB122380B}" sibTransId="{FE43014E-9C67-49BD-9122-1F06BA8A5586}"/>
    <dgm:cxn modelId="{ADE80E57-5637-4674-8CB6-583DF1B878F2}" srcId="{1B3992F6-F906-48DA-A234-F02CE5E9F649}" destId="{D3F79750-972C-4543-93FC-FFA13B520327}" srcOrd="14" destOrd="0" parTransId="{E6A5394B-D0E1-4089-BA6B-700C80318327}" sibTransId="{A40B66D9-2D33-4F33-96EA-BC295B53C31B}"/>
    <dgm:cxn modelId="{616A8F57-4618-44F7-8388-AA28666F8D3C}" srcId="{1B3992F6-F906-48DA-A234-F02CE5E9F649}" destId="{6FD879EA-8341-4700-8BA9-8078893A42C1}" srcOrd="10" destOrd="0" parTransId="{C511CB78-47C8-4C68-A3F3-4E2677353B70}" sibTransId="{71BA63D2-3F02-4BB7-9666-1A0D2A5E6134}"/>
    <dgm:cxn modelId="{C6C82C78-3AD5-4CE6-90BB-760CFD83C347}" srcId="{1B3992F6-F906-48DA-A234-F02CE5E9F649}" destId="{06454F7B-1FD0-495A-937E-9B933DB280F2}" srcOrd="15" destOrd="0" parTransId="{3D051270-34B1-472D-8232-C751E34B9DD7}" sibTransId="{26B8C68F-9D94-4E22-AF6D-09811B4CF91B}"/>
    <dgm:cxn modelId="{F05E8C58-F906-EB49-8084-6638C708EA6B}" type="presOf" srcId="{21223EA7-D868-49C0-8EC0-D1C7750A7F0E}" destId="{851EA3AD-41CB-9842-A9B7-C100D37F53DB}" srcOrd="0" destOrd="0" presId="urn:microsoft.com/office/officeart/2005/8/layout/default"/>
    <dgm:cxn modelId="{FEE96C82-B984-3E47-A58A-264F9B949823}" type="presOf" srcId="{4DD6F6B5-323D-46C1-A60A-D2D17138BCAA}" destId="{AB637AC3-B6F1-B942-AE30-00DDAD264103}" srcOrd="0" destOrd="0" presId="urn:microsoft.com/office/officeart/2005/8/layout/default"/>
    <dgm:cxn modelId="{9AA06889-A81F-E041-92B5-844BCBC829A7}" type="presOf" srcId="{A55DF67C-F2A1-4EFC-A520-E561E078AC9A}" destId="{1A24C89E-EB42-7F43-930D-B49D4BCA2EE6}" srcOrd="0" destOrd="0" presId="urn:microsoft.com/office/officeart/2005/8/layout/default"/>
    <dgm:cxn modelId="{36F3EB8A-3A12-464D-9320-7B83E3A890E6}" srcId="{1B3992F6-F906-48DA-A234-F02CE5E9F649}" destId="{4DD6F6B5-323D-46C1-A60A-D2D17138BCAA}" srcOrd="6" destOrd="0" parTransId="{DFA11362-0594-4DD6-A394-B570F7F90E9A}" sibTransId="{4DEEA723-0262-43F6-95E9-5C8F1BC3ADDA}"/>
    <dgm:cxn modelId="{14FE8496-6EDD-F441-9A2A-625A2469E47C}" type="presOf" srcId="{6D45B4C5-629F-42D9-8A81-7029F91EC489}" destId="{5696D05A-3315-F648-A60C-3D307270F581}" srcOrd="0" destOrd="0" presId="urn:microsoft.com/office/officeart/2005/8/layout/default"/>
    <dgm:cxn modelId="{6DBFA49E-510D-BF41-8AA1-2DCB9231C187}" type="presOf" srcId="{1B3992F6-F906-48DA-A234-F02CE5E9F649}" destId="{4F3801D4-3929-DC44-A381-9D875B3652BF}" srcOrd="0" destOrd="0" presId="urn:microsoft.com/office/officeart/2005/8/layout/default"/>
    <dgm:cxn modelId="{607926A5-DB54-4143-89B7-D49B2B8ED615}" type="presOf" srcId="{6FD879EA-8341-4700-8BA9-8078893A42C1}" destId="{CC4BEA8A-3BA9-0B40-9731-F6A3949E123E}" srcOrd="0" destOrd="0" presId="urn:microsoft.com/office/officeart/2005/8/layout/default"/>
    <dgm:cxn modelId="{96EDAFAA-F5BA-024A-9DC2-A94F6661BE22}" type="presOf" srcId="{0CE374E8-3062-4E61-B06F-DDED96F0F4DF}" destId="{71183C43-E9C2-8746-A845-F2C0900099CC}" srcOrd="0" destOrd="0" presId="urn:microsoft.com/office/officeart/2005/8/layout/default"/>
    <dgm:cxn modelId="{85FFE3BC-FDB5-47DE-A96F-B920637B5E3E}" srcId="{1B3992F6-F906-48DA-A234-F02CE5E9F649}" destId="{37D1F6C7-D0DB-4A4F-9554-CC0432E890BD}" srcOrd="1" destOrd="0" parTransId="{5F346317-4D25-4456-B772-45DBAC7073A3}" sibTransId="{E7EE6CC3-52E0-43D7-A22B-5854BB8B8C52}"/>
    <dgm:cxn modelId="{F9E5C2BD-F81F-40C5-8F79-240D5B12D252}" srcId="{1B3992F6-F906-48DA-A234-F02CE5E9F649}" destId="{5E01F2BA-F856-4435-8A81-C3DAB09B02F5}" srcOrd="12" destOrd="0" parTransId="{20705A7C-8EB6-41ED-960B-A94ABB14AB7B}" sibTransId="{A6DA84DA-D170-4DCB-8EAE-CC9EC71157E3}"/>
    <dgm:cxn modelId="{D9D926BE-521F-45E7-A8D9-AB19A76F8195}" srcId="{1B3992F6-F906-48DA-A234-F02CE5E9F649}" destId="{82D9E42B-DB63-41D9-9C6D-88C55A95CFD0}" srcOrd="5" destOrd="0" parTransId="{AB697520-DA45-4D73-8DEF-32B1C45101D8}" sibTransId="{D765C522-E52B-44B8-B731-4F1C25B1B1F0}"/>
    <dgm:cxn modelId="{67422EC1-30BB-4843-9B7D-824CA1BE6BB1}" type="presOf" srcId="{F27C0F20-50E0-4320-AB6E-A903BD6F0D56}" destId="{0714ED5B-BEEB-1D4D-9D7E-605083207B36}" srcOrd="0" destOrd="0" presId="urn:microsoft.com/office/officeart/2005/8/layout/default"/>
    <dgm:cxn modelId="{439CE2C6-B80B-4AF3-A634-96AFAADB3076}" srcId="{1B3992F6-F906-48DA-A234-F02CE5E9F649}" destId="{BA05BB56-AC81-40A1-8998-60B9F384962F}" srcOrd="11" destOrd="0" parTransId="{F023A6F0-E0B8-40BA-A2E9-CDFAECD95FDC}" sibTransId="{2126C9A8-2E01-4C3D-804D-EA5632B1089A}"/>
    <dgm:cxn modelId="{AE7F35D3-5D26-4E27-9993-2ED424345DA5}" srcId="{1B3992F6-F906-48DA-A234-F02CE5E9F649}" destId="{0CE374E8-3062-4E61-B06F-DDED96F0F4DF}" srcOrd="9" destOrd="0" parTransId="{63B7C343-D259-4568-B89B-72EBEAC5EAE4}" sibTransId="{88C08341-BA86-429F-81CC-3BBFB80BA517}"/>
    <dgm:cxn modelId="{3D7913D8-3B9C-1346-B16C-6A7D8E92C689}" type="presOf" srcId="{BA05BB56-AC81-40A1-8998-60B9F384962F}" destId="{C63CAF1D-C8F3-7A4C-BD3B-ECDC63CDF86B}" srcOrd="0" destOrd="0" presId="urn:microsoft.com/office/officeart/2005/8/layout/default"/>
    <dgm:cxn modelId="{C83470D8-F7D2-324D-9E20-E55624A17C7C}" type="presOf" srcId="{1573FD27-D9D9-4882-B2F8-2C28D6ED71C2}" destId="{8EB3C07B-DF08-004A-B045-274F19E55052}" srcOrd="0" destOrd="0" presId="urn:microsoft.com/office/officeart/2005/8/layout/default"/>
    <dgm:cxn modelId="{EC0A87D9-ACAC-F74B-8A48-95A861C16D0F}" type="presOf" srcId="{D3F79750-972C-4543-93FC-FFA13B520327}" destId="{47FA0AE7-B862-C644-952A-D5BD87574530}" srcOrd="0" destOrd="0" presId="urn:microsoft.com/office/officeart/2005/8/layout/default"/>
    <dgm:cxn modelId="{20EAD8DF-1ADA-44A2-A542-E0992BEBE751}" srcId="{1B3992F6-F906-48DA-A234-F02CE5E9F649}" destId="{A55DF67C-F2A1-4EFC-A520-E561E078AC9A}" srcOrd="13" destOrd="0" parTransId="{835560D0-0BFF-462E-A164-6D45CB6922F6}" sibTransId="{FE516F14-BC84-4B2C-90C1-4504EAC4B483}"/>
    <dgm:cxn modelId="{34D819E3-A799-8F42-8D4E-2B4CE5192A4E}" type="presOf" srcId="{6455BA5E-9BFC-44F9-8286-D76EC3A715F5}" destId="{CFFC70B2-36E7-B54A-AB5D-349B350569CD}" srcOrd="0" destOrd="0" presId="urn:microsoft.com/office/officeart/2005/8/layout/default"/>
    <dgm:cxn modelId="{EE8B10FE-321B-461D-A8D4-28B40FFA0230}" srcId="{1B3992F6-F906-48DA-A234-F02CE5E9F649}" destId="{6455BA5E-9BFC-44F9-8286-D76EC3A715F5}" srcOrd="7" destOrd="0" parTransId="{B95E7CE7-BD26-4327-B964-BCF7B069A93F}" sibTransId="{C85D7989-7F6F-485A-AD61-27C813360F13}"/>
    <dgm:cxn modelId="{4C7D14FE-A497-6C49-B52F-720F8F63B4ED}" type="presOf" srcId="{9839629A-EC62-41AF-A2D1-BA4B892318C4}" destId="{1BA4FBD8-BC2F-A048-832F-3ACC239D1521}" srcOrd="0" destOrd="0" presId="urn:microsoft.com/office/officeart/2005/8/layout/default"/>
    <dgm:cxn modelId="{0CDAE557-3A46-474F-BD2A-19D615643208}" type="presParOf" srcId="{4F3801D4-3929-DC44-A381-9D875B3652BF}" destId="{1BA4FBD8-BC2F-A048-832F-3ACC239D1521}" srcOrd="0" destOrd="0" presId="urn:microsoft.com/office/officeart/2005/8/layout/default"/>
    <dgm:cxn modelId="{70C23BD8-C64A-1442-B712-F8EAD009BDDC}" type="presParOf" srcId="{4F3801D4-3929-DC44-A381-9D875B3652BF}" destId="{9E326399-7EC6-7E4C-BA35-7CD0F93B6A4C}" srcOrd="1" destOrd="0" presId="urn:microsoft.com/office/officeart/2005/8/layout/default"/>
    <dgm:cxn modelId="{A2363217-367A-0044-B152-8643629EA14B}" type="presParOf" srcId="{4F3801D4-3929-DC44-A381-9D875B3652BF}" destId="{BED9BC38-11E8-3E44-B97E-D8BC4478E3BB}" srcOrd="2" destOrd="0" presId="urn:microsoft.com/office/officeart/2005/8/layout/default"/>
    <dgm:cxn modelId="{627AA6A3-3466-5B4B-9A5D-29A29EE8046D}" type="presParOf" srcId="{4F3801D4-3929-DC44-A381-9D875B3652BF}" destId="{1F4B2AD8-5F29-514A-8518-4E83B44830C5}" srcOrd="3" destOrd="0" presId="urn:microsoft.com/office/officeart/2005/8/layout/default"/>
    <dgm:cxn modelId="{31B6B264-E06B-844D-80AA-498806867FA7}" type="presParOf" srcId="{4F3801D4-3929-DC44-A381-9D875B3652BF}" destId="{0714ED5B-BEEB-1D4D-9D7E-605083207B36}" srcOrd="4" destOrd="0" presId="urn:microsoft.com/office/officeart/2005/8/layout/default"/>
    <dgm:cxn modelId="{920EB636-832A-114A-911E-7C3349EDD6B0}" type="presParOf" srcId="{4F3801D4-3929-DC44-A381-9D875B3652BF}" destId="{E0B4094E-CBB4-2F40-84B4-DCCB7B087D2B}" srcOrd="5" destOrd="0" presId="urn:microsoft.com/office/officeart/2005/8/layout/default"/>
    <dgm:cxn modelId="{3EE5E775-FCC8-9C41-B9E4-22E76A93167F}" type="presParOf" srcId="{4F3801D4-3929-DC44-A381-9D875B3652BF}" destId="{D247B78D-1F62-4C47-8A00-0BEC23AD3889}" srcOrd="6" destOrd="0" presId="urn:microsoft.com/office/officeart/2005/8/layout/default"/>
    <dgm:cxn modelId="{AE6040A2-D926-FB46-937B-67D42D4D4EB6}" type="presParOf" srcId="{4F3801D4-3929-DC44-A381-9D875B3652BF}" destId="{B7F253D3-B686-EC45-8856-06C173AAEAAC}" srcOrd="7" destOrd="0" presId="urn:microsoft.com/office/officeart/2005/8/layout/default"/>
    <dgm:cxn modelId="{C6967C34-9C8C-664F-8E57-6C47E2DC782D}" type="presParOf" srcId="{4F3801D4-3929-DC44-A381-9D875B3652BF}" destId="{851EA3AD-41CB-9842-A9B7-C100D37F53DB}" srcOrd="8" destOrd="0" presId="urn:microsoft.com/office/officeart/2005/8/layout/default"/>
    <dgm:cxn modelId="{A402709E-2B6D-E44F-A932-B314F6F01435}" type="presParOf" srcId="{4F3801D4-3929-DC44-A381-9D875B3652BF}" destId="{6FB6D217-D2E9-4145-811A-5D7982CCE1F8}" srcOrd="9" destOrd="0" presId="urn:microsoft.com/office/officeart/2005/8/layout/default"/>
    <dgm:cxn modelId="{3E67519D-23A3-434F-9E57-6B7B66C9A662}" type="presParOf" srcId="{4F3801D4-3929-DC44-A381-9D875B3652BF}" destId="{D6C76BB9-866F-0D49-9630-2A60FFAD25F2}" srcOrd="10" destOrd="0" presId="urn:microsoft.com/office/officeart/2005/8/layout/default"/>
    <dgm:cxn modelId="{298B4FDF-0773-4647-AE7C-00DF0C34E394}" type="presParOf" srcId="{4F3801D4-3929-DC44-A381-9D875B3652BF}" destId="{225E8156-01AC-C54D-BA36-0A1EAC35B1AE}" srcOrd="11" destOrd="0" presId="urn:microsoft.com/office/officeart/2005/8/layout/default"/>
    <dgm:cxn modelId="{9A08204C-E193-2447-824A-096758363A9F}" type="presParOf" srcId="{4F3801D4-3929-DC44-A381-9D875B3652BF}" destId="{AB637AC3-B6F1-B942-AE30-00DDAD264103}" srcOrd="12" destOrd="0" presId="urn:microsoft.com/office/officeart/2005/8/layout/default"/>
    <dgm:cxn modelId="{FA688367-207D-354F-9DAF-96EEC06DA913}" type="presParOf" srcId="{4F3801D4-3929-DC44-A381-9D875B3652BF}" destId="{164CFEE2-8713-394C-A684-C7D388EE1E37}" srcOrd="13" destOrd="0" presId="urn:microsoft.com/office/officeart/2005/8/layout/default"/>
    <dgm:cxn modelId="{9B47C32A-8D1F-6644-ACFD-546D1D79301A}" type="presParOf" srcId="{4F3801D4-3929-DC44-A381-9D875B3652BF}" destId="{CFFC70B2-36E7-B54A-AB5D-349B350569CD}" srcOrd="14" destOrd="0" presId="urn:microsoft.com/office/officeart/2005/8/layout/default"/>
    <dgm:cxn modelId="{D51E6ACF-E7A2-D243-B2BF-A104AFA1E981}" type="presParOf" srcId="{4F3801D4-3929-DC44-A381-9D875B3652BF}" destId="{14C688AF-DA2E-A042-862E-1329DC18B474}" srcOrd="15" destOrd="0" presId="urn:microsoft.com/office/officeart/2005/8/layout/default"/>
    <dgm:cxn modelId="{849444D6-408D-9F48-BA3E-B6A687A4F658}" type="presParOf" srcId="{4F3801D4-3929-DC44-A381-9D875B3652BF}" destId="{5696D05A-3315-F648-A60C-3D307270F581}" srcOrd="16" destOrd="0" presId="urn:microsoft.com/office/officeart/2005/8/layout/default"/>
    <dgm:cxn modelId="{E5C2C311-BD9A-8743-A358-824FAEB3DAE7}" type="presParOf" srcId="{4F3801D4-3929-DC44-A381-9D875B3652BF}" destId="{7E622208-73B0-CA47-B507-122EE7973150}" srcOrd="17" destOrd="0" presId="urn:microsoft.com/office/officeart/2005/8/layout/default"/>
    <dgm:cxn modelId="{051C6988-50AC-6F4A-B106-77B280C2CBE7}" type="presParOf" srcId="{4F3801D4-3929-DC44-A381-9D875B3652BF}" destId="{71183C43-E9C2-8746-A845-F2C0900099CC}" srcOrd="18" destOrd="0" presId="urn:microsoft.com/office/officeart/2005/8/layout/default"/>
    <dgm:cxn modelId="{6A59C287-AFCB-D142-83C4-A2AAB47FAD26}" type="presParOf" srcId="{4F3801D4-3929-DC44-A381-9D875B3652BF}" destId="{059864C9-31B4-E24C-A49D-4CD19F5AE45B}" srcOrd="19" destOrd="0" presId="urn:microsoft.com/office/officeart/2005/8/layout/default"/>
    <dgm:cxn modelId="{4A3211F9-D270-AD4B-A86C-85192395060E}" type="presParOf" srcId="{4F3801D4-3929-DC44-A381-9D875B3652BF}" destId="{CC4BEA8A-3BA9-0B40-9731-F6A3949E123E}" srcOrd="20" destOrd="0" presId="urn:microsoft.com/office/officeart/2005/8/layout/default"/>
    <dgm:cxn modelId="{79160DE7-9522-1440-AD1D-68680DAC6452}" type="presParOf" srcId="{4F3801D4-3929-DC44-A381-9D875B3652BF}" destId="{4C2979E7-FBB0-4549-A24E-66D86EBEC8ED}" srcOrd="21" destOrd="0" presId="urn:microsoft.com/office/officeart/2005/8/layout/default"/>
    <dgm:cxn modelId="{7402A39F-0317-E149-80DA-837001B3B742}" type="presParOf" srcId="{4F3801D4-3929-DC44-A381-9D875B3652BF}" destId="{C63CAF1D-C8F3-7A4C-BD3B-ECDC63CDF86B}" srcOrd="22" destOrd="0" presId="urn:microsoft.com/office/officeart/2005/8/layout/default"/>
    <dgm:cxn modelId="{A3C0DE5B-D8E4-FB49-B3DC-97ACED5F6496}" type="presParOf" srcId="{4F3801D4-3929-DC44-A381-9D875B3652BF}" destId="{6C3ABF22-A51F-314D-936B-1B3BCDD1485E}" srcOrd="23" destOrd="0" presId="urn:microsoft.com/office/officeart/2005/8/layout/default"/>
    <dgm:cxn modelId="{0123931E-2EFD-9042-A0DF-720CE3FF4A75}" type="presParOf" srcId="{4F3801D4-3929-DC44-A381-9D875B3652BF}" destId="{1BA562CE-2BD5-1846-819A-0075EB1D2C3D}" srcOrd="24" destOrd="0" presId="urn:microsoft.com/office/officeart/2005/8/layout/default"/>
    <dgm:cxn modelId="{2CFED867-26CE-C14B-9217-5FDAF0792C8D}" type="presParOf" srcId="{4F3801D4-3929-DC44-A381-9D875B3652BF}" destId="{4A1FCB78-42CA-9F4B-9F71-3464A22F6BEA}" srcOrd="25" destOrd="0" presId="urn:microsoft.com/office/officeart/2005/8/layout/default"/>
    <dgm:cxn modelId="{C2A232EA-B976-0D43-B68D-1B8832FF586A}" type="presParOf" srcId="{4F3801D4-3929-DC44-A381-9D875B3652BF}" destId="{1A24C89E-EB42-7F43-930D-B49D4BCA2EE6}" srcOrd="26" destOrd="0" presId="urn:microsoft.com/office/officeart/2005/8/layout/default"/>
    <dgm:cxn modelId="{081AD884-F3CF-0A4F-9BC3-3BB91967FF71}" type="presParOf" srcId="{4F3801D4-3929-DC44-A381-9D875B3652BF}" destId="{141A8FFF-8CBD-0944-99A9-83BA7E09D4B6}" srcOrd="27" destOrd="0" presId="urn:microsoft.com/office/officeart/2005/8/layout/default"/>
    <dgm:cxn modelId="{70D7540E-E153-464E-8B25-1BBB17085E52}" type="presParOf" srcId="{4F3801D4-3929-DC44-A381-9D875B3652BF}" destId="{47FA0AE7-B862-C644-952A-D5BD87574530}" srcOrd="28" destOrd="0" presId="urn:microsoft.com/office/officeart/2005/8/layout/default"/>
    <dgm:cxn modelId="{0FBD2365-A19B-9F4D-B431-85B38D624B9A}" type="presParOf" srcId="{4F3801D4-3929-DC44-A381-9D875B3652BF}" destId="{CB4010B2-8162-8E46-964C-94D1867576DD}" srcOrd="29" destOrd="0" presId="urn:microsoft.com/office/officeart/2005/8/layout/default"/>
    <dgm:cxn modelId="{9AD94B84-A21C-7F46-8CAC-6CE916FC879F}" type="presParOf" srcId="{4F3801D4-3929-DC44-A381-9D875B3652BF}" destId="{A2EE08C5-ABE5-BF49-81C8-7F56E2ACD4D9}" srcOrd="30" destOrd="0" presId="urn:microsoft.com/office/officeart/2005/8/layout/default"/>
    <dgm:cxn modelId="{41124296-DCD8-9142-B54F-F6A1359BCF57}" type="presParOf" srcId="{4F3801D4-3929-DC44-A381-9D875B3652BF}" destId="{1DB81C53-BC2B-B54B-8829-DE09F1874819}" srcOrd="31" destOrd="0" presId="urn:microsoft.com/office/officeart/2005/8/layout/default"/>
    <dgm:cxn modelId="{91C7A260-D6E9-274E-AF56-9C32D05ADC95}" type="presParOf" srcId="{4F3801D4-3929-DC44-A381-9D875B3652BF}" destId="{8EB3C07B-DF08-004A-B045-274F19E55052}"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FC27B-0835-EA4D-9DFB-A03F6C553EA9}">
      <dsp:nvSpPr>
        <dsp:cNvPr id="0" name=""/>
        <dsp:cNvSpPr/>
      </dsp:nvSpPr>
      <dsp:spPr>
        <a:xfrm>
          <a:off x="0" y="10522"/>
          <a:ext cx="10422577"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Balance</a:t>
          </a:r>
        </a:p>
      </dsp:txBody>
      <dsp:txXfrm>
        <a:off x="28100" y="38622"/>
        <a:ext cx="10366377" cy="519439"/>
      </dsp:txXfrm>
    </dsp:sp>
    <dsp:sp modelId="{92CE3066-2141-3B48-9E5A-A7F70E3D34B9}">
      <dsp:nvSpPr>
        <dsp:cNvPr id="0" name=""/>
        <dsp:cNvSpPr/>
      </dsp:nvSpPr>
      <dsp:spPr>
        <a:xfrm>
          <a:off x="0" y="586162"/>
          <a:ext cx="10422577"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91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Creative problem-solving uses two primary tools to find solutions: divergence and convergence. Divergence generates ideas in response to a problem, while convergence narrows them down to a shortlist. It balances these two practices and turns ideas into concrete solutions.</a:t>
          </a:r>
        </a:p>
      </dsp:txBody>
      <dsp:txXfrm>
        <a:off x="0" y="586162"/>
        <a:ext cx="10422577" cy="869400"/>
      </dsp:txXfrm>
    </dsp:sp>
    <dsp:sp modelId="{EF5EEC9E-6E89-B44B-82A7-FB7D937F119A}">
      <dsp:nvSpPr>
        <dsp:cNvPr id="0" name=""/>
        <dsp:cNvSpPr/>
      </dsp:nvSpPr>
      <dsp:spPr>
        <a:xfrm>
          <a:off x="0" y="1455562"/>
          <a:ext cx="10422577"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Reframe</a:t>
          </a:r>
        </a:p>
      </dsp:txBody>
      <dsp:txXfrm>
        <a:off x="28100" y="1483662"/>
        <a:ext cx="10366377" cy="519439"/>
      </dsp:txXfrm>
    </dsp:sp>
    <dsp:sp modelId="{2DABFFDD-C8AA-054D-9F50-3A619375AE5D}">
      <dsp:nvSpPr>
        <dsp:cNvPr id="0" name=""/>
        <dsp:cNvSpPr/>
      </dsp:nvSpPr>
      <dsp:spPr>
        <a:xfrm>
          <a:off x="0" y="2031202"/>
          <a:ext cx="10422577"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91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By framing problems as questions, you shift from focusing on obstacles to solutions. This provides the freedom to brainstorm potential ideas.</a:t>
          </a:r>
        </a:p>
      </dsp:txBody>
      <dsp:txXfrm>
        <a:off x="0" y="2031202"/>
        <a:ext cx="10422577" cy="596160"/>
      </dsp:txXfrm>
    </dsp:sp>
    <dsp:sp modelId="{50DBBF35-30B4-4741-B6CF-1C057F716A5A}">
      <dsp:nvSpPr>
        <dsp:cNvPr id="0" name=""/>
        <dsp:cNvSpPr/>
      </dsp:nvSpPr>
      <dsp:spPr>
        <a:xfrm>
          <a:off x="0" y="2627362"/>
          <a:ext cx="10422577"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Defer</a:t>
          </a:r>
        </a:p>
      </dsp:txBody>
      <dsp:txXfrm>
        <a:off x="28100" y="2655462"/>
        <a:ext cx="10366377" cy="519439"/>
      </dsp:txXfrm>
    </dsp:sp>
    <dsp:sp modelId="{93CB6A84-1F65-284C-975D-88A50AFCD5CD}">
      <dsp:nvSpPr>
        <dsp:cNvPr id="0" name=""/>
        <dsp:cNvSpPr/>
      </dsp:nvSpPr>
      <dsp:spPr>
        <a:xfrm>
          <a:off x="0" y="3203002"/>
          <a:ext cx="10422577"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91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Defer Judgment of Ideas.  When brainstorming, it can be natural to reject or accept ideas right away. Yet, immediate judgments interfere with the idea generation process. Even ideas that seem implausible can turn into outstanding innovations upon further exploration and development.</a:t>
          </a:r>
        </a:p>
      </dsp:txBody>
      <dsp:txXfrm>
        <a:off x="0" y="3203002"/>
        <a:ext cx="10422577" cy="869400"/>
      </dsp:txXfrm>
    </dsp:sp>
    <dsp:sp modelId="{9A6A2E69-7B85-814D-B563-CF62A84E2535}">
      <dsp:nvSpPr>
        <dsp:cNvPr id="0" name=""/>
        <dsp:cNvSpPr/>
      </dsp:nvSpPr>
      <dsp:spPr>
        <a:xfrm>
          <a:off x="0" y="4072402"/>
          <a:ext cx="10422577"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Focus on</a:t>
          </a:r>
        </a:p>
      </dsp:txBody>
      <dsp:txXfrm>
        <a:off x="28100" y="4100502"/>
        <a:ext cx="10366377" cy="519439"/>
      </dsp:txXfrm>
    </dsp:sp>
    <dsp:sp modelId="{AF7D51A1-6385-C24A-82E2-C30F32FF372E}">
      <dsp:nvSpPr>
        <dsp:cNvPr id="0" name=""/>
        <dsp:cNvSpPr/>
      </dsp:nvSpPr>
      <dsp:spPr>
        <a:xfrm>
          <a:off x="0" y="4648041"/>
          <a:ext cx="10422577"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91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Focus on "Yes, And" Instead of "No, But.  Using negative words like "no" discourages creative thinking. Instead, use positive language to build and maintain an environment that fosters the development of creative and innovative ideas.</a:t>
          </a:r>
        </a:p>
      </dsp:txBody>
      <dsp:txXfrm>
        <a:off x="0" y="4648041"/>
        <a:ext cx="10422577" cy="869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520F4-22E0-4DE9-B73F-275DEF46D3B9}">
      <dsp:nvSpPr>
        <dsp:cNvPr id="0" name=""/>
        <dsp:cNvSpPr/>
      </dsp:nvSpPr>
      <dsp:spPr>
        <a:xfrm>
          <a:off x="535049"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86F5-B319-42C8-9DC8-4792451CAF8C}">
      <dsp:nvSpPr>
        <dsp:cNvPr id="0" name=""/>
        <dsp:cNvSpPr/>
      </dsp:nvSpPr>
      <dsp:spPr>
        <a:xfrm>
          <a:off x="849487" y="1249919"/>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C5D348-2600-4E90-BE44-A458F550C035}">
      <dsp:nvSpPr>
        <dsp:cNvPr id="0" name=""/>
        <dsp:cNvSpPr/>
      </dsp:nvSpPr>
      <dsp:spPr>
        <a:xfrm>
          <a:off x="63393"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Empathy</a:t>
          </a:r>
          <a:endParaRPr lang="en-US" sz="4000" kern="1200"/>
        </a:p>
      </dsp:txBody>
      <dsp:txXfrm>
        <a:off x="63393" y="2870481"/>
        <a:ext cx="2418750" cy="720000"/>
      </dsp:txXfrm>
    </dsp:sp>
    <dsp:sp modelId="{D5A4586E-E99D-485E-B14E-7617EECC5E6F}">
      <dsp:nvSpPr>
        <dsp:cNvPr id="0" name=""/>
        <dsp:cNvSpPr/>
      </dsp:nvSpPr>
      <dsp:spPr>
        <a:xfrm>
          <a:off x="3377081"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245E5-C975-4290-A45E-24A33D0D32A6}">
      <dsp:nvSpPr>
        <dsp:cNvPr id="0" name=""/>
        <dsp:cNvSpPr/>
      </dsp:nvSpPr>
      <dsp:spPr>
        <a:xfrm>
          <a:off x="3691518" y="1249919"/>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4D12-8DBD-472A-8D2F-67221C3F0F5F}">
      <dsp:nvSpPr>
        <dsp:cNvPr id="0" name=""/>
        <dsp:cNvSpPr/>
      </dsp:nvSpPr>
      <dsp:spPr>
        <a:xfrm>
          <a:off x="2905425"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Clarify</a:t>
          </a:r>
          <a:endParaRPr lang="en-US" sz="4000" kern="1200"/>
        </a:p>
      </dsp:txBody>
      <dsp:txXfrm>
        <a:off x="2905425" y="2870481"/>
        <a:ext cx="2418750" cy="720000"/>
      </dsp:txXfrm>
    </dsp:sp>
    <dsp:sp modelId="{55E26F3C-A960-4CBD-924E-CA1622704BF6}">
      <dsp:nvSpPr>
        <dsp:cNvPr id="0" name=""/>
        <dsp:cNvSpPr/>
      </dsp:nvSpPr>
      <dsp:spPr>
        <a:xfrm>
          <a:off x="6219112"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841E5-86DA-4B2C-9643-444581D1409D}">
      <dsp:nvSpPr>
        <dsp:cNvPr id="0" name=""/>
        <dsp:cNvSpPr/>
      </dsp:nvSpPr>
      <dsp:spPr>
        <a:xfrm>
          <a:off x="6533550" y="1249919"/>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C28B22-B8AC-4B84-BC76-AE93CAD44BFC}">
      <dsp:nvSpPr>
        <dsp:cNvPr id="0" name=""/>
        <dsp:cNvSpPr/>
      </dsp:nvSpPr>
      <dsp:spPr>
        <a:xfrm>
          <a:off x="5747456"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Define</a:t>
          </a:r>
          <a:endParaRPr lang="en-US" sz="4000" kern="1200"/>
        </a:p>
      </dsp:txBody>
      <dsp:txXfrm>
        <a:off x="5747456" y="2870481"/>
        <a:ext cx="241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4FBD8-BC2F-A048-832F-3ACC239D1521}">
      <dsp:nvSpPr>
        <dsp:cNvPr id="0" name=""/>
        <dsp:cNvSpPr/>
      </dsp:nvSpPr>
      <dsp:spPr>
        <a:xfrm>
          <a:off x="3757" y="534877"/>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Brainstorming – Build good ideas from each other’s wild ideas.</a:t>
          </a:r>
          <a:endParaRPr lang="en-US" sz="1200" kern="1200" dirty="0"/>
        </a:p>
      </dsp:txBody>
      <dsp:txXfrm>
        <a:off x="3757" y="534877"/>
        <a:ext cx="2034206" cy="1220523"/>
      </dsp:txXfrm>
    </dsp:sp>
    <dsp:sp modelId="{BED9BC38-11E8-3E44-B97E-D8BC4478E3BB}">
      <dsp:nvSpPr>
        <dsp:cNvPr id="0" name=""/>
        <dsp:cNvSpPr/>
      </dsp:nvSpPr>
      <dsp:spPr>
        <a:xfrm>
          <a:off x="2241383" y="534877"/>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Braindumping – Like brainstorming but done individually.</a:t>
          </a:r>
          <a:endParaRPr lang="en-US" sz="1200" kern="1200" dirty="0"/>
        </a:p>
      </dsp:txBody>
      <dsp:txXfrm>
        <a:off x="2241383" y="534877"/>
        <a:ext cx="2034206" cy="1220523"/>
      </dsp:txXfrm>
    </dsp:sp>
    <dsp:sp modelId="{0714ED5B-BEEB-1D4D-9D7E-605083207B36}">
      <dsp:nvSpPr>
        <dsp:cNvPr id="0" name=""/>
        <dsp:cNvSpPr/>
      </dsp:nvSpPr>
      <dsp:spPr>
        <a:xfrm>
          <a:off x="4479010" y="534877"/>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Brainwriting – everyone writes down and passes ideas for others to add to before discussing these.</a:t>
          </a:r>
          <a:endParaRPr lang="en-US" sz="1200" kern="1200" dirty="0"/>
        </a:p>
      </dsp:txBody>
      <dsp:txXfrm>
        <a:off x="4479010" y="534877"/>
        <a:ext cx="2034206" cy="1220523"/>
      </dsp:txXfrm>
    </dsp:sp>
    <dsp:sp modelId="{D247B78D-1F62-4C47-8A00-0BEC23AD3889}">
      <dsp:nvSpPr>
        <dsp:cNvPr id="0" name=""/>
        <dsp:cNvSpPr/>
      </dsp:nvSpPr>
      <dsp:spPr>
        <a:xfrm>
          <a:off x="6716637" y="534877"/>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Brainwalking – Like brainwriting, walk about a room, adding to others’ ideas.</a:t>
          </a:r>
          <a:endParaRPr lang="en-US" sz="1200" kern="1200" dirty="0"/>
        </a:p>
      </dsp:txBody>
      <dsp:txXfrm>
        <a:off x="6716637" y="534877"/>
        <a:ext cx="2034206" cy="1220523"/>
      </dsp:txXfrm>
    </dsp:sp>
    <dsp:sp modelId="{851EA3AD-41CB-9842-A9B7-C100D37F53DB}">
      <dsp:nvSpPr>
        <dsp:cNvPr id="0" name=""/>
        <dsp:cNvSpPr/>
      </dsp:nvSpPr>
      <dsp:spPr>
        <a:xfrm>
          <a:off x="8954264" y="534877"/>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Worst Possible Idea – produce bad ideas can yield valuable threads.</a:t>
          </a:r>
          <a:endParaRPr lang="en-US" sz="1200" kern="1200" dirty="0"/>
        </a:p>
      </dsp:txBody>
      <dsp:txXfrm>
        <a:off x="8954264" y="534877"/>
        <a:ext cx="2034206" cy="1220523"/>
      </dsp:txXfrm>
    </dsp:sp>
    <dsp:sp modelId="{D6C76BB9-866F-0D49-9630-2A60FFAD25F2}">
      <dsp:nvSpPr>
        <dsp:cNvPr id="0" name=""/>
        <dsp:cNvSpPr/>
      </dsp:nvSpPr>
      <dsp:spPr>
        <a:xfrm>
          <a:off x="3757" y="1958821"/>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Challenging Assumptions – Overturn established beliefs about problems, revealing fresh perspectives.</a:t>
          </a:r>
          <a:endParaRPr lang="en-US" sz="1200" kern="1200" dirty="0"/>
        </a:p>
      </dsp:txBody>
      <dsp:txXfrm>
        <a:off x="3757" y="1958821"/>
        <a:ext cx="2034206" cy="1220523"/>
      </dsp:txXfrm>
    </dsp:sp>
    <dsp:sp modelId="{AB637AC3-B6F1-B942-AE30-00DDAD264103}">
      <dsp:nvSpPr>
        <dsp:cNvPr id="0" name=""/>
        <dsp:cNvSpPr/>
      </dsp:nvSpPr>
      <dsp:spPr>
        <a:xfrm>
          <a:off x="2241383" y="1958821"/>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Mindmapping – Graphical technique to connect ideas to problems’ major and minor qualities.</a:t>
          </a:r>
          <a:endParaRPr lang="en-US" sz="1200" kern="1200" dirty="0"/>
        </a:p>
      </dsp:txBody>
      <dsp:txXfrm>
        <a:off x="2241383" y="1958821"/>
        <a:ext cx="2034206" cy="1220523"/>
      </dsp:txXfrm>
    </dsp:sp>
    <dsp:sp modelId="{CFFC70B2-36E7-B54A-AB5D-349B350569CD}">
      <dsp:nvSpPr>
        <dsp:cNvPr id="0" name=""/>
        <dsp:cNvSpPr/>
      </dsp:nvSpPr>
      <dsp:spPr>
        <a:xfrm>
          <a:off x="4479010" y="1958821"/>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Sketching/Sketchstorming – Visuals to express ideas/potential solutions and explore the design space.</a:t>
          </a:r>
          <a:endParaRPr lang="en-US" sz="1200" kern="1200" dirty="0"/>
        </a:p>
      </dsp:txBody>
      <dsp:txXfrm>
        <a:off x="4479010" y="1958821"/>
        <a:ext cx="2034206" cy="1220523"/>
      </dsp:txXfrm>
    </dsp:sp>
    <dsp:sp modelId="{5696D05A-3315-F648-A60C-3D307270F581}">
      <dsp:nvSpPr>
        <dsp:cNvPr id="0" name=""/>
        <dsp:cNvSpPr/>
      </dsp:nvSpPr>
      <dsp:spPr>
        <a:xfrm>
          <a:off x="6716637" y="1958821"/>
          <a:ext cx="2034206" cy="122052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Storyboarding – illustrate a situation’s dynamics.</a:t>
          </a:r>
          <a:endParaRPr lang="en-US" sz="1200" kern="1200" dirty="0">
            <a:solidFill>
              <a:schemeClr val="tx1"/>
            </a:solidFill>
          </a:endParaRPr>
        </a:p>
      </dsp:txBody>
      <dsp:txXfrm>
        <a:off x="6716637" y="1958821"/>
        <a:ext cx="2034206" cy="1220523"/>
      </dsp:txXfrm>
    </dsp:sp>
    <dsp:sp modelId="{71183C43-E9C2-8746-A845-F2C0900099CC}">
      <dsp:nvSpPr>
        <dsp:cNvPr id="0" name=""/>
        <dsp:cNvSpPr/>
      </dsp:nvSpPr>
      <dsp:spPr>
        <a:xfrm>
          <a:off x="8954264" y="1958821"/>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SCAMPER – (Substitute/Combine/Adapt/Modify/Put to another use/Eliminate/Reverse) to produce solutions.</a:t>
          </a:r>
          <a:endParaRPr lang="en-US" sz="1200" kern="1200" dirty="0"/>
        </a:p>
      </dsp:txBody>
      <dsp:txXfrm>
        <a:off x="8954264" y="1958821"/>
        <a:ext cx="2034206" cy="1220523"/>
      </dsp:txXfrm>
    </dsp:sp>
    <dsp:sp modelId="{CC4BEA8A-3BA9-0B40-9731-F6A3949E123E}">
      <dsp:nvSpPr>
        <dsp:cNvPr id="0" name=""/>
        <dsp:cNvSpPr/>
      </dsp:nvSpPr>
      <dsp:spPr>
        <a:xfrm>
          <a:off x="3757" y="3382766"/>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Bodystorming – Role-playing in scenarios/customer-journey steps to find solutions.</a:t>
          </a:r>
          <a:endParaRPr lang="en-US" sz="1200" kern="1200" dirty="0"/>
        </a:p>
      </dsp:txBody>
      <dsp:txXfrm>
        <a:off x="3757" y="3382766"/>
        <a:ext cx="2034206" cy="1220523"/>
      </dsp:txXfrm>
    </dsp:sp>
    <dsp:sp modelId="{C63CAF1D-C8F3-7A4C-BD3B-ECDC63CDF86B}">
      <dsp:nvSpPr>
        <dsp:cNvPr id="0" name=""/>
        <dsp:cNvSpPr/>
      </dsp:nvSpPr>
      <dsp:spPr>
        <a:xfrm>
          <a:off x="2241383" y="3382766"/>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Analogies – Draw comparisons to communicate ideas better.</a:t>
          </a:r>
          <a:endParaRPr lang="en-US" sz="1200" kern="1200" dirty="0"/>
        </a:p>
      </dsp:txBody>
      <dsp:txXfrm>
        <a:off x="2241383" y="3382766"/>
        <a:ext cx="2034206" cy="1220523"/>
      </dsp:txXfrm>
    </dsp:sp>
    <dsp:sp modelId="{1BA562CE-2BD5-1846-819A-0075EB1D2C3D}">
      <dsp:nvSpPr>
        <dsp:cNvPr id="0" name=""/>
        <dsp:cNvSpPr/>
      </dsp:nvSpPr>
      <dsp:spPr>
        <a:xfrm>
          <a:off x="4479010" y="3382766"/>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Provocation – Extreme lateral-thinking technique to challenge established beliefs and explore paths beyond.</a:t>
          </a:r>
          <a:endParaRPr lang="en-US" sz="1200" kern="1200" dirty="0"/>
        </a:p>
      </dsp:txBody>
      <dsp:txXfrm>
        <a:off x="4479010" y="3382766"/>
        <a:ext cx="2034206" cy="1220523"/>
      </dsp:txXfrm>
    </dsp:sp>
    <dsp:sp modelId="{1A24C89E-EB42-7F43-930D-B49D4BCA2EE6}">
      <dsp:nvSpPr>
        <dsp:cNvPr id="0" name=""/>
        <dsp:cNvSpPr/>
      </dsp:nvSpPr>
      <dsp:spPr>
        <a:xfrm>
          <a:off x="6716637" y="3382766"/>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Movement – Take a “what if?” approach to overcoming obstacles in ideation and finding themes/trends/attributes towards reliable solutions.</a:t>
          </a:r>
          <a:endParaRPr lang="en-US" sz="1200" kern="1200" dirty="0"/>
        </a:p>
      </dsp:txBody>
      <dsp:txXfrm>
        <a:off x="6716637" y="3382766"/>
        <a:ext cx="2034206" cy="1220523"/>
      </dsp:txXfrm>
    </dsp:sp>
    <dsp:sp modelId="{47FA0AE7-B862-C644-952A-D5BD87574530}">
      <dsp:nvSpPr>
        <dsp:cNvPr id="0" name=""/>
        <dsp:cNvSpPr/>
      </dsp:nvSpPr>
      <dsp:spPr>
        <a:xfrm>
          <a:off x="8954264" y="3382766"/>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Cheatstorm – Previously ideated material as stimuli.</a:t>
          </a:r>
          <a:endParaRPr lang="en-US" sz="1200" kern="1200" dirty="0"/>
        </a:p>
      </dsp:txBody>
      <dsp:txXfrm>
        <a:off x="8954264" y="3382766"/>
        <a:ext cx="2034206" cy="1220523"/>
      </dsp:txXfrm>
    </dsp:sp>
    <dsp:sp modelId="{A2EE08C5-ABE5-BF49-81C8-7F56E2ACD4D9}">
      <dsp:nvSpPr>
        <dsp:cNvPr id="0" name=""/>
        <dsp:cNvSpPr/>
      </dsp:nvSpPr>
      <dsp:spPr>
        <a:xfrm>
          <a:off x="3360197" y="4806710"/>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Crowdstorming – Target audiences generate and validate ideas through feedback (e.g., social media) to provide valuable solution insights.</a:t>
          </a:r>
          <a:endParaRPr lang="en-US" sz="1200" kern="1200" dirty="0"/>
        </a:p>
      </dsp:txBody>
      <dsp:txXfrm>
        <a:off x="3360197" y="4806710"/>
        <a:ext cx="2034206" cy="1220523"/>
      </dsp:txXfrm>
    </dsp:sp>
    <dsp:sp modelId="{8EB3C07B-DF08-004A-B045-274F19E55052}">
      <dsp:nvSpPr>
        <dsp:cNvPr id="0" name=""/>
        <dsp:cNvSpPr/>
      </dsp:nvSpPr>
      <dsp:spPr>
        <a:xfrm>
          <a:off x="5597824" y="4806710"/>
          <a:ext cx="2034206" cy="1220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Creative Pause – Take time to pull back from obstacles.</a:t>
          </a:r>
          <a:endParaRPr lang="en-US" sz="1200" kern="1200" dirty="0"/>
        </a:p>
      </dsp:txBody>
      <dsp:txXfrm>
        <a:off x="5597824" y="4806710"/>
        <a:ext cx="2034206" cy="12205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46B67-71C4-6A20-5B1F-CF02011E03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B6DA43-4E6A-F57C-F129-8621F4C48E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B6302-81D9-3341-8BEE-558FFE2510A3}" type="datetimeFigureOut">
              <a:rPr lang="en-US" smtClean="0"/>
              <a:t>12/5/2023</a:t>
            </a:fld>
            <a:endParaRPr lang="en-US"/>
          </a:p>
        </p:txBody>
      </p:sp>
      <p:sp>
        <p:nvSpPr>
          <p:cNvPr id="4" name="Footer Placeholder 3">
            <a:extLst>
              <a:ext uri="{FF2B5EF4-FFF2-40B4-BE49-F238E27FC236}">
                <a16:creationId xmlns:a16="http://schemas.microsoft.com/office/drawing/2014/main" id="{B51356D5-F218-1A4F-F824-0004C2F04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BBB1A6-FD46-F964-76CD-4727A6A780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E4192F-5B50-BB49-817A-7CA11482C31B}" type="slidenum">
              <a:rPr lang="en-US" smtClean="0"/>
              <a:t>‹#›</a:t>
            </a:fld>
            <a:endParaRPr lang="en-US"/>
          </a:p>
        </p:txBody>
      </p:sp>
    </p:spTree>
    <p:extLst>
      <p:ext uri="{BB962C8B-B14F-4D97-AF65-F5344CB8AC3E}">
        <p14:creationId xmlns:p14="http://schemas.microsoft.com/office/powerpoint/2010/main" val="2259842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DFEF-057C-A843-8C81-03384ABB4BFC}"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D149E-358D-2440-BDD5-072440F2B74A}" type="slidenum">
              <a:rPr lang="en-US" smtClean="0"/>
              <a:t>‹#›</a:t>
            </a:fld>
            <a:endParaRPr lang="en-US"/>
          </a:p>
        </p:txBody>
      </p:sp>
    </p:spTree>
    <p:extLst>
      <p:ext uri="{BB962C8B-B14F-4D97-AF65-F5344CB8AC3E}">
        <p14:creationId xmlns:p14="http://schemas.microsoft.com/office/powerpoint/2010/main" val="10117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2</a:t>
            </a:fld>
            <a:endParaRPr lang="en-US"/>
          </a:p>
        </p:txBody>
      </p:sp>
    </p:spTree>
    <p:extLst>
      <p:ext uri="{BB962C8B-B14F-4D97-AF65-F5344CB8AC3E}">
        <p14:creationId xmlns:p14="http://schemas.microsoft.com/office/powerpoint/2010/main" val="112134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3</a:t>
            </a:fld>
            <a:endParaRPr lang="en-US"/>
          </a:p>
        </p:txBody>
      </p:sp>
    </p:spTree>
    <p:extLst>
      <p:ext uri="{BB962C8B-B14F-4D97-AF65-F5344CB8AC3E}">
        <p14:creationId xmlns:p14="http://schemas.microsoft.com/office/powerpoint/2010/main" val="336597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B2CC7-177B-4F08-A326-4675355732BD}" type="slidenum">
              <a:rPr lang="en-GB" smtClean="0"/>
              <a:t>11</a:t>
            </a:fld>
            <a:endParaRPr lang="en-GB"/>
          </a:p>
        </p:txBody>
      </p:sp>
    </p:spTree>
    <p:extLst>
      <p:ext uri="{BB962C8B-B14F-4D97-AF65-F5344CB8AC3E}">
        <p14:creationId xmlns:p14="http://schemas.microsoft.com/office/powerpoint/2010/main" val="269990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B2CC7-177B-4F08-A326-4675355732BD}" type="slidenum">
              <a:rPr lang="en-GB" smtClean="0"/>
              <a:t>12</a:t>
            </a:fld>
            <a:endParaRPr lang="en-GB"/>
          </a:p>
        </p:txBody>
      </p:sp>
    </p:spTree>
    <p:extLst>
      <p:ext uri="{BB962C8B-B14F-4D97-AF65-F5344CB8AC3E}">
        <p14:creationId xmlns:p14="http://schemas.microsoft.com/office/powerpoint/2010/main" val="317660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9AA08D-27D3-4E59-8FFE-0BE1FBF354FF}" type="slidenum">
              <a:rPr lang="en-GB" smtClean="0"/>
              <a:t>21</a:t>
            </a:fld>
            <a:endParaRPr lang="en-GB" dirty="0"/>
          </a:p>
        </p:txBody>
      </p:sp>
    </p:spTree>
    <p:extLst>
      <p:ext uri="{BB962C8B-B14F-4D97-AF65-F5344CB8AC3E}">
        <p14:creationId xmlns:p14="http://schemas.microsoft.com/office/powerpoint/2010/main" val="49966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is all about the analysis but not simply analysis it is about insights </a:t>
            </a:r>
          </a:p>
          <a:p>
            <a:endParaRPr lang="en-US" dirty="0"/>
          </a:p>
          <a:p>
            <a:r>
              <a:rPr lang="en-GB" sz="1200" b="0" i="0" u="none" strike="noStrike" kern="1200" dirty="0">
                <a:solidFill>
                  <a:schemeClr val="tx1"/>
                </a:solidFill>
                <a:effectLst/>
                <a:latin typeface="+mn-lt"/>
                <a:ea typeface="+mn-ea"/>
                <a:cs typeface="+mn-cs"/>
              </a:rPr>
              <a:t>Here, they should gain an empathetic understanding of the problem to gain real insight into students and their needs.</a:t>
            </a:r>
            <a:endParaRPr lang="en-US" dirty="0"/>
          </a:p>
          <a:p>
            <a:endParaRPr lang="en-US" dirty="0"/>
          </a:p>
        </p:txBody>
      </p:sp>
      <p:sp>
        <p:nvSpPr>
          <p:cNvPr id="4" name="Slide Number Placeholder 3"/>
          <p:cNvSpPr>
            <a:spLocks noGrp="1"/>
          </p:cNvSpPr>
          <p:nvPr>
            <p:ph type="sldNum" sz="quarter" idx="5"/>
          </p:nvPr>
        </p:nvSpPr>
        <p:spPr/>
        <p:txBody>
          <a:bodyPr/>
          <a:lstStyle/>
          <a:p>
            <a:fld id="{99670D46-564A-42D2-BBBC-E88FC8D3577B}" type="slidenum">
              <a:rPr lang="en-GB" smtClean="0"/>
              <a:t>23</a:t>
            </a:fld>
            <a:endParaRPr lang="en-GB"/>
          </a:p>
        </p:txBody>
      </p:sp>
    </p:spTree>
    <p:extLst>
      <p:ext uri="{BB962C8B-B14F-4D97-AF65-F5344CB8AC3E}">
        <p14:creationId xmlns:p14="http://schemas.microsoft.com/office/powerpoint/2010/main" val="241208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problem definition would be a good time for us to check in</a:t>
            </a:r>
          </a:p>
        </p:txBody>
      </p:sp>
      <p:sp>
        <p:nvSpPr>
          <p:cNvPr id="4" name="Slide Number Placeholder 3"/>
          <p:cNvSpPr>
            <a:spLocks noGrp="1"/>
          </p:cNvSpPr>
          <p:nvPr>
            <p:ph type="sldNum" sz="quarter" idx="5"/>
          </p:nvPr>
        </p:nvSpPr>
        <p:spPr/>
        <p:txBody>
          <a:bodyPr/>
          <a:lstStyle/>
          <a:p>
            <a:fld id="{99670D46-564A-42D2-BBBC-E88FC8D3577B}" type="slidenum">
              <a:rPr lang="en-GB" smtClean="0"/>
              <a:t>26</a:t>
            </a:fld>
            <a:endParaRPr lang="en-GB"/>
          </a:p>
        </p:txBody>
      </p:sp>
    </p:spTree>
    <p:extLst>
      <p:ext uri="{BB962C8B-B14F-4D97-AF65-F5344CB8AC3E}">
        <p14:creationId xmlns:p14="http://schemas.microsoft.com/office/powerpoint/2010/main" val="42943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9AA08D-27D3-4E59-8FFE-0BE1FBF354FF}" type="slidenum">
              <a:rPr lang="en-GB" smtClean="0"/>
              <a:t>33</a:t>
            </a:fld>
            <a:endParaRPr lang="en-GB" dirty="0"/>
          </a:p>
        </p:txBody>
      </p:sp>
    </p:spTree>
    <p:extLst>
      <p:ext uri="{BB962C8B-B14F-4D97-AF65-F5344CB8AC3E}">
        <p14:creationId xmlns:p14="http://schemas.microsoft.com/office/powerpoint/2010/main" val="4030257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Title Slide">
    <p:spTree>
      <p:nvGrpSpPr>
        <p:cNvPr id="1" name=""/>
        <p:cNvGrpSpPr/>
        <p:nvPr/>
      </p:nvGrpSpPr>
      <p:grpSpPr>
        <a:xfrm>
          <a:off x="0" y="0"/>
          <a:ext cx="0" cy="0"/>
          <a:chOff x="0" y="0"/>
          <a:chExt cx="0" cy="0"/>
        </a:xfrm>
      </p:grpSpPr>
      <p:pic>
        <p:nvPicPr>
          <p:cNvPr id="7" name="5. Background">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4. Logo">
            <a:extLst>
              <a:ext uri="{FF2B5EF4-FFF2-40B4-BE49-F238E27FC236}">
                <a16:creationId xmlns:a16="http://schemas.microsoft.com/office/drawing/2014/main" id="{4504F269-56E3-639E-F1B1-41EEC4813B5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400" y="5787179"/>
            <a:ext cx="1954059" cy="567738"/>
          </a:xfrm>
          <a:prstGeom prst="rect">
            <a:avLst/>
          </a:prstGeom>
        </p:spPr>
      </p:pic>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6" name="1. Section Title Placeholder">
            <a:extLst>
              <a:ext uri="{FF2B5EF4-FFF2-40B4-BE49-F238E27FC236}">
                <a16:creationId xmlns:a16="http://schemas.microsoft.com/office/drawing/2014/main" id="{7CE02850-963E-BCA7-D70C-3BCCF65A0640}"/>
              </a:ext>
            </a:extLst>
          </p:cNvPr>
          <p:cNvSpPr>
            <a:spLocks noGrp="1"/>
          </p:cNvSpPr>
          <p:nvPr>
            <p:ph type="body" idx="10" hasCustomPrompt="1"/>
          </p:nvPr>
        </p:nvSpPr>
        <p:spPr>
          <a:xfrm>
            <a:off x="406400" y="698182"/>
            <a:ext cx="9154160" cy="244682"/>
          </a:xfrm>
          <a:prstGeom prst="rect">
            <a:avLst/>
          </a:prstGeom>
        </p:spPr>
        <p:txBody>
          <a:bodyPr wrap="square">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TITLE </a:t>
            </a:r>
          </a:p>
        </p:txBody>
      </p:sp>
    </p:spTree>
    <p:extLst>
      <p:ext uri="{BB962C8B-B14F-4D97-AF65-F5344CB8AC3E}">
        <p14:creationId xmlns:p14="http://schemas.microsoft.com/office/powerpoint/2010/main" val="3165889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4. Logo">
            <a:extLst>
              <a:ext uri="{FF2B5EF4-FFF2-40B4-BE49-F238E27FC236}">
                <a16:creationId xmlns:a16="http://schemas.microsoft.com/office/drawing/2014/main" id="{F59573C0-1F6E-DFB0-0D61-5F74874611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5021" y="5787179"/>
            <a:ext cx="1954059" cy="567738"/>
          </a:xfrm>
          <a:prstGeom prst="rect">
            <a:avLst/>
          </a:prstGeom>
        </p:spPr>
      </p:pic>
      <p:sp>
        <p:nvSpPr>
          <p:cNvPr id="21" name="3. Content Placeholder ">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3" name="1. Accent Copy Placeholder">
            <a:extLst>
              <a:ext uri="{FF2B5EF4-FFF2-40B4-BE49-F238E27FC236}">
                <a16:creationId xmlns:a16="http://schemas.microsoft.com/office/drawing/2014/main" id="{74499774-6AA3-F589-0A9A-821A001F6682}"/>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9356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5. Logo">
            <a:extLst>
              <a:ext uri="{FF2B5EF4-FFF2-40B4-BE49-F238E27FC236}">
                <a16:creationId xmlns:a16="http://schemas.microsoft.com/office/drawing/2014/main" id="{BB8CBEBB-355F-B915-9AAB-E1D88DE7C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5021" y="5787179"/>
            <a:ext cx="1954059" cy="567738"/>
          </a:xfrm>
          <a:prstGeom prst="rect">
            <a:avLst/>
          </a:prstGeom>
        </p:spPr>
      </p:pic>
      <p:sp>
        <p:nvSpPr>
          <p:cNvPr id="16" name="4. Content Placeholder (2)">
            <a:extLst>
              <a:ext uri="{FF2B5EF4-FFF2-40B4-BE49-F238E27FC236}">
                <a16:creationId xmlns:a16="http://schemas.microsoft.com/office/drawing/2014/main" id="{EBF3E1A1-7743-1E1A-2D7C-5201F6AFAF51}"/>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3. Content Placeholder (1)">
            <a:extLst>
              <a:ext uri="{FF2B5EF4-FFF2-40B4-BE49-F238E27FC236}">
                <a16:creationId xmlns:a16="http://schemas.microsoft.com/office/drawing/2014/main" id="{17B265FD-59C8-F243-F2B9-C772E46D169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9E17D6ED-714F-C4D3-B47D-A2A66C66E621}"/>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608880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3. Logo">
            <a:extLst>
              <a:ext uri="{FF2B5EF4-FFF2-40B4-BE49-F238E27FC236}">
                <a16:creationId xmlns:a16="http://schemas.microsoft.com/office/drawing/2014/main" id="{B56B5658-9066-6B42-2495-40DA16748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5021" y="5787179"/>
            <a:ext cx="1954059" cy="567738"/>
          </a:xfrm>
          <a:prstGeom prst="rect">
            <a:avLst/>
          </a:prstGeom>
        </p:spPr>
      </p:pic>
      <p:sp>
        <p:nvSpPr>
          <p:cNvPr id="10" name="2. Title Placeholder">
            <a:extLst>
              <a:ext uri="{FF2B5EF4-FFF2-40B4-BE49-F238E27FC236}">
                <a16:creationId xmlns:a16="http://schemas.microsoft.com/office/drawing/2014/main" id="{D5F7B9A0-DAE3-C350-D76B-69F54C16A959}"/>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3" name="1. Accent Copy Placeholder">
            <a:extLst>
              <a:ext uri="{FF2B5EF4-FFF2-40B4-BE49-F238E27FC236}">
                <a16:creationId xmlns:a16="http://schemas.microsoft.com/office/drawing/2014/main" id="{8404D26C-435B-06ED-1B87-DBF87D370832}"/>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62172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1. Logo">
            <a:extLst>
              <a:ext uri="{FF2B5EF4-FFF2-40B4-BE49-F238E27FC236}">
                <a16:creationId xmlns:a16="http://schemas.microsoft.com/office/drawing/2014/main" id="{85F4E244-E32F-5A57-3D27-69349C663A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5021" y="5787179"/>
            <a:ext cx="1954059" cy="567738"/>
          </a:xfrm>
          <a:prstGeom prst="rect">
            <a:avLst/>
          </a:prstGeom>
        </p:spPr>
      </p:pic>
    </p:spTree>
    <p:extLst>
      <p:ext uri="{BB962C8B-B14F-4D97-AF65-F5344CB8AC3E}">
        <p14:creationId xmlns:p14="http://schemas.microsoft.com/office/powerpoint/2010/main" val="266739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6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Divider Slide - 1">
    <p:spTree>
      <p:nvGrpSpPr>
        <p:cNvPr id="1" name=""/>
        <p:cNvGrpSpPr/>
        <p:nvPr/>
      </p:nvGrpSpPr>
      <p:grpSpPr>
        <a:xfrm>
          <a:off x="0" y="0"/>
          <a:ext cx="0" cy="0"/>
          <a:chOff x="0" y="0"/>
          <a:chExt cx="0" cy="0"/>
        </a:xfrm>
      </p:grpSpPr>
      <p:pic>
        <p:nvPicPr>
          <p:cNvPr id="6" name="4. Logo">
            <a:extLst>
              <a:ext uri="{FF2B5EF4-FFF2-40B4-BE49-F238E27FC236}">
                <a16:creationId xmlns:a16="http://schemas.microsoft.com/office/drawing/2014/main" id="{9E830DC3-EB81-6CBE-5D45-B3CCDF98F7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5020" y="617736"/>
            <a:ext cx="1954059" cy="567738"/>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p>
            <a:r>
              <a:rPr lang="en-GB"/>
              <a:t>Click icon to add picture</a:t>
            </a:r>
            <a:endParaRPr lang="en-US"/>
          </a:p>
        </p:txBody>
      </p:sp>
      <p:sp>
        <p:nvSpPr>
          <p:cNvPr id="7" name="2. Subtitle Placeholder">
            <a:extLst>
              <a:ext uri="{FF2B5EF4-FFF2-40B4-BE49-F238E27FC236}">
                <a16:creationId xmlns:a16="http://schemas.microsoft.com/office/drawing/2014/main" id="{5100865E-5051-867A-F0B7-9292EDC1A753}"/>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617736"/>
            <a:ext cx="6353996" cy="1505895"/>
          </a:xfrm>
          <a:prstGeom prst="rect">
            <a:avLst/>
          </a:prstGeom>
        </p:spPr>
        <p:txBody>
          <a:bodyPr anchor="b"/>
          <a:lstStyle>
            <a:lvl1pPr algn="l">
              <a:lnSpc>
                <a:spcPts val="5400"/>
              </a:lnSpc>
              <a:defRPr sz="6000"/>
            </a:lvl1pPr>
          </a:lstStyle>
          <a:p>
            <a:r>
              <a:rPr lang="en-GB" dirty="0"/>
              <a:t>Insert </a:t>
            </a:r>
            <a:br>
              <a:rPr lang="en-GB" dirty="0"/>
            </a:br>
            <a:r>
              <a:rPr lang="en-GB" dirty="0"/>
              <a:t>headline here.</a:t>
            </a:r>
            <a:endParaRPr lang="en-US" dirty="0"/>
          </a:p>
        </p:txBody>
      </p:sp>
    </p:spTree>
    <p:extLst>
      <p:ext uri="{BB962C8B-B14F-4D97-AF65-F5344CB8AC3E}">
        <p14:creationId xmlns:p14="http://schemas.microsoft.com/office/powerpoint/2010/main" val="1867673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Divider Slide - 2">
    <p:spTree>
      <p:nvGrpSpPr>
        <p:cNvPr id="1" name=""/>
        <p:cNvGrpSpPr/>
        <p:nvPr/>
      </p:nvGrpSpPr>
      <p:grpSpPr>
        <a:xfrm>
          <a:off x="0" y="0"/>
          <a:ext cx="0" cy="0"/>
          <a:chOff x="0" y="0"/>
          <a:chExt cx="0" cy="0"/>
        </a:xfrm>
      </p:grpSpPr>
      <p:pic>
        <p:nvPicPr>
          <p:cNvPr id="4" name="4. Logo">
            <a:extLst>
              <a:ext uri="{FF2B5EF4-FFF2-40B4-BE49-F238E27FC236}">
                <a16:creationId xmlns:a16="http://schemas.microsoft.com/office/drawing/2014/main" id="{3687793A-A511-5610-0CB0-AA06AF8E2A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p>
            <a:r>
              <a:rPr lang="en-GB"/>
              <a:t>Click icon to add picture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headline here.</a:t>
            </a:r>
            <a:endParaRPr lang="en-US" dirty="0"/>
          </a:p>
        </p:txBody>
      </p:sp>
    </p:spTree>
    <p:extLst>
      <p:ext uri="{BB962C8B-B14F-4D97-AF65-F5344CB8AC3E}">
        <p14:creationId xmlns:p14="http://schemas.microsoft.com/office/powerpoint/2010/main" val="2181772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Divider Slide - 3">
    <p:spTree>
      <p:nvGrpSpPr>
        <p:cNvPr id="1" name=""/>
        <p:cNvGrpSpPr/>
        <p:nvPr/>
      </p:nvGrpSpPr>
      <p:grpSpPr>
        <a:xfrm>
          <a:off x="0" y="0"/>
          <a:ext cx="0" cy="0"/>
          <a:chOff x="0" y="0"/>
          <a:chExt cx="0" cy="0"/>
        </a:xfrm>
      </p:grpSpPr>
      <p:pic>
        <p:nvPicPr>
          <p:cNvPr id="6" name="4. Logo">
            <a:extLst>
              <a:ext uri="{FF2B5EF4-FFF2-40B4-BE49-F238E27FC236}">
                <a16:creationId xmlns:a16="http://schemas.microsoft.com/office/drawing/2014/main" id="{E01586DB-4343-A688-E644-4D38C6EAC4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07653" y="5787179"/>
            <a:ext cx="1954059" cy="567738"/>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p>
            <a:r>
              <a:rPr lang="en-GB"/>
              <a:t>Click icon to add picture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headline here.</a:t>
            </a:r>
            <a:endParaRPr lang="en-US" dirty="0"/>
          </a:p>
        </p:txBody>
      </p:sp>
    </p:spTree>
    <p:extLst>
      <p:ext uri="{BB962C8B-B14F-4D97-AF65-F5344CB8AC3E}">
        <p14:creationId xmlns:p14="http://schemas.microsoft.com/office/powerpoint/2010/main" val="2896716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05/12/2023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extLst>
      <p:ext uri="{BB962C8B-B14F-4D97-AF65-F5344CB8AC3E}">
        <p14:creationId xmlns:p14="http://schemas.microsoft.com/office/powerpoint/2010/main" val="2531838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05/12/2023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extLst>
      <p:ext uri="{BB962C8B-B14F-4D97-AF65-F5344CB8AC3E}">
        <p14:creationId xmlns:p14="http://schemas.microsoft.com/office/powerpoint/2010/main" val="151890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p:spTree>
      <p:nvGrpSpPr>
        <p:cNvPr id="1" name=""/>
        <p:cNvGrpSpPr/>
        <p:nvPr/>
      </p:nvGrpSpPr>
      <p:grpSpPr>
        <a:xfrm>
          <a:off x="0" y="0"/>
          <a:ext cx="0" cy="0"/>
          <a:chOff x="0" y="0"/>
          <a:chExt cx="0" cy="0"/>
        </a:xfrm>
      </p:grpSpPr>
      <p:pic>
        <p:nvPicPr>
          <p:cNvPr id="7" name="6. Background">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9600" cy="6856650"/>
          </a:xfrm>
          <a:prstGeom prst="rect">
            <a:avLst/>
          </a:prstGeom>
        </p:spPr>
      </p:pic>
      <p:pic>
        <p:nvPicPr>
          <p:cNvPr id="14" name="5. Logo">
            <a:extLst>
              <a:ext uri="{FF2B5EF4-FFF2-40B4-BE49-F238E27FC236}">
                <a16:creationId xmlns:a16="http://schemas.microsoft.com/office/drawing/2014/main" id="{4504F269-56E3-639E-F1B1-41EEC4813B5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400" y="5787179"/>
            <a:ext cx="1954059" cy="567738"/>
          </a:xfrm>
          <a:prstGeom prst="rect">
            <a:avLst/>
          </a:prstGeom>
        </p:spPr>
      </p:pic>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a:p>
            <a:br>
              <a:rPr lang="en-GB" dirty="0"/>
            </a:br>
            <a:endParaRPr lang="en-GB" dirty="0"/>
          </a:p>
          <a:p>
            <a:r>
              <a:rPr lang="en-GB" dirty="0"/>
              <a:t>image box on the right click on icon or drag </a:t>
            </a:r>
            <a:br>
              <a:rPr lang="en-GB" dirty="0"/>
            </a:br>
            <a:r>
              <a:rPr lang="en-GB" dirty="0"/>
              <a:t>image into the space to add.</a:t>
            </a:r>
            <a:endParaRPr lang="en-US" dirty="0"/>
          </a:p>
        </p:txBody>
      </p:sp>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6" name="1. Section Title Placeholder">
            <a:extLst>
              <a:ext uri="{FF2B5EF4-FFF2-40B4-BE49-F238E27FC236}">
                <a16:creationId xmlns:a16="http://schemas.microsoft.com/office/drawing/2014/main" id="{7CE02850-963E-BCA7-D70C-3BCCF65A0640}"/>
              </a:ext>
            </a:extLst>
          </p:cNvPr>
          <p:cNvSpPr>
            <a:spLocks noGrp="1"/>
          </p:cNvSpPr>
          <p:nvPr>
            <p:ph type="body" idx="10" hasCustomPrompt="1"/>
          </p:nvPr>
        </p:nvSpPr>
        <p:spPr>
          <a:xfrm>
            <a:off x="406400" y="698182"/>
            <a:ext cx="9154160" cy="244682"/>
          </a:xfrm>
          <a:prstGeom prst="rect">
            <a:avLst/>
          </a:prstGeom>
        </p:spPr>
        <p:txBody>
          <a:bodyPr wrap="square">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TITLE</a:t>
            </a:r>
          </a:p>
        </p:txBody>
      </p:sp>
    </p:spTree>
    <p:extLst>
      <p:ext uri="{BB962C8B-B14F-4D97-AF65-F5344CB8AC3E}">
        <p14:creationId xmlns:p14="http://schemas.microsoft.com/office/powerpoint/2010/main" val="3141653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D312E-7AA5-47BA-91E0-617A73E8068B}" type="datetimeFigureOut">
              <a:rPr lang="en-GB" smtClean="0"/>
              <a:pPr/>
              <a:t>05/12/2023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extLst>
      <p:ext uri="{BB962C8B-B14F-4D97-AF65-F5344CB8AC3E}">
        <p14:creationId xmlns:p14="http://schemas.microsoft.com/office/powerpoint/2010/main" val="369189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9BD312E-7AA5-47BA-91E0-617A73E8068B}" type="datetimeFigureOut">
              <a:rPr lang="en-GB" smtClean="0"/>
              <a:pPr/>
              <a:t>05/12/2023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0E85703-917F-413A-8F5C-54F59D9A6D73}" type="slidenum">
              <a:rPr lang="en-GB" smtClean="0"/>
              <a:pPr/>
              <a:t>‹#›</a:t>
            </a:fld>
            <a:endParaRPr lang="en-GB" dirty="0"/>
          </a:p>
        </p:txBody>
      </p:sp>
    </p:spTree>
    <p:extLst>
      <p:ext uri="{BB962C8B-B14F-4D97-AF65-F5344CB8AC3E}">
        <p14:creationId xmlns:p14="http://schemas.microsoft.com/office/powerpoint/2010/main" val="4124810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1" y="644691"/>
            <a:ext cx="10896587"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485517" y="1988841"/>
            <a:ext cx="10896587"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7057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1" y="644691"/>
            <a:ext cx="10896587"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485517" y="1988841"/>
            <a:ext cx="10896587"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159730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pic>
        <p:nvPicPr>
          <p:cNvPr id="8" name="5. Logo">
            <a:extLst>
              <a:ext uri="{FF2B5EF4-FFF2-40B4-BE49-F238E27FC236}">
                <a16:creationId xmlns:a16="http://schemas.microsoft.com/office/drawing/2014/main" id="{A515ED49-4E96-5229-9B8D-AF4FBD70AE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5A211E00-435D-6B93-A948-8B711ACD8468}"/>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4161571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Title Slide">
    <p:spTree>
      <p:nvGrpSpPr>
        <p:cNvPr id="1" name=""/>
        <p:cNvGrpSpPr/>
        <p:nvPr/>
      </p:nvGrpSpPr>
      <p:grpSpPr>
        <a:xfrm>
          <a:off x="0" y="0"/>
          <a:ext cx="0" cy="0"/>
          <a:chOff x="0" y="0"/>
          <a:chExt cx="0" cy="0"/>
        </a:xfrm>
      </p:grpSpPr>
      <p:pic>
        <p:nvPicPr>
          <p:cNvPr id="7" name="5. Picture">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4" name="4. Logo">
            <a:extLst>
              <a:ext uri="{FF2B5EF4-FFF2-40B4-BE49-F238E27FC236}">
                <a16:creationId xmlns:a16="http://schemas.microsoft.com/office/drawing/2014/main" id="{4504F269-56E3-639E-F1B1-41EEC4813B5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6400" y="5787179"/>
            <a:ext cx="1954059" cy="567737"/>
          </a:xfrm>
          <a:prstGeom prst="rect">
            <a:avLst/>
          </a:prstGeom>
        </p:spPr>
      </p:pic>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6" name="1. Section Title Placeholder">
            <a:extLst>
              <a:ext uri="{FF2B5EF4-FFF2-40B4-BE49-F238E27FC236}">
                <a16:creationId xmlns:a16="http://schemas.microsoft.com/office/drawing/2014/main" id="{7CE02850-963E-BCA7-D70C-3BCCF65A0640}"/>
              </a:ext>
            </a:extLst>
          </p:cNvPr>
          <p:cNvSpPr>
            <a:spLocks noGrp="1"/>
          </p:cNvSpPr>
          <p:nvPr>
            <p:ph type="body" idx="10" hasCustomPrompt="1"/>
          </p:nvPr>
        </p:nvSpPr>
        <p:spPr>
          <a:xfrm>
            <a:off x="406400" y="698182"/>
            <a:ext cx="9154160" cy="244682"/>
          </a:xfrm>
          <a:prstGeom prst="rect">
            <a:avLst/>
          </a:prstGeom>
        </p:spPr>
        <p:txBody>
          <a:bodyPr wrap="square">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TITLE</a:t>
            </a:r>
          </a:p>
        </p:txBody>
      </p:sp>
    </p:spTree>
    <p:extLst>
      <p:ext uri="{BB962C8B-B14F-4D97-AF65-F5344CB8AC3E}">
        <p14:creationId xmlns:p14="http://schemas.microsoft.com/office/powerpoint/2010/main" val="2792727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Title Slide_Image">
    <p:spTree>
      <p:nvGrpSpPr>
        <p:cNvPr id="1" name=""/>
        <p:cNvGrpSpPr/>
        <p:nvPr/>
      </p:nvGrpSpPr>
      <p:grpSpPr>
        <a:xfrm>
          <a:off x="0" y="0"/>
          <a:ext cx="0" cy="0"/>
          <a:chOff x="0" y="0"/>
          <a:chExt cx="0" cy="0"/>
        </a:xfrm>
      </p:grpSpPr>
      <p:pic>
        <p:nvPicPr>
          <p:cNvPr id="7" name="6. Background">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9600" cy="6856650"/>
          </a:xfrm>
          <a:prstGeom prst="rect">
            <a:avLst/>
          </a:prstGeom>
        </p:spPr>
      </p:pic>
      <p:pic>
        <p:nvPicPr>
          <p:cNvPr id="11" name="5. Logo">
            <a:extLst>
              <a:ext uri="{FF2B5EF4-FFF2-40B4-BE49-F238E27FC236}">
                <a16:creationId xmlns:a16="http://schemas.microsoft.com/office/drawing/2014/main" id="{57E62669-0C8C-8C81-1274-25D65572689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6400" y="5787179"/>
            <a:ext cx="1954059" cy="567737"/>
          </a:xfrm>
          <a:prstGeom prst="rect">
            <a:avLst/>
          </a:prstGeom>
        </p:spPr>
      </p:pic>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56738" y="0"/>
            <a:ext cx="454237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3" name="1. Section Title Placeholder">
            <a:extLst>
              <a:ext uri="{FF2B5EF4-FFF2-40B4-BE49-F238E27FC236}">
                <a16:creationId xmlns:a16="http://schemas.microsoft.com/office/drawing/2014/main" id="{9AA4F300-E495-F297-DBF6-81920AD6E66B}"/>
              </a:ext>
            </a:extLst>
          </p:cNvPr>
          <p:cNvSpPr>
            <a:spLocks noGrp="1"/>
          </p:cNvSpPr>
          <p:nvPr>
            <p:ph type="body" idx="10" hasCustomPrompt="1"/>
          </p:nvPr>
        </p:nvSpPr>
        <p:spPr>
          <a:xfrm>
            <a:off x="406400" y="698182"/>
            <a:ext cx="9154160" cy="244682"/>
          </a:xfrm>
          <a:prstGeom prst="rect">
            <a:avLst/>
          </a:prstGeom>
        </p:spPr>
        <p:txBody>
          <a:bodyPr wrap="square">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TITLE</a:t>
            </a:r>
          </a:p>
        </p:txBody>
      </p:sp>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4. Logo">
            <a:extLst>
              <a:ext uri="{FF2B5EF4-FFF2-40B4-BE49-F238E27FC236}">
                <a16:creationId xmlns:a16="http://schemas.microsoft.com/office/drawing/2014/main" id="{CF67140E-3A47-D241-7182-3577AE6E83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15" name="1. Accent Copy Placeholder">
            <a:extLst>
              <a:ext uri="{FF2B5EF4-FFF2-40B4-BE49-F238E27FC236}">
                <a16:creationId xmlns:a16="http://schemas.microsoft.com/office/drawing/2014/main" id="{557561D6-159E-FCBC-EAD3-DCD31BFEE6F4}"/>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5. Logo">
            <a:extLst>
              <a:ext uri="{FF2B5EF4-FFF2-40B4-BE49-F238E27FC236}">
                <a16:creationId xmlns:a16="http://schemas.microsoft.com/office/drawing/2014/main" id="{A515ED49-4E96-5229-9B8D-AF4FBD70AE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5A211E00-435D-6B93-A948-8B711ACD8468}"/>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1519740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9. Logo">
            <a:extLst>
              <a:ext uri="{FF2B5EF4-FFF2-40B4-BE49-F238E27FC236}">
                <a16:creationId xmlns:a16="http://schemas.microsoft.com/office/drawing/2014/main" id="{A515ED49-4E96-5229-9B8D-AF4FBD70AE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lvl1pPr>
          </a:lstStyle>
          <a:p>
            <a:r>
              <a:rPr lang="en-GB" dirty="0"/>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lvl1pPr>
          </a:lstStyle>
          <a:p>
            <a:pPr lvl="0"/>
            <a:endParaRPr lang="en-US" dirty="0"/>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lvl1pPr>
          </a:lstStyle>
          <a:p>
            <a:r>
              <a:rPr lang="en-GB" dirty="0"/>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lvl1pPr>
          </a:lstStyle>
          <a:p>
            <a:pPr lvl="0"/>
            <a:endParaRPr lang="en-US" dirty="0"/>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lvl1pPr>
          </a:lstStyle>
          <a:p>
            <a:r>
              <a:rPr lang="en-GB" dirty="0"/>
              <a:t>Insert sub copy here.</a:t>
            </a:r>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lvl1pPr>
          </a:lstStyle>
          <a:p>
            <a:pPr lvl="0"/>
            <a:endParaRPr lang="en-US" dirty="0"/>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5A211E00-435D-6B93-A948-8B711ACD8468}"/>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4. Logo">
            <a:extLst>
              <a:ext uri="{FF2B5EF4-FFF2-40B4-BE49-F238E27FC236}">
                <a16:creationId xmlns:a16="http://schemas.microsoft.com/office/drawing/2014/main" id="{EC7F413A-BEFA-C6ED-34D9-9898876337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21" name="3. Content Placeholder">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3" name="1. Accent Copy Placeholder">
            <a:extLst>
              <a:ext uri="{FF2B5EF4-FFF2-40B4-BE49-F238E27FC236}">
                <a16:creationId xmlns:a16="http://schemas.microsoft.com/office/drawing/2014/main" id="{923FEFC2-131D-938E-706B-C951F300E060}"/>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3889104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13. Logo">
            <a:extLst>
              <a:ext uri="{FF2B5EF4-FFF2-40B4-BE49-F238E27FC236}">
                <a16:creationId xmlns:a16="http://schemas.microsoft.com/office/drawing/2014/main" id="{A515ED49-4E96-5229-9B8D-AF4FBD70AE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25" name="12. Text Box Placeholder (5)">
            <a:extLst>
              <a:ext uri="{FF2B5EF4-FFF2-40B4-BE49-F238E27FC236}">
                <a16:creationId xmlns:a16="http://schemas.microsoft.com/office/drawing/2014/main" id="{5B5E5E04-BF9B-D216-4E82-268B505C7762}"/>
              </a:ext>
            </a:extLst>
          </p:cNvPr>
          <p:cNvSpPr>
            <a:spLocks noGrp="1"/>
          </p:cNvSpPr>
          <p:nvPr>
            <p:ph type="body" sz="quarter" idx="18" hasCustomPrompt="1"/>
          </p:nvPr>
        </p:nvSpPr>
        <p:spPr>
          <a:xfrm>
            <a:off x="9381803" y="4184005"/>
            <a:ext cx="1897133" cy="1066088"/>
          </a:xfrm>
        </p:spPr>
        <p:txBody>
          <a:bodyPr>
            <a:noAutofit/>
          </a:bodyPr>
          <a:lstStyle>
            <a:lvl1pPr marL="0" indent="0">
              <a:lnSpc>
                <a:spcPct val="100000"/>
              </a:lnSpc>
              <a:buNone/>
              <a:defRPr sz="1200"/>
            </a:lvl1pPr>
          </a:lstStyle>
          <a:p>
            <a:r>
              <a:rPr lang="en-GB" dirty="0"/>
              <a:t>Insert sub copy here.</a:t>
            </a:r>
            <a:br>
              <a:rPr lang="en-GB" dirty="0"/>
            </a:br>
            <a:endParaRPr lang="en-GB" dirty="0"/>
          </a:p>
        </p:txBody>
      </p:sp>
      <p:sp>
        <p:nvSpPr>
          <p:cNvPr id="22" name="11. Content Placeholder (5)">
            <a:extLst>
              <a:ext uri="{FF2B5EF4-FFF2-40B4-BE49-F238E27FC236}">
                <a16:creationId xmlns:a16="http://schemas.microsoft.com/office/drawing/2014/main" id="{501AC7BA-028D-FEB6-5469-48EC7AAA9B8E}"/>
              </a:ext>
            </a:extLst>
          </p:cNvPr>
          <p:cNvSpPr>
            <a:spLocks noGrp="1"/>
          </p:cNvSpPr>
          <p:nvPr>
            <p:ph sz="half" idx="16" hasCustomPrompt="1"/>
          </p:nvPr>
        </p:nvSpPr>
        <p:spPr>
          <a:xfrm>
            <a:off x="9392079" y="1849347"/>
            <a:ext cx="1896775" cy="1896775"/>
          </a:xfrm>
          <a:prstGeom prst="rect">
            <a:avLst/>
          </a:prstGeom>
        </p:spPr>
        <p:txBody>
          <a:bodyPr>
            <a:normAutofit/>
          </a:bodyPr>
          <a:lstStyle>
            <a:lvl1pPr>
              <a:defRPr sz="1400"/>
            </a:lvl1pPr>
          </a:lstStyle>
          <a:p>
            <a:pPr lvl="0"/>
            <a:r>
              <a:rPr lang="en-GB" dirty="0"/>
              <a:t>Click to add text </a:t>
            </a:r>
          </a:p>
        </p:txBody>
      </p:sp>
      <p:sp>
        <p:nvSpPr>
          <p:cNvPr id="28" name="10. Text Box Placeholder (4)">
            <a:extLst>
              <a:ext uri="{FF2B5EF4-FFF2-40B4-BE49-F238E27FC236}">
                <a16:creationId xmlns:a16="http://schemas.microsoft.com/office/drawing/2014/main" id="{2CB0A589-1B39-6BFD-833F-C261B79EAB53}"/>
              </a:ext>
            </a:extLst>
          </p:cNvPr>
          <p:cNvSpPr>
            <a:spLocks noGrp="1"/>
          </p:cNvSpPr>
          <p:nvPr>
            <p:ph type="body" sz="quarter" idx="22" hasCustomPrompt="1"/>
          </p:nvPr>
        </p:nvSpPr>
        <p:spPr>
          <a:xfrm>
            <a:off x="7176755" y="4184004"/>
            <a:ext cx="1897133" cy="1066089"/>
          </a:xfrm>
        </p:spPr>
        <p:txBody>
          <a:bodyPr>
            <a:noAutofit/>
          </a:bodyPr>
          <a:lstStyle>
            <a:lvl1pPr marL="0" indent="0">
              <a:lnSpc>
                <a:spcPct val="100000"/>
              </a:lnSpc>
              <a:buNone/>
              <a:defRPr sz="1200"/>
            </a:lvl1pPr>
          </a:lstStyle>
          <a:p>
            <a:r>
              <a:rPr lang="en-GB" dirty="0"/>
              <a:t>Insert sub copy here.</a:t>
            </a:r>
            <a:br>
              <a:rPr lang="en-GB" dirty="0"/>
            </a:br>
            <a:endParaRPr lang="en-GB" dirty="0"/>
          </a:p>
        </p:txBody>
      </p:sp>
      <p:sp>
        <p:nvSpPr>
          <p:cNvPr id="27" name="9. Content Placeholder (4)">
            <a:extLst>
              <a:ext uri="{FF2B5EF4-FFF2-40B4-BE49-F238E27FC236}">
                <a16:creationId xmlns:a16="http://schemas.microsoft.com/office/drawing/2014/main" id="{8EE165B9-5F96-8B7D-65E4-952286A84550}"/>
              </a:ext>
            </a:extLst>
          </p:cNvPr>
          <p:cNvSpPr>
            <a:spLocks noGrp="1"/>
          </p:cNvSpPr>
          <p:nvPr>
            <p:ph sz="half" idx="20" hasCustomPrompt="1"/>
          </p:nvPr>
        </p:nvSpPr>
        <p:spPr>
          <a:xfrm>
            <a:off x="7184550" y="1848721"/>
            <a:ext cx="1896775" cy="1896775"/>
          </a:xfrm>
          <a:prstGeom prst="rect">
            <a:avLst/>
          </a:prstGeom>
        </p:spPr>
        <p:txBody>
          <a:bodyPr>
            <a:normAutofit/>
          </a:bodyPr>
          <a:lstStyle>
            <a:lvl1pPr>
              <a:defRPr sz="1400"/>
            </a:lvl1pPr>
          </a:lstStyle>
          <a:p>
            <a:pPr lvl="0"/>
            <a:r>
              <a:rPr lang="en-GB" dirty="0"/>
              <a:t>Click to add text </a:t>
            </a:r>
          </a:p>
        </p:txBody>
      </p:sp>
      <p:sp>
        <p:nvSpPr>
          <p:cNvPr id="24" name="8. Text Box Placeholder (3)">
            <a:extLst>
              <a:ext uri="{FF2B5EF4-FFF2-40B4-BE49-F238E27FC236}">
                <a16:creationId xmlns:a16="http://schemas.microsoft.com/office/drawing/2014/main" id="{B909112F-AF48-4EF8-641A-9B4E54BA7BB7}"/>
              </a:ext>
            </a:extLst>
          </p:cNvPr>
          <p:cNvSpPr>
            <a:spLocks noGrp="1"/>
          </p:cNvSpPr>
          <p:nvPr>
            <p:ph type="body" sz="quarter" idx="17" hasCustomPrompt="1"/>
          </p:nvPr>
        </p:nvSpPr>
        <p:spPr>
          <a:xfrm>
            <a:off x="4971707" y="4184004"/>
            <a:ext cx="1897133" cy="1066089"/>
          </a:xfrm>
        </p:spPr>
        <p:txBody>
          <a:bodyPr>
            <a:noAutofit/>
          </a:bodyPr>
          <a:lstStyle>
            <a:lvl1pPr marL="0" indent="0">
              <a:lnSpc>
                <a:spcPct val="100000"/>
              </a:lnSpc>
              <a:buNone/>
              <a:defRPr sz="1200"/>
            </a:lvl1pPr>
          </a:lstStyle>
          <a:p>
            <a:r>
              <a:rPr lang="en-GB" dirty="0"/>
              <a:t>Insert sub copy here.</a:t>
            </a:r>
            <a:br>
              <a:rPr lang="en-GB" dirty="0"/>
            </a:br>
            <a:endParaRPr lang="en-GB" dirty="0"/>
          </a:p>
        </p:txBody>
      </p:sp>
      <p:sp>
        <p:nvSpPr>
          <p:cNvPr id="21" name="7. Content Placeholder (3)">
            <a:extLst>
              <a:ext uri="{FF2B5EF4-FFF2-40B4-BE49-F238E27FC236}">
                <a16:creationId xmlns:a16="http://schemas.microsoft.com/office/drawing/2014/main" id="{8FD9DC28-9EA2-992D-B120-466FD3C7D2BA}"/>
              </a:ext>
            </a:extLst>
          </p:cNvPr>
          <p:cNvSpPr>
            <a:spLocks noGrp="1"/>
          </p:cNvSpPr>
          <p:nvPr>
            <p:ph sz="half" idx="15" hasCustomPrompt="1"/>
          </p:nvPr>
        </p:nvSpPr>
        <p:spPr>
          <a:xfrm>
            <a:off x="4977023" y="1849347"/>
            <a:ext cx="1896775" cy="1896775"/>
          </a:xfrm>
          <a:prstGeom prst="rect">
            <a:avLst/>
          </a:prstGeom>
        </p:spPr>
        <p:txBody>
          <a:bodyPr>
            <a:normAutofit/>
          </a:bodyPr>
          <a:lstStyle>
            <a:lvl1pPr>
              <a:defRPr sz="1400"/>
            </a:lvl1pPr>
          </a:lstStyle>
          <a:p>
            <a:pPr lvl="0"/>
            <a:r>
              <a:rPr lang="en-GB" dirty="0"/>
              <a:t>Click to add text </a:t>
            </a:r>
          </a:p>
        </p:txBody>
      </p:sp>
      <p:sp>
        <p:nvSpPr>
          <p:cNvPr id="29" name="6. Text Box Placeholder (2)">
            <a:extLst>
              <a:ext uri="{FF2B5EF4-FFF2-40B4-BE49-F238E27FC236}">
                <a16:creationId xmlns:a16="http://schemas.microsoft.com/office/drawing/2014/main" id="{9DD023BB-AE46-F45D-29CA-0FCB3D08B47F}"/>
              </a:ext>
            </a:extLst>
          </p:cNvPr>
          <p:cNvSpPr>
            <a:spLocks noGrp="1"/>
          </p:cNvSpPr>
          <p:nvPr>
            <p:ph type="body" sz="quarter" idx="23" hasCustomPrompt="1"/>
          </p:nvPr>
        </p:nvSpPr>
        <p:spPr>
          <a:xfrm>
            <a:off x="2766659" y="4184004"/>
            <a:ext cx="1897133" cy="1066089"/>
          </a:xfrm>
        </p:spPr>
        <p:txBody>
          <a:bodyPr>
            <a:noAutofit/>
          </a:bodyPr>
          <a:lstStyle>
            <a:lvl1pPr marL="0" indent="0">
              <a:lnSpc>
                <a:spcPct val="100000"/>
              </a:lnSpc>
              <a:buNone/>
              <a:defRPr sz="1200"/>
            </a:lvl1pPr>
          </a:lstStyle>
          <a:p>
            <a:r>
              <a:rPr lang="en-GB" dirty="0"/>
              <a:t>Insert sub copy here.</a:t>
            </a:r>
            <a:br>
              <a:rPr lang="en-GB" dirty="0"/>
            </a:br>
            <a:endParaRPr lang="en-GB" dirty="0"/>
          </a:p>
        </p:txBody>
      </p:sp>
      <p:sp>
        <p:nvSpPr>
          <p:cNvPr id="26" name="5. Content Placeholder (2)">
            <a:extLst>
              <a:ext uri="{FF2B5EF4-FFF2-40B4-BE49-F238E27FC236}">
                <a16:creationId xmlns:a16="http://schemas.microsoft.com/office/drawing/2014/main" id="{ED255895-B113-E401-DA57-AF0B96D19FEF}"/>
              </a:ext>
            </a:extLst>
          </p:cNvPr>
          <p:cNvSpPr>
            <a:spLocks noGrp="1"/>
          </p:cNvSpPr>
          <p:nvPr>
            <p:ph sz="half" idx="19" hasCustomPrompt="1"/>
          </p:nvPr>
        </p:nvSpPr>
        <p:spPr>
          <a:xfrm>
            <a:off x="2769496" y="1848721"/>
            <a:ext cx="1896775" cy="1896775"/>
          </a:xfrm>
          <a:prstGeom prst="rect">
            <a:avLst/>
          </a:prstGeom>
        </p:spPr>
        <p:txBody>
          <a:bodyPr>
            <a:normAutofit/>
          </a:bodyPr>
          <a:lstStyle>
            <a:lvl1pPr>
              <a:defRPr sz="1400"/>
            </a:lvl1pPr>
          </a:lstStyle>
          <a:p>
            <a:pPr lvl="0"/>
            <a:r>
              <a:rPr lang="en-GB" dirty="0"/>
              <a:t>Click to add text </a:t>
            </a:r>
          </a:p>
        </p:txBody>
      </p:sp>
      <p:sp>
        <p:nvSpPr>
          <p:cNvPr id="23" name="4. Text Box Placeholder (1)">
            <a:extLst>
              <a:ext uri="{FF2B5EF4-FFF2-40B4-BE49-F238E27FC236}">
                <a16:creationId xmlns:a16="http://schemas.microsoft.com/office/drawing/2014/main" id="{DE2407FE-66CE-2109-85B0-365DE8CD245C}"/>
              </a:ext>
            </a:extLst>
          </p:cNvPr>
          <p:cNvSpPr>
            <a:spLocks noGrp="1"/>
          </p:cNvSpPr>
          <p:nvPr>
            <p:ph type="subTitle" idx="1" hasCustomPrompt="1"/>
          </p:nvPr>
        </p:nvSpPr>
        <p:spPr>
          <a:xfrm>
            <a:off x="561968" y="4183085"/>
            <a:ext cx="1896776" cy="1067009"/>
          </a:xfrm>
          <a:prstGeom prst="rect">
            <a:avLst/>
          </a:prstGeom>
        </p:spPr>
        <p:txBody>
          <a:bodyPr>
            <a:normAutofit/>
          </a:bodyPr>
          <a:lstStyle>
            <a:lvl1pPr marL="0" indent="0" algn="l">
              <a:lnSpc>
                <a:spcPct val="100000"/>
              </a:lnSpc>
              <a:spcBef>
                <a:spcPts val="0"/>
              </a:spcBef>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Insert sub copy here.</a:t>
            </a:r>
            <a:br>
              <a:rPr lang="en-GB" dirty="0"/>
            </a:br>
            <a:endParaRPr lang="en-GB" dirty="0"/>
          </a:p>
        </p:txBody>
      </p:sp>
      <p:sp>
        <p:nvSpPr>
          <p:cNvPr id="20" name="3. Content Placeholder (1)">
            <a:extLst>
              <a:ext uri="{FF2B5EF4-FFF2-40B4-BE49-F238E27FC236}">
                <a16:creationId xmlns:a16="http://schemas.microsoft.com/office/drawing/2014/main" id="{9F858169-0C65-5576-989B-052745F4C06A}"/>
              </a:ext>
            </a:extLst>
          </p:cNvPr>
          <p:cNvSpPr>
            <a:spLocks noGrp="1"/>
          </p:cNvSpPr>
          <p:nvPr>
            <p:ph sz="half" idx="14" hasCustomPrompt="1"/>
          </p:nvPr>
        </p:nvSpPr>
        <p:spPr>
          <a:xfrm>
            <a:off x="561969" y="1848721"/>
            <a:ext cx="1896775" cy="1896775"/>
          </a:xfrm>
          <a:prstGeom prst="rect">
            <a:avLst/>
          </a:prstGeom>
        </p:spPr>
        <p:txBody>
          <a:bodyPr>
            <a:normAutofit/>
          </a:bodyPr>
          <a:lstStyle>
            <a:lvl1pPr>
              <a:defRPr sz="1400"/>
            </a:lvl1pPr>
          </a:lstStyle>
          <a:p>
            <a:pPr lvl="0"/>
            <a:r>
              <a:rPr lang="en-GB" dirty="0"/>
              <a:t>Click to add text </a:t>
            </a:r>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5A211E00-435D-6B93-A948-8B711ACD8468}"/>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755388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3. Logo">
            <a:extLst>
              <a:ext uri="{FF2B5EF4-FFF2-40B4-BE49-F238E27FC236}">
                <a16:creationId xmlns:a16="http://schemas.microsoft.com/office/drawing/2014/main" id="{E1FBAEAF-9083-CEBB-9361-7C295E600C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9" name="2. Title Placeholder">
            <a:extLst>
              <a:ext uri="{FF2B5EF4-FFF2-40B4-BE49-F238E27FC236}">
                <a16:creationId xmlns:a16="http://schemas.microsoft.com/office/drawing/2014/main" id="{D7DD886C-77A4-6C6D-5419-2C4BB7B910DC}"/>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FC5ECFFC-7310-131F-AEA3-3C64F04FBA5B}"/>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2515988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2. Logo">
            <a:extLst>
              <a:ext uri="{FF2B5EF4-FFF2-40B4-BE49-F238E27FC236}">
                <a16:creationId xmlns:a16="http://schemas.microsoft.com/office/drawing/2014/main" id="{C15C8DC2-5B57-3486-68BE-A9A40B3BD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6" name="1. Accent Copy Placeholder">
            <a:extLst>
              <a:ext uri="{FF2B5EF4-FFF2-40B4-BE49-F238E27FC236}">
                <a16:creationId xmlns:a16="http://schemas.microsoft.com/office/drawing/2014/main" id="{94E3430F-8E1C-E744-A66D-6BBE27B55025}"/>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2740139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4. Logo">
            <a:extLst>
              <a:ext uri="{FF2B5EF4-FFF2-40B4-BE49-F238E27FC236}">
                <a16:creationId xmlns:a16="http://schemas.microsoft.com/office/drawing/2014/main" id="{CF67140E-3A47-D241-7182-3577AE6E83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5BBFF16D-C28A-2955-58AB-9271F939F9FC}"/>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180250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5. Logo">
            <a:extLst>
              <a:ext uri="{FF2B5EF4-FFF2-40B4-BE49-F238E27FC236}">
                <a16:creationId xmlns:a16="http://schemas.microsoft.com/office/drawing/2014/main" id="{A515ED49-4E96-5229-9B8D-AF4FBD70AE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C8731F82-BFA6-B83E-1FEB-574CA6F3D2DA}"/>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34724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3. Logo">
            <a:extLst>
              <a:ext uri="{FF2B5EF4-FFF2-40B4-BE49-F238E27FC236}">
                <a16:creationId xmlns:a16="http://schemas.microsoft.com/office/drawing/2014/main" id="{E1FBAEAF-9083-CEBB-9361-7C295E600C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9" name="2. Title Placeholder">
            <a:extLst>
              <a:ext uri="{FF2B5EF4-FFF2-40B4-BE49-F238E27FC236}">
                <a16:creationId xmlns:a16="http://schemas.microsoft.com/office/drawing/2014/main" id="{D7DD886C-77A4-6C6D-5419-2C4BB7B910DC}"/>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699918A8-23A5-FBB4-EC44-436D0872D011}"/>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2362504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2. Logo">
            <a:extLst>
              <a:ext uri="{FF2B5EF4-FFF2-40B4-BE49-F238E27FC236}">
                <a16:creationId xmlns:a16="http://schemas.microsoft.com/office/drawing/2014/main" id="{C15C8DC2-5B57-3486-68BE-A9A40B3BD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400" y="5787179"/>
            <a:ext cx="1954059" cy="567737"/>
          </a:xfrm>
          <a:prstGeom prst="rect">
            <a:avLst/>
          </a:prstGeom>
        </p:spPr>
      </p:pic>
      <p:sp>
        <p:nvSpPr>
          <p:cNvPr id="2" name="1. Accent Copy Placeholder">
            <a:extLst>
              <a:ext uri="{FF2B5EF4-FFF2-40B4-BE49-F238E27FC236}">
                <a16:creationId xmlns:a16="http://schemas.microsoft.com/office/drawing/2014/main" id="{B390F85E-8263-53C7-A6BC-129ED41190D3}"/>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916768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4. Logo">
            <a:extLst>
              <a:ext uri="{FF2B5EF4-FFF2-40B4-BE49-F238E27FC236}">
                <a16:creationId xmlns:a16="http://schemas.microsoft.com/office/drawing/2014/main" id="{CF67140E-3A47-D241-7182-3577AE6E83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35021" y="5787179"/>
            <a:ext cx="1954059" cy="567737"/>
          </a:xfrm>
          <a:prstGeom prst="rect">
            <a:avLst/>
          </a:prstGeom>
        </p:spPr>
      </p:pic>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B413DAF2-44E4-A0EA-D0E1-6085FF53B5EA}"/>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1119100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5. Logo">
            <a:extLst>
              <a:ext uri="{FF2B5EF4-FFF2-40B4-BE49-F238E27FC236}">
                <a16:creationId xmlns:a16="http://schemas.microsoft.com/office/drawing/2014/main" id="{DF78C408-4BFD-C04C-157F-0FF134553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35021" y="5787179"/>
            <a:ext cx="1954059" cy="567737"/>
          </a:xfrm>
          <a:prstGeom prst="rect">
            <a:avLst/>
          </a:prstGeom>
        </p:spPr>
      </p:pic>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3" name="1. Accent Copy Placeholder">
            <a:extLst>
              <a:ext uri="{FF2B5EF4-FFF2-40B4-BE49-F238E27FC236}">
                <a16:creationId xmlns:a16="http://schemas.microsoft.com/office/drawing/2014/main" id="{12D56AE6-DDF8-D06D-AD98-CB27BA7DE730}"/>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668885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3. Logo">
            <a:extLst>
              <a:ext uri="{FF2B5EF4-FFF2-40B4-BE49-F238E27FC236}">
                <a16:creationId xmlns:a16="http://schemas.microsoft.com/office/drawing/2014/main" id="{99E0FE8C-D1D9-F6AC-9883-1142710E7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35021" y="5787179"/>
            <a:ext cx="1954059" cy="567737"/>
          </a:xfrm>
          <a:prstGeom prst="rect">
            <a:avLst/>
          </a:prstGeom>
        </p:spPr>
      </p:pic>
      <p:sp>
        <p:nvSpPr>
          <p:cNvPr id="9" name="2. Title Placeholder">
            <a:extLst>
              <a:ext uri="{FF2B5EF4-FFF2-40B4-BE49-F238E27FC236}">
                <a16:creationId xmlns:a16="http://schemas.microsoft.com/office/drawing/2014/main" id="{D7DD886C-77A4-6C6D-5419-2C4BB7B910DC}"/>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3" name="1. Accent Copy Placeholder">
            <a:extLst>
              <a:ext uri="{FF2B5EF4-FFF2-40B4-BE49-F238E27FC236}">
                <a16:creationId xmlns:a16="http://schemas.microsoft.com/office/drawing/2014/main" id="{66BB0922-B841-CDA8-7271-0396CEBB5218}"/>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105275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9. Logo">
            <a:extLst>
              <a:ext uri="{FF2B5EF4-FFF2-40B4-BE49-F238E27FC236}">
                <a16:creationId xmlns:a16="http://schemas.microsoft.com/office/drawing/2014/main" id="{BB8CBEBB-355F-B915-9AAB-E1D88DE7C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24" name="8. Subcopy Placeholder (3) ">
            <a:extLst>
              <a:ext uri="{FF2B5EF4-FFF2-40B4-BE49-F238E27FC236}">
                <a16:creationId xmlns:a16="http://schemas.microsoft.com/office/drawing/2014/main" id="{0A17905D-F51A-30CC-0BA6-B4F831B3520A}"/>
              </a:ext>
            </a:extLst>
          </p:cNvPr>
          <p:cNvSpPr>
            <a:spLocks noGrp="1"/>
          </p:cNvSpPr>
          <p:nvPr>
            <p:ph type="body" sz="quarter" idx="18" hasCustomPrompt="1"/>
          </p:nvPr>
        </p:nvSpPr>
        <p:spPr>
          <a:xfrm>
            <a:off x="8703981" y="4352341"/>
            <a:ext cx="2520475" cy="981075"/>
          </a:xfrm>
        </p:spPr>
        <p:txBody>
          <a:bodyPr>
            <a:noAutofit/>
          </a:bodyPr>
          <a:lstStyle>
            <a:lvl1pPr marL="0" indent="0">
              <a:buNone/>
              <a:defRPr sz="14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12" name="7. Content Placeholder (3)">
            <a:extLst>
              <a:ext uri="{FF2B5EF4-FFF2-40B4-BE49-F238E27FC236}">
                <a16:creationId xmlns:a16="http://schemas.microsoft.com/office/drawing/2014/main" id="{C651A730-60BC-CA78-B014-ED8DF9AF1AD0}"/>
              </a:ext>
            </a:extLst>
          </p:cNvPr>
          <p:cNvSpPr>
            <a:spLocks noGrp="1"/>
          </p:cNvSpPr>
          <p:nvPr>
            <p:ph sz="half" idx="16"/>
          </p:nvPr>
        </p:nvSpPr>
        <p:spPr>
          <a:xfrm>
            <a:off x="8714257" y="1637090"/>
            <a:ext cx="2520000" cy="2520000"/>
          </a:xfrm>
          <a:prstGeom prst="rect">
            <a:avLst/>
          </a:prstGeom>
        </p:spPr>
        <p:txBody>
          <a:bodyPr>
            <a:normAutofit/>
          </a:bodyPr>
          <a:lstStyle>
            <a:lvl1pPr>
              <a:defRPr sz="1600"/>
            </a:lvl1pPr>
          </a:lstStyle>
          <a:p>
            <a:pPr lvl="0"/>
            <a:r>
              <a:rPr lang="en-GB"/>
              <a:t>Click to edit Master text styles</a:t>
            </a:r>
          </a:p>
        </p:txBody>
      </p:sp>
      <p:sp>
        <p:nvSpPr>
          <p:cNvPr id="23" name="6. Subcopy Placeholder (2) ">
            <a:extLst>
              <a:ext uri="{FF2B5EF4-FFF2-40B4-BE49-F238E27FC236}">
                <a16:creationId xmlns:a16="http://schemas.microsoft.com/office/drawing/2014/main" id="{37B33D86-DE28-EC52-465E-8255E4707291}"/>
              </a:ext>
            </a:extLst>
          </p:cNvPr>
          <p:cNvSpPr>
            <a:spLocks noGrp="1"/>
          </p:cNvSpPr>
          <p:nvPr>
            <p:ph type="body" sz="quarter" idx="17" hasCustomPrompt="1"/>
          </p:nvPr>
        </p:nvSpPr>
        <p:spPr>
          <a:xfrm>
            <a:off x="4835999" y="4352341"/>
            <a:ext cx="2520475" cy="981075"/>
          </a:xfrm>
        </p:spPr>
        <p:txBody>
          <a:bodyPr>
            <a:noAutofit/>
          </a:bodyPr>
          <a:lstStyle>
            <a:lvl1pPr marL="0" indent="0">
              <a:buNone/>
              <a:defRPr sz="14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11" name="5. Content Placeholder (2)">
            <a:extLst>
              <a:ext uri="{FF2B5EF4-FFF2-40B4-BE49-F238E27FC236}">
                <a16:creationId xmlns:a16="http://schemas.microsoft.com/office/drawing/2014/main" id="{DF752712-A8DC-64A7-2F58-D93C2487498D}"/>
              </a:ext>
            </a:extLst>
          </p:cNvPr>
          <p:cNvSpPr>
            <a:spLocks noGrp="1"/>
          </p:cNvSpPr>
          <p:nvPr>
            <p:ph sz="half" idx="15"/>
          </p:nvPr>
        </p:nvSpPr>
        <p:spPr>
          <a:xfrm>
            <a:off x="4836000" y="1637090"/>
            <a:ext cx="2520000" cy="2520000"/>
          </a:xfrm>
          <a:prstGeom prst="rect">
            <a:avLst/>
          </a:prstGeom>
        </p:spPr>
        <p:txBody>
          <a:bodyPr>
            <a:normAutofit/>
          </a:bodyPr>
          <a:lstStyle>
            <a:lvl1pPr>
              <a:defRPr sz="1600"/>
            </a:lvl1pPr>
          </a:lstStyle>
          <a:p>
            <a:pPr lvl="0"/>
            <a:r>
              <a:rPr lang="en-GB"/>
              <a:t>Click to edit Master text styles</a:t>
            </a:r>
          </a:p>
        </p:txBody>
      </p:sp>
      <p:sp>
        <p:nvSpPr>
          <p:cNvPr id="15" name="4. Subcopy Placeholder (1)">
            <a:extLst>
              <a:ext uri="{FF2B5EF4-FFF2-40B4-BE49-F238E27FC236}">
                <a16:creationId xmlns:a16="http://schemas.microsoft.com/office/drawing/2014/main" id="{60F9FCEE-C471-7A79-A8A9-88AA385E96B6}"/>
              </a:ext>
            </a:extLst>
          </p:cNvPr>
          <p:cNvSpPr>
            <a:spLocks noGrp="1"/>
          </p:cNvSpPr>
          <p:nvPr>
            <p:ph type="subTitle" idx="1" hasCustomPrompt="1"/>
          </p:nvPr>
        </p:nvSpPr>
        <p:spPr>
          <a:xfrm>
            <a:off x="968019" y="4351119"/>
            <a:ext cx="2520000" cy="982297"/>
          </a:xfrm>
          <a:prstGeom prst="rect">
            <a:avLst/>
          </a:prstGeom>
        </p:spPr>
        <p:txBody>
          <a:bodyPr>
            <a:normAutofit/>
          </a:bodyPr>
          <a:lstStyle>
            <a:lvl1pPr marL="0" indent="0" algn="l">
              <a:lnSpc>
                <a:spcPct val="100000"/>
              </a:lnSpc>
              <a:spcBef>
                <a:spcPts val="0"/>
              </a:spcBef>
              <a:buNone/>
              <a:defRPr sz="14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10" name="3. Content Placeholder (1)">
            <a:extLst>
              <a:ext uri="{FF2B5EF4-FFF2-40B4-BE49-F238E27FC236}">
                <a16:creationId xmlns:a16="http://schemas.microsoft.com/office/drawing/2014/main" id="{59C91A75-C9DD-4FA0-B4EA-0D1F56F343DA}"/>
              </a:ext>
            </a:extLst>
          </p:cNvPr>
          <p:cNvSpPr>
            <a:spLocks noGrp="1"/>
          </p:cNvSpPr>
          <p:nvPr>
            <p:ph sz="half" idx="14"/>
          </p:nvPr>
        </p:nvSpPr>
        <p:spPr>
          <a:xfrm>
            <a:off x="968019" y="1636464"/>
            <a:ext cx="2520000" cy="2520000"/>
          </a:xfrm>
          <a:prstGeom prst="rect">
            <a:avLst/>
          </a:prstGeom>
        </p:spPr>
        <p:txBody>
          <a:bodyPr>
            <a:normAutofit/>
          </a:bodyPr>
          <a:lstStyle>
            <a:lvl1pPr>
              <a:defRPr sz="1600"/>
            </a:lvl1pPr>
          </a:lstStyle>
          <a:p>
            <a:pPr lvl="0"/>
            <a:r>
              <a:rPr lang="en-GB" dirty="0"/>
              <a:t>Click to edit Master text styles</a:t>
            </a:r>
          </a:p>
        </p:txBody>
      </p:sp>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2C8975AC-4527-5C5B-36DF-82091AFE502D}"/>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599305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2. Logo">
            <a:extLst>
              <a:ext uri="{FF2B5EF4-FFF2-40B4-BE49-F238E27FC236}">
                <a16:creationId xmlns:a16="http://schemas.microsoft.com/office/drawing/2014/main" id="{F9C64E13-1228-9124-C2B8-2476C1999F3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35021" y="5787179"/>
            <a:ext cx="1954059" cy="567737"/>
          </a:xfrm>
          <a:prstGeom prst="rect">
            <a:avLst/>
          </a:prstGeom>
        </p:spPr>
      </p:pic>
      <p:sp>
        <p:nvSpPr>
          <p:cNvPr id="2" name="1. Accent Copy Placeholder">
            <a:extLst>
              <a:ext uri="{FF2B5EF4-FFF2-40B4-BE49-F238E27FC236}">
                <a16:creationId xmlns:a16="http://schemas.microsoft.com/office/drawing/2014/main" id="{9ECFD1F5-6752-EB67-8E62-BC6AC438B96D}"/>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4255243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ght Divider Slide - 1">
    <p:spTree>
      <p:nvGrpSpPr>
        <p:cNvPr id="1" name=""/>
        <p:cNvGrpSpPr/>
        <p:nvPr/>
      </p:nvGrpSpPr>
      <p:grpSpPr>
        <a:xfrm>
          <a:off x="0" y="0"/>
          <a:ext cx="0" cy="0"/>
          <a:chOff x="0" y="0"/>
          <a:chExt cx="0" cy="0"/>
        </a:xfrm>
      </p:grpSpPr>
      <p:pic>
        <p:nvPicPr>
          <p:cNvPr id="9" name="4. Logo">
            <a:extLst>
              <a:ext uri="{FF2B5EF4-FFF2-40B4-BE49-F238E27FC236}">
                <a16:creationId xmlns:a16="http://schemas.microsoft.com/office/drawing/2014/main" id="{BF90ECDB-E18A-591A-8133-2EAE678915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35021" y="617736"/>
            <a:ext cx="1954059" cy="567737"/>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p>
            <a:endParaRPr lang="en-US"/>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lvl1pPr>
          </a:lstStyle>
          <a:p>
            <a:r>
              <a:rPr lang="en-GB" dirty="0"/>
              <a:t>Insert headline here.</a:t>
            </a:r>
            <a:endParaRPr lang="en-US" dirty="0"/>
          </a:p>
        </p:txBody>
      </p:sp>
    </p:spTree>
    <p:extLst>
      <p:ext uri="{BB962C8B-B14F-4D97-AF65-F5344CB8AC3E}">
        <p14:creationId xmlns:p14="http://schemas.microsoft.com/office/powerpoint/2010/main" val="1567527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Divider Slide - 2">
    <p:spTree>
      <p:nvGrpSpPr>
        <p:cNvPr id="1" name=""/>
        <p:cNvGrpSpPr/>
        <p:nvPr/>
      </p:nvGrpSpPr>
      <p:grpSpPr>
        <a:xfrm>
          <a:off x="0" y="0"/>
          <a:ext cx="0" cy="0"/>
          <a:chOff x="0" y="0"/>
          <a:chExt cx="0" cy="0"/>
        </a:xfrm>
      </p:grpSpPr>
      <p:pic>
        <p:nvPicPr>
          <p:cNvPr id="10" name="4. Logo">
            <a:extLst>
              <a:ext uri="{FF2B5EF4-FFF2-40B4-BE49-F238E27FC236}">
                <a16:creationId xmlns:a16="http://schemas.microsoft.com/office/drawing/2014/main" id="{8BABB319-CCF3-55F5-FD81-6109BE7B2E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6399" y="5787179"/>
            <a:ext cx="1954059" cy="567737"/>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p>
            <a:endParaRPr lang="en-US"/>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headline here.</a:t>
            </a:r>
            <a:endParaRPr lang="en-US" dirty="0"/>
          </a:p>
        </p:txBody>
      </p:sp>
    </p:spTree>
    <p:extLst>
      <p:ext uri="{BB962C8B-B14F-4D97-AF65-F5344CB8AC3E}">
        <p14:creationId xmlns:p14="http://schemas.microsoft.com/office/powerpoint/2010/main" val="3607143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Divider Slide - 3">
    <p:spTree>
      <p:nvGrpSpPr>
        <p:cNvPr id="1" name=""/>
        <p:cNvGrpSpPr/>
        <p:nvPr/>
      </p:nvGrpSpPr>
      <p:grpSpPr>
        <a:xfrm>
          <a:off x="0" y="0"/>
          <a:ext cx="0" cy="0"/>
          <a:chOff x="0" y="0"/>
          <a:chExt cx="0" cy="0"/>
        </a:xfrm>
      </p:grpSpPr>
      <p:pic>
        <p:nvPicPr>
          <p:cNvPr id="6" name="4. Logo">
            <a:extLst>
              <a:ext uri="{FF2B5EF4-FFF2-40B4-BE49-F238E27FC236}">
                <a16:creationId xmlns:a16="http://schemas.microsoft.com/office/drawing/2014/main" id="{B3A6B713-4FEB-2C71-88F3-1B300E637A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407653" y="5787179"/>
            <a:ext cx="1954059" cy="567737"/>
          </a:xfrm>
          <a:prstGeom prst="rect">
            <a:avLst/>
          </a:prstGeom>
        </p:spPr>
      </p:pic>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p>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title here.</a:t>
            </a:r>
            <a:endParaRPr lang="en-US" dirty="0"/>
          </a:p>
        </p:txBody>
      </p:sp>
    </p:spTree>
    <p:extLst>
      <p:ext uri="{BB962C8B-B14F-4D97-AF65-F5344CB8AC3E}">
        <p14:creationId xmlns:p14="http://schemas.microsoft.com/office/powerpoint/2010/main" val="286959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1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13. Logo">
            <a:extLst>
              <a:ext uri="{FF2B5EF4-FFF2-40B4-BE49-F238E27FC236}">
                <a16:creationId xmlns:a16="http://schemas.microsoft.com/office/drawing/2014/main" id="{BB8CBEBB-355F-B915-9AAB-E1D88DE7C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24" name="12. Subtitle Placeholder (5) ">
            <a:extLst>
              <a:ext uri="{FF2B5EF4-FFF2-40B4-BE49-F238E27FC236}">
                <a16:creationId xmlns:a16="http://schemas.microsoft.com/office/drawing/2014/main" id="{0A17905D-F51A-30CC-0BA6-B4F831B3520A}"/>
              </a:ext>
            </a:extLst>
          </p:cNvPr>
          <p:cNvSpPr>
            <a:spLocks noGrp="1"/>
          </p:cNvSpPr>
          <p:nvPr>
            <p:ph type="body" sz="quarter" idx="18" hasCustomPrompt="1"/>
          </p:nvPr>
        </p:nvSpPr>
        <p:spPr>
          <a:xfrm>
            <a:off x="9381803" y="4184005"/>
            <a:ext cx="1897133" cy="1066088"/>
          </a:xfrm>
        </p:spPr>
        <p:txBody>
          <a:bodyPr>
            <a:noAutofit/>
          </a:bodyPr>
          <a:lstStyle>
            <a:lvl1pPr marL="0" indent="0">
              <a:buNone/>
              <a:defRPr sz="12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12" name="11. Content Placeholder (5)">
            <a:extLst>
              <a:ext uri="{FF2B5EF4-FFF2-40B4-BE49-F238E27FC236}">
                <a16:creationId xmlns:a16="http://schemas.microsoft.com/office/drawing/2014/main" id="{C651A730-60BC-CA78-B014-ED8DF9AF1AD0}"/>
              </a:ext>
            </a:extLst>
          </p:cNvPr>
          <p:cNvSpPr>
            <a:spLocks noGrp="1"/>
          </p:cNvSpPr>
          <p:nvPr>
            <p:ph sz="half" idx="16" hasCustomPrompt="1"/>
          </p:nvPr>
        </p:nvSpPr>
        <p:spPr>
          <a:xfrm>
            <a:off x="9392079" y="1849347"/>
            <a:ext cx="1896775" cy="1896775"/>
          </a:xfrm>
          <a:prstGeom prst="rect">
            <a:avLst/>
          </a:prstGeom>
        </p:spPr>
        <p:txBody>
          <a:bodyPr>
            <a:normAutofit/>
          </a:bodyPr>
          <a:lstStyle>
            <a:lvl1pPr>
              <a:defRPr sz="1400"/>
            </a:lvl1pPr>
          </a:lstStyle>
          <a:p>
            <a:pPr lvl="0"/>
            <a:r>
              <a:rPr lang="en-GB" dirty="0"/>
              <a:t>Click to add text </a:t>
            </a:r>
          </a:p>
        </p:txBody>
      </p:sp>
      <p:sp>
        <p:nvSpPr>
          <p:cNvPr id="18" name="10. Subtitle Placeholder (4)">
            <a:extLst>
              <a:ext uri="{FF2B5EF4-FFF2-40B4-BE49-F238E27FC236}">
                <a16:creationId xmlns:a16="http://schemas.microsoft.com/office/drawing/2014/main" id="{EFA1985C-B897-1EBB-D7AE-F6B55FC6FB48}"/>
              </a:ext>
            </a:extLst>
          </p:cNvPr>
          <p:cNvSpPr>
            <a:spLocks noGrp="1"/>
          </p:cNvSpPr>
          <p:nvPr>
            <p:ph type="body" sz="quarter" idx="22" hasCustomPrompt="1"/>
          </p:nvPr>
        </p:nvSpPr>
        <p:spPr>
          <a:xfrm>
            <a:off x="7176755" y="4184004"/>
            <a:ext cx="1897133" cy="1066089"/>
          </a:xfrm>
        </p:spPr>
        <p:txBody>
          <a:bodyPr>
            <a:noAutofit/>
          </a:bodyPr>
          <a:lstStyle>
            <a:lvl1pPr marL="0" indent="0">
              <a:buNone/>
              <a:defRPr sz="12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9" name="9. Content Placeholder (4)">
            <a:extLst>
              <a:ext uri="{FF2B5EF4-FFF2-40B4-BE49-F238E27FC236}">
                <a16:creationId xmlns:a16="http://schemas.microsoft.com/office/drawing/2014/main" id="{05474ED5-602A-E527-6F5E-D10046868917}"/>
              </a:ext>
            </a:extLst>
          </p:cNvPr>
          <p:cNvSpPr>
            <a:spLocks noGrp="1"/>
          </p:cNvSpPr>
          <p:nvPr>
            <p:ph sz="half" idx="20" hasCustomPrompt="1"/>
          </p:nvPr>
        </p:nvSpPr>
        <p:spPr>
          <a:xfrm>
            <a:off x="7184550" y="1848721"/>
            <a:ext cx="1896775" cy="1896775"/>
          </a:xfrm>
          <a:prstGeom prst="rect">
            <a:avLst/>
          </a:prstGeom>
        </p:spPr>
        <p:txBody>
          <a:bodyPr>
            <a:normAutofit/>
          </a:bodyPr>
          <a:lstStyle>
            <a:lvl1pPr>
              <a:defRPr sz="1400"/>
            </a:lvl1pPr>
          </a:lstStyle>
          <a:p>
            <a:pPr lvl="0"/>
            <a:r>
              <a:rPr lang="en-GB" dirty="0"/>
              <a:t>Click to add text </a:t>
            </a:r>
          </a:p>
        </p:txBody>
      </p:sp>
      <p:sp>
        <p:nvSpPr>
          <p:cNvPr id="23" name="8. Subtitle Placeholder (3) ">
            <a:extLst>
              <a:ext uri="{FF2B5EF4-FFF2-40B4-BE49-F238E27FC236}">
                <a16:creationId xmlns:a16="http://schemas.microsoft.com/office/drawing/2014/main" id="{37B33D86-DE28-EC52-465E-8255E4707291}"/>
              </a:ext>
            </a:extLst>
          </p:cNvPr>
          <p:cNvSpPr>
            <a:spLocks noGrp="1"/>
          </p:cNvSpPr>
          <p:nvPr>
            <p:ph type="body" sz="quarter" idx="17" hasCustomPrompt="1"/>
          </p:nvPr>
        </p:nvSpPr>
        <p:spPr>
          <a:xfrm>
            <a:off x="4971707" y="4184004"/>
            <a:ext cx="1897133" cy="1066089"/>
          </a:xfrm>
        </p:spPr>
        <p:txBody>
          <a:bodyPr>
            <a:noAutofit/>
          </a:bodyPr>
          <a:lstStyle>
            <a:lvl1pPr marL="0" indent="0">
              <a:buNone/>
              <a:defRPr sz="12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11" name="7. Content Placeholder (3)">
            <a:extLst>
              <a:ext uri="{FF2B5EF4-FFF2-40B4-BE49-F238E27FC236}">
                <a16:creationId xmlns:a16="http://schemas.microsoft.com/office/drawing/2014/main" id="{DF752712-A8DC-64A7-2F58-D93C2487498D}"/>
              </a:ext>
            </a:extLst>
          </p:cNvPr>
          <p:cNvSpPr>
            <a:spLocks noGrp="1"/>
          </p:cNvSpPr>
          <p:nvPr>
            <p:ph sz="half" idx="15" hasCustomPrompt="1"/>
          </p:nvPr>
        </p:nvSpPr>
        <p:spPr>
          <a:xfrm>
            <a:off x="4977023" y="1849347"/>
            <a:ext cx="1896775" cy="1896775"/>
          </a:xfrm>
          <a:prstGeom prst="rect">
            <a:avLst/>
          </a:prstGeom>
        </p:spPr>
        <p:txBody>
          <a:bodyPr>
            <a:normAutofit/>
          </a:bodyPr>
          <a:lstStyle>
            <a:lvl1pPr>
              <a:defRPr sz="1400"/>
            </a:lvl1pPr>
          </a:lstStyle>
          <a:p>
            <a:pPr lvl="0"/>
            <a:r>
              <a:rPr lang="en-GB" dirty="0"/>
              <a:t>Click to add text </a:t>
            </a:r>
          </a:p>
        </p:txBody>
      </p:sp>
      <p:sp>
        <p:nvSpPr>
          <p:cNvPr id="19" name="6. Subtitle Placeholder (2) ">
            <a:extLst>
              <a:ext uri="{FF2B5EF4-FFF2-40B4-BE49-F238E27FC236}">
                <a16:creationId xmlns:a16="http://schemas.microsoft.com/office/drawing/2014/main" id="{11CDA61C-396F-1EA1-0D50-6BBA625080D5}"/>
              </a:ext>
            </a:extLst>
          </p:cNvPr>
          <p:cNvSpPr>
            <a:spLocks noGrp="1"/>
          </p:cNvSpPr>
          <p:nvPr>
            <p:ph type="body" sz="quarter" idx="23" hasCustomPrompt="1"/>
          </p:nvPr>
        </p:nvSpPr>
        <p:spPr>
          <a:xfrm>
            <a:off x="2766659" y="4184004"/>
            <a:ext cx="1897133" cy="1066089"/>
          </a:xfrm>
        </p:spPr>
        <p:txBody>
          <a:bodyPr>
            <a:noAutofit/>
          </a:bodyPr>
          <a:lstStyle>
            <a:lvl1pPr marL="0" indent="0">
              <a:buNone/>
              <a:defRPr sz="1200" b="0" i="0">
                <a:latin typeface="Arial" panose="020B0604020202020204" pitchFamily="34" charset="0"/>
              </a:defRPr>
            </a:lvl1pPr>
          </a:lstStyle>
          <a:p>
            <a:r>
              <a:rPr lang="en-GB" dirty="0">
                <a:solidFill>
                  <a:srgbClr val="FFFFFF"/>
                </a:solidFill>
                <a:effectLst/>
                <a:latin typeface="Helvetica" pitchFamily="2" charset="0"/>
              </a:rPr>
              <a:t>Insert sub copy here.</a:t>
            </a:r>
          </a:p>
        </p:txBody>
      </p:sp>
      <p:sp>
        <p:nvSpPr>
          <p:cNvPr id="3" name="5. Content Placeholder (2)">
            <a:extLst>
              <a:ext uri="{FF2B5EF4-FFF2-40B4-BE49-F238E27FC236}">
                <a16:creationId xmlns:a16="http://schemas.microsoft.com/office/drawing/2014/main" id="{8656302A-5C3E-50EE-D011-8B3BD34117D1}"/>
              </a:ext>
            </a:extLst>
          </p:cNvPr>
          <p:cNvSpPr>
            <a:spLocks noGrp="1"/>
          </p:cNvSpPr>
          <p:nvPr>
            <p:ph sz="half" idx="19" hasCustomPrompt="1"/>
          </p:nvPr>
        </p:nvSpPr>
        <p:spPr>
          <a:xfrm>
            <a:off x="2769496" y="1848721"/>
            <a:ext cx="1896775" cy="1896775"/>
          </a:xfrm>
          <a:prstGeom prst="rect">
            <a:avLst/>
          </a:prstGeom>
        </p:spPr>
        <p:txBody>
          <a:bodyPr>
            <a:normAutofit/>
          </a:bodyPr>
          <a:lstStyle>
            <a:lvl1pPr>
              <a:defRPr sz="1400"/>
            </a:lvl1pPr>
          </a:lstStyle>
          <a:p>
            <a:pPr lvl="0"/>
            <a:r>
              <a:rPr lang="en-GB" dirty="0"/>
              <a:t>Click to add text </a:t>
            </a:r>
          </a:p>
        </p:txBody>
      </p:sp>
      <p:sp>
        <p:nvSpPr>
          <p:cNvPr id="15" name="4. Subtitle Placeholder (1) ">
            <a:extLst>
              <a:ext uri="{FF2B5EF4-FFF2-40B4-BE49-F238E27FC236}">
                <a16:creationId xmlns:a16="http://schemas.microsoft.com/office/drawing/2014/main" id="{60F9FCEE-C471-7A79-A8A9-88AA385E96B6}"/>
              </a:ext>
            </a:extLst>
          </p:cNvPr>
          <p:cNvSpPr>
            <a:spLocks noGrp="1"/>
          </p:cNvSpPr>
          <p:nvPr>
            <p:ph type="subTitle" idx="1" hasCustomPrompt="1"/>
          </p:nvPr>
        </p:nvSpPr>
        <p:spPr>
          <a:xfrm>
            <a:off x="561968" y="4183085"/>
            <a:ext cx="1896776" cy="1067009"/>
          </a:xfrm>
          <a:prstGeom prst="rect">
            <a:avLst/>
          </a:prstGeom>
        </p:spPr>
        <p:txBody>
          <a:bodyPr>
            <a:normAutofit/>
          </a:bodyPr>
          <a:lstStyle>
            <a:lvl1pPr marL="0" indent="0" algn="l">
              <a:lnSpc>
                <a:spcPct val="100000"/>
              </a:lnSpc>
              <a:spcBef>
                <a:spcPts val="0"/>
              </a:spcBef>
              <a:buNone/>
              <a:defRPr sz="12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Insert sub copy here.</a:t>
            </a:r>
          </a:p>
        </p:txBody>
      </p:sp>
      <p:sp>
        <p:nvSpPr>
          <p:cNvPr id="10" name="3. Content Placeholder (1)">
            <a:extLst>
              <a:ext uri="{FF2B5EF4-FFF2-40B4-BE49-F238E27FC236}">
                <a16:creationId xmlns:a16="http://schemas.microsoft.com/office/drawing/2014/main" id="{59C91A75-C9DD-4FA0-B4EA-0D1F56F343DA}"/>
              </a:ext>
            </a:extLst>
          </p:cNvPr>
          <p:cNvSpPr>
            <a:spLocks noGrp="1"/>
          </p:cNvSpPr>
          <p:nvPr>
            <p:ph sz="half" idx="14" hasCustomPrompt="1"/>
          </p:nvPr>
        </p:nvSpPr>
        <p:spPr>
          <a:xfrm>
            <a:off x="561969" y="1848721"/>
            <a:ext cx="1896775" cy="1896775"/>
          </a:xfrm>
          <a:prstGeom prst="rect">
            <a:avLst/>
          </a:prstGeom>
        </p:spPr>
        <p:txBody>
          <a:bodyPr>
            <a:normAutofit/>
          </a:bodyPr>
          <a:lstStyle>
            <a:lvl1pPr>
              <a:defRPr sz="1400"/>
            </a:lvl1pPr>
          </a:lstStyle>
          <a:p>
            <a:pPr lvl="0"/>
            <a:r>
              <a:rPr lang="en-GB" dirty="0"/>
              <a:t>Click to add text </a:t>
            </a:r>
          </a:p>
        </p:txBody>
      </p:sp>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2C8975AC-4527-5C5B-36DF-82091AFE502D}"/>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303781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3. Logo">
            <a:extLst>
              <a:ext uri="{FF2B5EF4-FFF2-40B4-BE49-F238E27FC236}">
                <a16:creationId xmlns:a16="http://schemas.microsoft.com/office/drawing/2014/main" id="{E91636C4-D5EE-EAF8-561E-CE359C607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10" name="2. Title Placeholder">
            <a:extLst>
              <a:ext uri="{FF2B5EF4-FFF2-40B4-BE49-F238E27FC236}">
                <a16:creationId xmlns:a16="http://schemas.microsoft.com/office/drawing/2014/main" id="{D5F7B9A0-DAE3-C350-D76B-69F54C16A959}"/>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710752BE-F424-F8D5-5781-FE1DA5F92861}"/>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61656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1. Logo">
            <a:extLst>
              <a:ext uri="{FF2B5EF4-FFF2-40B4-BE49-F238E27FC236}">
                <a16:creationId xmlns:a16="http://schemas.microsoft.com/office/drawing/2014/main" id="{E91636C4-D5EE-EAF8-561E-CE359C607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Tree>
    <p:extLst>
      <p:ext uri="{BB962C8B-B14F-4D97-AF65-F5344CB8AC3E}">
        <p14:creationId xmlns:p14="http://schemas.microsoft.com/office/powerpoint/2010/main" val="2041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4. Logo">
            <a:extLst>
              <a:ext uri="{FF2B5EF4-FFF2-40B4-BE49-F238E27FC236}">
                <a16:creationId xmlns:a16="http://schemas.microsoft.com/office/drawing/2014/main" id="{EC7F413A-BEFA-C6ED-34D9-9898876337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21" name="3. Content placeholder">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D8574BF3-47F2-BE49-AEFF-0EAD75B541A3}"/>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411698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5. Logo">
            <a:extLst>
              <a:ext uri="{FF2B5EF4-FFF2-40B4-BE49-F238E27FC236}">
                <a16:creationId xmlns:a16="http://schemas.microsoft.com/office/drawing/2014/main" id="{BB8CBEBB-355F-B915-9AAB-E1D88DE7C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400" y="5787179"/>
            <a:ext cx="1954059" cy="567738"/>
          </a:xfrm>
          <a:prstGeom prst="rect">
            <a:avLst/>
          </a:prstGeom>
        </p:spPr>
      </p:pic>
      <p:sp>
        <p:nvSpPr>
          <p:cNvPr id="17" name="4. Content Placeholder (2)">
            <a:extLst>
              <a:ext uri="{FF2B5EF4-FFF2-40B4-BE49-F238E27FC236}">
                <a16:creationId xmlns:a16="http://schemas.microsoft.com/office/drawing/2014/main" id="{17B265FD-59C8-F243-F2B9-C772E46D169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3. Content Placeholder (1)">
            <a:extLst>
              <a:ext uri="{FF2B5EF4-FFF2-40B4-BE49-F238E27FC236}">
                <a16:creationId xmlns:a16="http://schemas.microsoft.com/office/drawing/2014/main" id="{EBF3E1A1-7743-1E1A-2D7C-5201F6AFAF51}"/>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dirty="0"/>
              <a:t>Insert headline here.</a:t>
            </a:r>
            <a:endParaRPr lang="en-US" dirty="0"/>
          </a:p>
        </p:txBody>
      </p:sp>
      <p:sp>
        <p:nvSpPr>
          <p:cNvPr id="2" name="1. Accent Copy Placeholder">
            <a:extLst>
              <a:ext uri="{FF2B5EF4-FFF2-40B4-BE49-F238E27FC236}">
                <a16:creationId xmlns:a16="http://schemas.microsoft.com/office/drawing/2014/main" id="{82AA8CAC-CE27-AB1C-F59C-8C8017010429}"/>
              </a:ext>
            </a:extLst>
          </p:cNvPr>
          <p:cNvSpPr>
            <a:spLocks noGrp="1"/>
          </p:cNvSpPr>
          <p:nvPr>
            <p:ph type="body" idx="10" hasCustomPrompt="1"/>
          </p:nvPr>
        </p:nvSpPr>
        <p:spPr>
          <a:xfrm>
            <a:off x="10505673" y="554167"/>
            <a:ext cx="1442720" cy="244682"/>
          </a:xfrm>
          <a:prstGeom prst="rect">
            <a:avLst/>
          </a:prstGeom>
        </p:spPr>
        <p:txBody>
          <a:bodyPr wrap="square" anchor="ctr">
            <a:sp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ACCENT COPY</a:t>
            </a:r>
          </a:p>
        </p:txBody>
      </p:sp>
    </p:spTree>
    <p:extLst>
      <p:ext uri="{BB962C8B-B14F-4D97-AF65-F5344CB8AC3E}">
        <p14:creationId xmlns:p14="http://schemas.microsoft.com/office/powerpoint/2010/main" val="293118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988CDBC-B7D2-E544-1B04-C3AFF5765B74}"/>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5" name="Text Placeholder 2">
            <a:extLst>
              <a:ext uri="{FF2B5EF4-FFF2-40B4-BE49-F238E27FC236}">
                <a16:creationId xmlns:a16="http://schemas.microsoft.com/office/drawing/2014/main" id="{68A24989-D3F1-8739-9A56-8D6AB0619F4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86592228"/>
      </p:ext>
    </p:extLst>
  </p:cSld>
  <p:clrMap bg1="dk1" tx1="lt1" bg2="dk2" tx2="lt2" accent1="accent1" accent2="accent2" accent3="accent3" accent4="accent4" accent5="accent5" accent6="accent6" hlink="hlink" folHlink="folHlink"/>
  <p:sldLayoutIdLst>
    <p:sldLayoutId id="2147483649" r:id="rId1"/>
    <p:sldLayoutId id="2147483670" r:id="rId2"/>
    <p:sldLayoutId id="2147483650" r:id="rId3"/>
    <p:sldLayoutId id="2147483703" r:id="rId4"/>
    <p:sldLayoutId id="2147483704" r:id="rId5"/>
    <p:sldLayoutId id="2147483654" r:id="rId6"/>
    <p:sldLayoutId id="2147483685" r:id="rId7"/>
    <p:sldLayoutId id="2147483687" r:id="rId8"/>
    <p:sldLayoutId id="2147483688" r:id="rId9"/>
    <p:sldLayoutId id="2147483691" r:id="rId10"/>
    <p:sldLayoutId id="2147483692" r:id="rId11"/>
    <p:sldLayoutId id="2147483693" r:id="rId12"/>
    <p:sldLayoutId id="2147483694" r:id="rId13"/>
    <p:sldLayoutId id="2147483710" r:id="rId14"/>
    <p:sldLayoutId id="2147483711" r:id="rId15"/>
    <p:sldLayoutId id="2147483712" r:id="rId16"/>
    <p:sldLayoutId id="2147483713" r:id="rId17"/>
    <p:sldLayoutId id="2147483715" r:id="rId18"/>
    <p:sldLayoutId id="2147483716" r:id="rId19"/>
    <p:sldLayoutId id="2147483717" r:id="rId20"/>
    <p:sldLayoutId id="2147483718" r:id="rId21"/>
    <p:sldLayoutId id="2147483719" r:id="rId22"/>
    <p:sldLayoutId id="2147483720" r:id="rId23"/>
    <p:sldLayoutId id="2147483721" r:id="rId24"/>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705" r:id="rId5"/>
    <p:sldLayoutId id="2147483706" r:id="rId6"/>
    <p:sldLayoutId id="2147483682" r:id="rId7"/>
    <p:sldLayoutId id="2147483683"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686" r:id="rId17"/>
    <p:sldLayoutId id="2147483708" r:id="rId18"/>
    <p:sldLayoutId id="2147483709" r:id="rId19"/>
    <p:sldLayoutId id="2147483707" r:id="rId20"/>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mailto:careersenquiries@contacts.bham.ac.uk"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anvas.bham.ac.uk/enroll/TCMRHD" TargetMode="External"/><Relationship Id="rId5" Type="http://schemas.openxmlformats.org/officeDocument/2006/relationships/hyperlink" Target="https://canvas.bham.ac.uk/enroll/LXBH7H" TargetMode="External"/><Relationship Id="rId4" Type="http://schemas.openxmlformats.org/officeDocument/2006/relationships/hyperlink" Target="https://canvas.bham.ac.uk/enroll/H6LJ7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LmXGvsuNDv8" TargetMode="External"/><Relationship Id="rId2" Type="http://schemas.openxmlformats.org/officeDocument/2006/relationships/hyperlink" Target="https://www.youtube.com/watch?v=gyM6rx69iqg" TargetMode="External"/><Relationship Id="rId1" Type="http://schemas.openxmlformats.org/officeDocument/2006/relationships/slideLayout" Target="../slideLayouts/slideLayout19.xml"/><Relationship Id="rId5" Type="http://schemas.openxmlformats.org/officeDocument/2006/relationships/hyperlink" Target="https://www.youtube.com/watch?v=_K4YcaU5uqU" TargetMode="External"/><Relationship Id="rId4" Type="http://schemas.openxmlformats.org/officeDocument/2006/relationships/hyperlink" Target="https://www.linkedin.com/learning/critical-thinking-and-problem-solv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a:xfrm>
            <a:off x="406400" y="916955"/>
            <a:ext cx="9144000" cy="2387600"/>
          </a:xfrm>
        </p:spPr>
        <p:txBody>
          <a:bodyPr/>
          <a:lstStyle/>
          <a:p>
            <a:r>
              <a:rPr lang="en-US" sz="6000" dirty="0">
                <a:latin typeface="Times New Roman" panose="02020603050405020304" pitchFamily="18" charset="0"/>
                <a:cs typeface="Times New Roman" panose="02020603050405020304" pitchFamily="18" charset="0"/>
              </a:rPr>
              <a:t>PG Skills - </a:t>
            </a:r>
            <a:r>
              <a:rPr lang="en-GB" sz="6000" dirty="0">
                <a:latin typeface="Times New Roman" panose="02020603050405020304" pitchFamily="18" charset="0"/>
                <a:cs typeface="Times New Roman" panose="02020603050405020304" pitchFamily="18" charset="0"/>
              </a:rPr>
              <a:t>Generating ideas for Creative Problem Solving</a:t>
            </a:r>
            <a:endParaRPr lang="en-US" dirty="0"/>
          </a:p>
        </p:txBody>
      </p:sp>
      <p:sp>
        <p:nvSpPr>
          <p:cNvPr id="6" name="2. Subtitle Placeholder">
            <a:extLst>
              <a:ext uri="{FF2B5EF4-FFF2-40B4-BE49-F238E27FC236}">
                <a16:creationId xmlns:a16="http://schemas.microsoft.com/office/drawing/2014/main" id="{CDC33EBC-F209-63EB-7921-88D652D530A9}"/>
              </a:ext>
            </a:extLst>
          </p:cNvPr>
          <p:cNvSpPr>
            <a:spLocks noGrp="1"/>
          </p:cNvSpPr>
          <p:nvPr>
            <p:ph type="subTitle" idx="1"/>
          </p:nvPr>
        </p:nvSpPr>
        <p:spPr>
          <a:xfrm>
            <a:off x="406400" y="3927475"/>
            <a:ext cx="9144000" cy="1655762"/>
          </a:xfrm>
        </p:spPr>
        <p:txBody>
          <a:bodyPr/>
          <a:lstStyle/>
          <a:p>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Nicola Gittins – Deputy Director of Student Entrepreneurship and Enterprise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Anna Flatt – PGT Careers Adviser </a:t>
            </a:r>
          </a:p>
          <a:p>
            <a:endParaRPr lang="en-US" dirty="0"/>
          </a:p>
        </p:txBody>
      </p:sp>
    </p:spTree>
    <p:extLst>
      <p:ext uri="{BB962C8B-B14F-4D97-AF65-F5344CB8AC3E}">
        <p14:creationId xmlns:p14="http://schemas.microsoft.com/office/powerpoint/2010/main" val="206377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Importance of Asking the Right Questions - The Dream Catcher | Einstein,  Inspirational words, Asking the right questions">
            <a:extLst>
              <a:ext uri="{FF2B5EF4-FFF2-40B4-BE49-F238E27FC236}">
                <a16:creationId xmlns:a16="http://schemas.microsoft.com/office/drawing/2014/main" id="{04781D37-AACC-47ED-8282-77BDC70E47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0586" y="237507"/>
            <a:ext cx="10352342" cy="595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72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FAE81-4B8C-BB4D-9967-28FF3FB6431C}"/>
              </a:ext>
            </a:extLst>
          </p:cNvPr>
          <p:cNvSpPr>
            <a:spLocks noGrp="1"/>
          </p:cNvSpPr>
          <p:nvPr>
            <p:ph type="title"/>
          </p:nvPr>
        </p:nvSpPr>
        <p:spPr>
          <a:xfrm>
            <a:off x="478972" y="2030680"/>
            <a:ext cx="11234056" cy="2458191"/>
          </a:xfrm>
        </p:spPr>
        <p:txBody>
          <a:bodyPr vert="horz" lIns="91440" tIns="45720" rIns="91440" bIns="45720" rtlCol="0" anchor="b">
            <a:normAutofit/>
          </a:bodyPr>
          <a:lstStyle/>
          <a:p>
            <a:pPr algn="ctr">
              <a:lnSpc>
                <a:spcPct val="90000"/>
              </a:lnSpc>
            </a:pPr>
            <a:r>
              <a:rPr lang="en-US" sz="2900" b="0" cap="none" dirty="0">
                <a:solidFill>
                  <a:srgbClr val="FFFFFF"/>
                </a:solidFill>
                <a:latin typeface="Arial" panose="020B0604020202020204" pitchFamily="34" charset="0"/>
                <a:cs typeface="Arial" panose="020B0604020202020204" pitchFamily="34" charset="0"/>
              </a:rPr>
              <a:t>In front of you there is a lion and just behind you a jaguar. You are armed with an anesthetic gun with only one dart. </a:t>
            </a:r>
            <a:br>
              <a:rPr lang="en-US" sz="2900" b="0" cap="none" dirty="0">
                <a:solidFill>
                  <a:srgbClr val="FFFFFF"/>
                </a:solidFill>
                <a:latin typeface="Arial" panose="020B0604020202020204" pitchFamily="34" charset="0"/>
                <a:cs typeface="Arial" panose="020B0604020202020204" pitchFamily="34" charset="0"/>
              </a:rPr>
            </a:br>
            <a:r>
              <a:rPr lang="en-US" sz="2900" b="0" cap="none" dirty="0">
                <a:solidFill>
                  <a:srgbClr val="FFFFFF"/>
                </a:solidFill>
                <a:latin typeface="Arial" panose="020B0604020202020204" pitchFamily="34" charset="0"/>
                <a:cs typeface="Arial" panose="020B0604020202020204" pitchFamily="34" charset="0"/>
              </a:rPr>
              <a:t>What are you going to do to survive?</a:t>
            </a:r>
            <a:br>
              <a:rPr lang="en-US" sz="2900" b="0" cap="none" dirty="0">
                <a:solidFill>
                  <a:srgbClr val="FFFFFF"/>
                </a:solidFill>
                <a:latin typeface="Arial" panose="020B0604020202020204" pitchFamily="34" charset="0"/>
                <a:cs typeface="Arial" panose="020B0604020202020204" pitchFamily="34" charset="0"/>
              </a:rPr>
            </a:br>
            <a:endParaRPr lang="en-US" sz="2900" b="0" cap="none"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4BA385-DAE3-CE4C-B005-5D2F471C4F1E}"/>
              </a:ext>
            </a:extLst>
          </p:cNvPr>
          <p:cNvSpPr txBox="1"/>
          <p:nvPr/>
        </p:nvSpPr>
        <p:spPr>
          <a:xfrm>
            <a:off x="106878" y="321211"/>
            <a:ext cx="11899075"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dirty="0">
                <a:latin typeface="Arial" panose="020B0604020202020204" pitchFamily="34" charset="0"/>
                <a:ea typeface="+mj-ea"/>
                <a:cs typeface="Arial" panose="020B0604020202020204" pitchFamily="34" charset="0"/>
              </a:rPr>
              <a:t>Do you think differently now?</a:t>
            </a:r>
          </a:p>
        </p:txBody>
      </p:sp>
      <p:pic>
        <p:nvPicPr>
          <p:cNvPr id="5124" name="Picture 4" descr="Jaguar Cars (First Gear): Amazon.co.uk: Mann, James: 9780760348420: Books">
            <a:extLst>
              <a:ext uri="{FF2B5EF4-FFF2-40B4-BE49-F238E27FC236}">
                <a16:creationId xmlns:a16="http://schemas.microsoft.com/office/drawing/2014/main" id="{57203A7E-8050-904A-9CC4-E964CC1D1B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54" r="2" b="17247"/>
          <a:stretch/>
        </p:blipFill>
        <p:spPr bwMode="auto">
          <a:xfrm>
            <a:off x="1981200" y="2423680"/>
            <a:ext cx="3909060" cy="385694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ale African lion.">
            <a:extLst>
              <a:ext uri="{FF2B5EF4-FFF2-40B4-BE49-F238E27FC236}">
                <a16:creationId xmlns:a16="http://schemas.microsoft.com/office/drawing/2014/main" id="{FD943403-6053-BF49-BEA7-247EEDFF18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6" r="15394" b="1"/>
          <a:stretch/>
        </p:blipFill>
        <p:spPr bwMode="auto">
          <a:xfrm>
            <a:off x="6301740" y="2423040"/>
            <a:ext cx="3909060" cy="3857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AF2BC-5264-404D-8AE2-2D2BDF85B398}"/>
              </a:ext>
            </a:extLst>
          </p:cNvPr>
          <p:cNvSpPr txBox="1"/>
          <p:nvPr/>
        </p:nvSpPr>
        <p:spPr>
          <a:xfrm>
            <a:off x="14397314" y="3233626"/>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8277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9121E3C1-49E1-0E49-0FCB-8BAC266F78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3" r="1" b="6218"/>
          <a:stretch/>
        </p:blipFill>
        <p:spPr bwMode="auto">
          <a:xfrm>
            <a:off x="0" y="13008"/>
            <a:ext cx="12170311" cy="6844992"/>
          </a:xfrm>
          <a:prstGeom prst="rect">
            <a:avLst/>
          </a:prstGeom>
          <a:solidFill>
            <a:srgbClr val="FFFFFF"/>
          </a:solidFill>
        </p:spPr>
      </p:pic>
      <p:sp>
        <p:nvSpPr>
          <p:cNvPr id="4" name="TextBox 3">
            <a:extLst>
              <a:ext uri="{FF2B5EF4-FFF2-40B4-BE49-F238E27FC236}">
                <a16:creationId xmlns:a16="http://schemas.microsoft.com/office/drawing/2014/main" id="{CCE3B2CC-33B0-D01E-F754-9BF09BF4C3A9}"/>
              </a:ext>
            </a:extLst>
          </p:cNvPr>
          <p:cNvSpPr txBox="1"/>
          <p:nvPr/>
        </p:nvSpPr>
        <p:spPr>
          <a:xfrm>
            <a:off x="558142" y="2417226"/>
            <a:ext cx="8858990" cy="52785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So, what are the components of good problem solving</a:t>
            </a:r>
          </a:p>
        </p:txBody>
      </p:sp>
    </p:spTree>
    <p:extLst>
      <p:ext uri="{BB962C8B-B14F-4D97-AF65-F5344CB8AC3E}">
        <p14:creationId xmlns:p14="http://schemas.microsoft.com/office/powerpoint/2010/main" val="387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9BE4441B-09DB-854B-8ADE-810307D461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3923" y="78289"/>
            <a:ext cx="7284154" cy="6701422"/>
          </a:xfrm>
          <a:prstGeom prst="rect">
            <a:avLst/>
          </a:prstGeom>
        </p:spPr>
      </p:pic>
    </p:spTree>
    <p:extLst>
      <p:ext uri="{BB962C8B-B14F-4D97-AF65-F5344CB8AC3E}">
        <p14:creationId xmlns:p14="http://schemas.microsoft.com/office/powerpoint/2010/main" val="17774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Best Problem Solving-Skills to Have in 2022">
            <a:extLst>
              <a:ext uri="{FF2B5EF4-FFF2-40B4-BE49-F238E27FC236}">
                <a16:creationId xmlns:a16="http://schemas.microsoft.com/office/drawing/2014/main" id="{74A252DA-E17D-4089-73CA-0A0A2ED80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907680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vergent and Convergent Thinking in Decision-Making: Finding the Right  Balance">
            <a:extLst>
              <a:ext uri="{FF2B5EF4-FFF2-40B4-BE49-F238E27FC236}">
                <a16:creationId xmlns:a16="http://schemas.microsoft.com/office/drawing/2014/main" id="{3C7D66B8-54E5-A0FB-0AD4-BAE17C06F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5424"/>
          <a:stretch/>
        </p:blipFill>
        <p:spPr bwMode="auto">
          <a:xfrm>
            <a:off x="120650" y="68263"/>
            <a:ext cx="11950700" cy="6721475"/>
          </a:xfrm>
          <a:prstGeom prst="rect">
            <a:avLst/>
          </a:prstGeom>
          <a:solidFill>
            <a:srgbClr val="FFFFFF"/>
          </a:solidFill>
        </p:spPr>
      </p:pic>
    </p:spTree>
    <p:extLst>
      <p:ext uri="{BB962C8B-B14F-4D97-AF65-F5344CB8AC3E}">
        <p14:creationId xmlns:p14="http://schemas.microsoft.com/office/powerpoint/2010/main" val="132911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86F3776-466E-C383-4766-E5F213138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0" y="0"/>
            <a:ext cx="8470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8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vergent and Convergent Thinking: WACC 2019 - Intro to Digital Storytelling">
            <a:extLst>
              <a:ext uri="{FF2B5EF4-FFF2-40B4-BE49-F238E27FC236}">
                <a16:creationId xmlns:a16="http://schemas.microsoft.com/office/drawing/2014/main" id="{6456BB46-5796-CDBC-1EDC-5B850F033A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7237" y="1339850"/>
            <a:ext cx="6077526"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96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Stop Thinking About Someone in 8 Easy Steps | Well+Good">
            <a:extLst>
              <a:ext uri="{FF2B5EF4-FFF2-40B4-BE49-F238E27FC236}">
                <a16:creationId xmlns:a16="http://schemas.microsoft.com/office/drawing/2014/main" id="{2A86189E-B58B-DD8F-678F-A6C219856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0" r="1" b="1"/>
          <a:stretch/>
        </p:blipFill>
        <p:spPr bwMode="auto">
          <a:xfrm>
            <a:off x="-1" y="-213757"/>
            <a:ext cx="12825351" cy="9619020"/>
          </a:xfrm>
          <a:prstGeom prst="rect">
            <a:avLst/>
          </a:prstGeom>
          <a:solidFill>
            <a:srgbClr val="FFFFFF"/>
          </a:solidFill>
        </p:spPr>
      </p:pic>
      <p:sp>
        <p:nvSpPr>
          <p:cNvPr id="4" name="TextBox 3">
            <a:extLst>
              <a:ext uri="{FF2B5EF4-FFF2-40B4-BE49-F238E27FC236}">
                <a16:creationId xmlns:a16="http://schemas.microsoft.com/office/drawing/2014/main" id="{9C176142-7F5C-FC32-88BE-32F6926CD0BE}"/>
              </a:ext>
            </a:extLst>
          </p:cNvPr>
          <p:cNvSpPr txBox="1"/>
          <p:nvPr/>
        </p:nvSpPr>
        <p:spPr>
          <a:xfrm>
            <a:off x="1840189" y="871583"/>
            <a:ext cx="3816424" cy="138499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Insight is everything in idea generation and problem solving </a:t>
            </a:r>
          </a:p>
        </p:txBody>
      </p:sp>
    </p:spTree>
    <p:extLst>
      <p:ext uri="{BB962C8B-B14F-4D97-AF65-F5344CB8AC3E}">
        <p14:creationId xmlns:p14="http://schemas.microsoft.com/office/powerpoint/2010/main" val="3975129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Housekeeping</a:t>
            </a:r>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a:xfrm>
            <a:off x="502919" y="1062163"/>
            <a:ext cx="10273937" cy="5077380"/>
          </a:xfrm>
        </p:spPr>
        <p:txBody>
          <a:bodyPr>
            <a:noAutofit/>
          </a:bodyPr>
          <a:lstStyle/>
          <a:p>
            <a:pPr marL="214313" indent="-214313">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Timings</a:t>
            </a:r>
          </a:p>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Questions</a:t>
            </a:r>
          </a:p>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PG Skills Canvas course</a:t>
            </a:r>
          </a:p>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Recording</a:t>
            </a:r>
          </a:p>
          <a:p>
            <a:pPr>
              <a:lnSpc>
                <a:spcPct val="120000"/>
              </a:lnSpc>
              <a:spcBef>
                <a:spcPts val="0"/>
              </a:spcBef>
              <a:spcAft>
                <a:spcPts val="600"/>
              </a:spcAft>
            </a:pPr>
            <a:endParaRPr lang="en-US" sz="1200" dirty="0"/>
          </a:p>
        </p:txBody>
      </p:sp>
    </p:spTree>
    <p:extLst>
      <p:ext uri="{BB962C8B-B14F-4D97-AF65-F5344CB8AC3E}">
        <p14:creationId xmlns:p14="http://schemas.microsoft.com/office/powerpoint/2010/main" val="2498721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Jeff Bezos quote telling the 3 things that make Amazon successful... - The  Business Tutor">
            <a:extLst>
              <a:ext uri="{FF2B5EF4-FFF2-40B4-BE49-F238E27FC236}">
                <a16:creationId xmlns:a16="http://schemas.microsoft.com/office/drawing/2014/main" id="{7C4CA665-1D18-614B-89FA-656944E7A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673" y="1159968"/>
            <a:ext cx="10664727" cy="453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06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8F6D-E43C-BDD2-1E2C-E47BFD96C85D}"/>
              </a:ext>
            </a:extLst>
          </p:cNvPr>
          <p:cNvSpPr>
            <a:spLocks noGrp="1"/>
          </p:cNvSpPr>
          <p:nvPr>
            <p:ph type="title"/>
          </p:nvPr>
        </p:nvSpPr>
        <p:spPr/>
        <p:txBody>
          <a:bodyPr/>
          <a:lstStyle/>
          <a:p>
            <a:r>
              <a:rPr lang="en-US" dirty="0"/>
              <a:t>Considerations</a:t>
            </a:r>
          </a:p>
        </p:txBody>
      </p:sp>
      <p:graphicFrame>
        <p:nvGraphicFramePr>
          <p:cNvPr id="7" name="Content Placeholder 4">
            <a:extLst>
              <a:ext uri="{FF2B5EF4-FFF2-40B4-BE49-F238E27FC236}">
                <a16:creationId xmlns:a16="http://schemas.microsoft.com/office/drawing/2014/main" id="{22EED361-3761-E04D-1539-34B8C05A5948}"/>
              </a:ext>
            </a:extLst>
          </p:cNvPr>
          <p:cNvGraphicFramePr>
            <a:graphicFrameLocks noGrp="1"/>
          </p:cNvGraphicFramePr>
          <p:nvPr>
            <p:ph idx="1"/>
            <p:extLst>
              <p:ext uri="{D42A27DB-BD31-4B8C-83A1-F6EECF244321}">
                <p14:modId xmlns:p14="http://schemas.microsoft.com/office/powerpoint/2010/main" val="3758151368"/>
              </p:ext>
            </p:extLst>
          </p:nvPr>
        </p:nvGraphicFramePr>
        <p:xfrm>
          <a:off x="890649" y="1033154"/>
          <a:ext cx="10422577" cy="5527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089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6515E8C6-C8F8-9BF6-08EC-D7376A9BDC99}"/>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83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B96E-774C-5840-042F-C25D2A620D9C}"/>
              </a:ext>
            </a:extLst>
          </p:cNvPr>
          <p:cNvSpPr>
            <a:spLocks noGrp="1"/>
          </p:cNvSpPr>
          <p:nvPr>
            <p:ph type="title"/>
          </p:nvPr>
        </p:nvSpPr>
        <p:spPr>
          <a:xfrm>
            <a:off x="1981200" y="274638"/>
            <a:ext cx="8229600" cy="1143000"/>
          </a:xfrm>
        </p:spPr>
        <p:txBody>
          <a:bodyPr vert="horz" lIns="68580" tIns="34290" rIns="68580" bIns="34290" rtlCol="0" anchor="ctr">
            <a:normAutofit/>
          </a:bodyPr>
          <a:lstStyle/>
          <a:p>
            <a:pPr eaLnBrk="1" hangingPunct="1"/>
            <a:r>
              <a:rPr lang="en-US"/>
              <a:t>Empathy </a:t>
            </a:r>
          </a:p>
        </p:txBody>
      </p:sp>
      <p:pic>
        <p:nvPicPr>
          <p:cNvPr id="5122" name="Picture 2" descr="Stage 1 in the Design Thinking Process: Empathise with Your Users |  Interaction Design Foundation (IxDF)">
            <a:extLst>
              <a:ext uri="{FF2B5EF4-FFF2-40B4-BE49-F238E27FC236}">
                <a16:creationId xmlns:a16="http://schemas.microsoft.com/office/drawing/2014/main" id="{34D8F438-4B84-A22C-954D-2683DAC96A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200" y="2299557"/>
            <a:ext cx="8229600" cy="3127248"/>
          </a:xfrm>
          <a:prstGeom prst="rect">
            <a:avLst/>
          </a:prstGeom>
          <a:solidFill>
            <a:srgbClr val="FFFFFF"/>
          </a:solidFill>
        </p:spPr>
      </p:pic>
    </p:spTree>
    <p:extLst>
      <p:ext uri="{BB962C8B-B14F-4D97-AF65-F5344CB8AC3E}">
        <p14:creationId xmlns:p14="http://schemas.microsoft.com/office/powerpoint/2010/main" val="2534676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pathy Mapping: The First Step in Design Thinking">
            <a:extLst>
              <a:ext uri="{FF2B5EF4-FFF2-40B4-BE49-F238E27FC236}">
                <a16:creationId xmlns:a16="http://schemas.microsoft.com/office/drawing/2014/main" id="{D04C27B6-C548-8247-8440-36DB39B2BC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499"/>
          <a:stretch/>
        </p:blipFill>
        <p:spPr bwMode="auto">
          <a:xfrm>
            <a:off x="3143672" y="391169"/>
            <a:ext cx="5904656" cy="607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4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uture of Human Insights | frog, part of Capgemini Invent">
            <a:extLst>
              <a:ext uri="{FF2B5EF4-FFF2-40B4-BE49-F238E27FC236}">
                <a16:creationId xmlns:a16="http://schemas.microsoft.com/office/drawing/2014/main" id="{DB43522B-5B96-462A-8C22-943E85A88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974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sign Thinking Explained: Understanding the Messy “Define” Stage">
            <a:extLst>
              <a:ext uri="{FF2B5EF4-FFF2-40B4-BE49-F238E27FC236}">
                <a16:creationId xmlns:a16="http://schemas.microsoft.com/office/drawing/2014/main" id="{4447DBA6-0297-B6F2-80B5-57F89F5EF88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45" r="11422"/>
          <a:stretch/>
        </p:blipFill>
        <p:spPr bwMode="auto">
          <a:xfrm>
            <a:off x="1524020" y="10"/>
            <a:ext cx="9143980" cy="6857990"/>
          </a:xfrm>
          <a:prstGeom prst="rect">
            <a:avLst/>
          </a:prstGeom>
          <a:solidFill>
            <a:srgbClr val="FFFFFF"/>
          </a:solidFill>
        </p:spPr>
      </p:pic>
    </p:spTree>
    <p:extLst>
      <p:ext uri="{BB962C8B-B14F-4D97-AF65-F5344CB8AC3E}">
        <p14:creationId xmlns:p14="http://schemas.microsoft.com/office/powerpoint/2010/main" val="1687740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brick&#10;&#10;Description automatically generated">
            <a:extLst>
              <a:ext uri="{FF2B5EF4-FFF2-40B4-BE49-F238E27FC236}">
                <a16:creationId xmlns:a16="http://schemas.microsoft.com/office/drawing/2014/main" id="{E6FC4665-73CA-5768-7CB7-E388C55EFC93}"/>
              </a:ext>
            </a:extLst>
          </p:cNvPr>
          <p:cNvPicPr>
            <a:picLocks noChangeAspect="1"/>
          </p:cNvPicPr>
          <p:nvPr/>
        </p:nvPicPr>
        <p:blipFill rotWithShape="1">
          <a:blip r:embed="rId2">
            <a:extLst>
              <a:ext uri="{28A0092B-C50C-407E-A947-70E740481C1C}">
                <a14:useLocalDpi xmlns:a14="http://schemas.microsoft.com/office/drawing/2010/main" val="0"/>
              </a:ext>
            </a:extLst>
          </a:blip>
          <a:srcRect r="34667" b="1"/>
          <a:stretch/>
        </p:blipFill>
        <p:spPr>
          <a:xfrm>
            <a:off x="1524020" y="10"/>
            <a:ext cx="9143980" cy="6857990"/>
          </a:xfrm>
          <a:prstGeom prst="rect">
            <a:avLst/>
          </a:prstGeom>
          <a:noFill/>
        </p:spPr>
      </p:pic>
    </p:spTree>
    <p:extLst>
      <p:ext uri="{BB962C8B-B14F-4D97-AF65-F5344CB8AC3E}">
        <p14:creationId xmlns:p14="http://schemas.microsoft.com/office/powerpoint/2010/main" val="3035946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8B0758B4-569E-2404-56D1-9C57205C316A}"/>
              </a:ext>
            </a:extLst>
          </p:cNvPr>
          <p:cNvPicPr>
            <a:picLocks noChangeAspect="1"/>
          </p:cNvPicPr>
          <p:nvPr/>
        </p:nvPicPr>
        <p:blipFill rotWithShape="1">
          <a:blip r:embed="rId2">
            <a:extLst>
              <a:ext uri="{28A0092B-C50C-407E-A947-70E740481C1C}">
                <a14:useLocalDpi xmlns:a14="http://schemas.microsoft.com/office/drawing/2010/main" val="0"/>
              </a:ext>
            </a:extLst>
          </a:blip>
          <a:srcRect r="10668" b="2"/>
          <a:stretch/>
        </p:blipFill>
        <p:spPr>
          <a:xfrm>
            <a:off x="1524020" y="10"/>
            <a:ext cx="9143980" cy="6857990"/>
          </a:xfrm>
          <a:prstGeom prst="rect">
            <a:avLst/>
          </a:prstGeom>
          <a:noFill/>
        </p:spPr>
      </p:pic>
    </p:spTree>
    <p:extLst>
      <p:ext uri="{BB962C8B-B14F-4D97-AF65-F5344CB8AC3E}">
        <p14:creationId xmlns:p14="http://schemas.microsoft.com/office/powerpoint/2010/main" val="70277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2FE11F5-4B64-E800-37A5-191256484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89" y="1333895"/>
            <a:ext cx="8963025" cy="4190213"/>
          </a:xfrm>
          <a:prstGeom prst="rect">
            <a:avLst/>
          </a:prstGeom>
          <a:noFill/>
        </p:spPr>
      </p:pic>
    </p:spTree>
    <p:extLst>
      <p:ext uri="{BB962C8B-B14F-4D97-AF65-F5344CB8AC3E}">
        <p14:creationId xmlns:p14="http://schemas.microsoft.com/office/powerpoint/2010/main" val="80826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br>
              <a:rPr lang="en-GB" sz="4000"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Careers Network is </a:t>
            </a:r>
            <a:r>
              <a:rPr lang="en-GB" dirty="0"/>
              <a:t>H</a:t>
            </a:r>
            <a:r>
              <a:rPr lang="en-GB" dirty="0">
                <a:latin typeface="Times New Roman" panose="02020603050405020304" pitchFamily="18" charset="0"/>
                <a:cs typeface="Times New Roman" panose="02020603050405020304" pitchFamily="18" charset="0"/>
              </a:rPr>
              <a:t>ere </a:t>
            </a:r>
            <a:r>
              <a:rPr lang="en-GB" dirty="0"/>
              <a:t>for You</a:t>
            </a:r>
            <a:br>
              <a:rPr lang="en-GB" dirty="0"/>
            </a:br>
            <a:endParaRPr lang="en-US" dirty="0"/>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a:xfrm>
            <a:off x="502919" y="1062163"/>
            <a:ext cx="10273937" cy="5077380"/>
          </a:xfrm>
        </p:spPr>
        <p:txBody>
          <a:bodyPr vert="horz" lIns="91440" tIns="45720" rIns="91440" bIns="45720" rtlCol="0" anchor="t">
            <a:noAutofit/>
          </a:bodyPr>
          <a:lstStyle/>
          <a:p>
            <a:pPr marL="0" indent="0">
              <a:buNone/>
            </a:pPr>
            <a:endParaRPr lang="en-GB" sz="1800" dirty="0">
              <a:latin typeface="Arial" panose="020B0604020202020204" pitchFamily="34" charset="0"/>
              <a:cs typeface="Arial" panose="020B0604020202020204" pitchFamily="34" charset="0"/>
            </a:endParaRPr>
          </a:p>
          <a:p>
            <a:pPr marL="213995" indent="-213995">
              <a:buFont typeface="Arial" panose="020B0604020202020204" pitchFamily="34" charset="0"/>
              <a:buChar char="•"/>
            </a:pPr>
            <a:r>
              <a:rPr lang="en-GB" sz="1800" dirty="0">
                <a:latin typeface="Arial"/>
                <a:cs typeface="Arial"/>
              </a:rPr>
              <a:t>1:1 guidance support:</a:t>
            </a:r>
            <a:endParaRPr lang="en-GB" sz="1800" dirty="0"/>
          </a:p>
          <a:p>
            <a:pPr marL="556895" lvl="1" indent="-213995">
              <a:buFont typeface="Arial" panose="020B0604020202020204" pitchFamily="34" charset="0"/>
              <a:buChar char="•"/>
            </a:pPr>
            <a:r>
              <a:rPr lang="en-GB" sz="1800" dirty="0">
                <a:latin typeface="Arial" panose="020B0604020202020204" pitchFamily="34" charset="0"/>
                <a:cs typeface="Arial" panose="020B0604020202020204" pitchFamily="34" charset="0"/>
              </a:rPr>
              <a:t>You don’t need to have career ideas or a plan to come and talk to us: we help people who have no idea where to start as well!</a:t>
            </a:r>
            <a:endParaRPr lang="en-GB" sz="1800" dirty="0"/>
          </a:p>
          <a:p>
            <a:pPr marL="556895" lvl="1" indent="-213995">
              <a:buFont typeface="Arial" panose="020B0604020202020204" pitchFamily="34" charset="0"/>
              <a:buChar char="•"/>
            </a:pPr>
            <a:r>
              <a:rPr lang="en-GB" sz="1800" dirty="0">
                <a:latin typeface="Arial" panose="020B0604020202020204" pitchFamily="34" charset="0"/>
                <a:cs typeface="Arial" panose="020B0604020202020204" pitchFamily="34" charset="0"/>
              </a:rPr>
              <a:t>To book an appointment, ask a question, have an application checked etc., please email </a:t>
            </a:r>
            <a:r>
              <a:rPr lang="en-GB" sz="1800" dirty="0">
                <a:solidFill>
                  <a:schemeClr val="bg1"/>
                </a:solidFill>
                <a:latin typeface="Arial" panose="020B0604020202020204" pitchFamily="34" charset="0"/>
                <a:cs typeface="Arial" panose="020B0604020202020204" pitchFamily="34" charset="0"/>
                <a:hlinkClick r:id="rId3"/>
              </a:rPr>
              <a:t>careersenquiries@contacts.bham.ac.uk</a:t>
            </a:r>
            <a:r>
              <a:rPr lang="en-GB" sz="1800" dirty="0">
                <a:solidFill>
                  <a:schemeClr val="bg1"/>
                </a:solidFill>
                <a:latin typeface="Arial" panose="020B0604020202020204" pitchFamily="34" charset="0"/>
                <a:cs typeface="Arial" panose="020B0604020202020204" pitchFamily="34" charset="0"/>
              </a:rPr>
              <a:t> </a:t>
            </a:r>
            <a:endParaRPr lang="en-GB" sz="1800" dirty="0">
              <a:solidFill>
                <a:schemeClr val="bg1"/>
              </a:solidFill>
            </a:endParaRPr>
          </a:p>
          <a:p>
            <a:pPr marL="556895" lvl="1" indent="-213995">
              <a:buFont typeface="Arial" panose="020B0604020202020204" pitchFamily="34" charset="0"/>
              <a:buChar char="•"/>
            </a:pPr>
            <a:endParaRPr lang="en-GB" sz="1800" dirty="0">
              <a:solidFill>
                <a:schemeClr val="bg1"/>
              </a:solidFill>
            </a:endParaRPr>
          </a:p>
          <a:p>
            <a:pPr marL="213995" indent="-213995">
              <a:buFont typeface="Arial" panose="020B0604020202020204" pitchFamily="34" charset="0"/>
              <a:buChar char="•"/>
            </a:pPr>
            <a:r>
              <a:rPr lang="en-GB" sz="1800" dirty="0">
                <a:latin typeface="Arial" panose="020B0604020202020204" pitchFamily="34" charset="0"/>
                <a:cs typeface="Arial" panose="020B0604020202020204" pitchFamily="34" charset="0"/>
              </a:rPr>
              <a:t>PGT-specific opportunities, Postgraduate Professional Development Award: </a:t>
            </a:r>
            <a:r>
              <a:rPr lang="en-GB" sz="1800" dirty="0">
                <a:solidFill>
                  <a:schemeClr val="bg1"/>
                </a:solidFill>
                <a:latin typeface="Arial" panose="020B0604020202020204" pitchFamily="34" charset="0"/>
                <a:cs typeface="Arial" panose="020B0604020202020204" pitchFamily="34" charset="0"/>
                <a:hlinkClick r:id="rId4"/>
              </a:rPr>
              <a:t>https://canvas.bham.ac.uk/enroll/H6LJ7T</a:t>
            </a:r>
            <a:endParaRPr lang="en-GB" sz="1800" dirty="0">
              <a:solidFill>
                <a:schemeClr val="bg1"/>
              </a:solidFill>
            </a:endParaRPr>
          </a:p>
          <a:p>
            <a:pPr marL="213995" indent="-213995">
              <a:buFont typeface="Arial" panose="020B0604020202020204" pitchFamily="34" charset="0"/>
              <a:buChar char="•"/>
            </a:pPr>
            <a:endParaRPr lang="en-GB" sz="1800" dirty="0">
              <a:solidFill>
                <a:schemeClr val="accent2">
                  <a:lumMod val="75000"/>
                </a:schemeClr>
              </a:solidFill>
            </a:endParaRPr>
          </a:p>
          <a:p>
            <a:pPr algn="l"/>
            <a:r>
              <a:rPr lang="en-GB" sz="1800" i="0" dirty="0">
                <a:effectLst/>
                <a:latin typeface="Lato Extended"/>
              </a:rPr>
              <a:t>PGR Careers Beyond Academia Canvas course: </a:t>
            </a:r>
            <a:r>
              <a:rPr lang="en-GB" sz="1800" i="0" dirty="0">
                <a:effectLst/>
                <a:latin typeface="Lato Extended"/>
                <a:hlinkClick r:id="rId5"/>
              </a:rPr>
              <a:t>https://canvas.bham.ac.uk/enroll/LXBH7H</a:t>
            </a:r>
            <a:r>
              <a:rPr lang="en-GB" sz="1800" i="0" dirty="0">
                <a:effectLst/>
                <a:latin typeface="Lato Extended"/>
              </a:rPr>
              <a:t>  </a:t>
            </a:r>
          </a:p>
          <a:p>
            <a:pPr algn="l"/>
            <a:r>
              <a:rPr lang="en-GB" sz="1800" i="0" dirty="0">
                <a:effectLst/>
                <a:latin typeface="Lato Extended"/>
              </a:rPr>
              <a:t>PGR Careers in Academia Canvas course: </a:t>
            </a:r>
            <a:r>
              <a:rPr lang="en-GB" sz="1800" i="0" dirty="0">
                <a:effectLst/>
                <a:latin typeface="Lato Extended"/>
                <a:hlinkClick r:id="rId6"/>
              </a:rPr>
              <a:t>https://canvas.bham.ac.uk/enroll/TCMRHD</a:t>
            </a:r>
            <a:endParaRPr lang="en-GB" sz="1800" i="0" dirty="0">
              <a:effectLst/>
              <a:latin typeface="Lato Extended"/>
            </a:endParaRPr>
          </a:p>
          <a:p>
            <a:endParaRPr lang="en-GB" sz="1800" dirty="0">
              <a:latin typeface="Lato Extended"/>
            </a:endParaRPr>
          </a:p>
          <a:p>
            <a:pPr marL="285750" indent="-285750">
              <a:buChar char="•"/>
            </a:pPr>
            <a:r>
              <a:rPr lang="en-GB" sz="1800" dirty="0">
                <a:latin typeface="Lato Extended"/>
                <a:cs typeface="Arial"/>
              </a:rPr>
              <a:t>Look out for our consultancy challenges for Postgraduates taking place in Semester 2!</a:t>
            </a:r>
            <a:endParaRPr lang="en-GB" sz="1800" dirty="0">
              <a:latin typeface="Lato Extended"/>
            </a:endParaRPr>
          </a:p>
          <a:p>
            <a:pPr>
              <a:lnSpc>
                <a:spcPct val="120000"/>
              </a:lnSpc>
              <a:spcBef>
                <a:spcPts val="0"/>
              </a:spcBef>
              <a:spcAft>
                <a:spcPts val="600"/>
              </a:spcAft>
            </a:pPr>
            <a:endParaRPr lang="en-US" sz="1200" dirty="0"/>
          </a:p>
        </p:txBody>
      </p:sp>
    </p:spTree>
    <p:extLst>
      <p:ext uri="{BB962C8B-B14F-4D97-AF65-F5344CB8AC3E}">
        <p14:creationId xmlns:p14="http://schemas.microsoft.com/office/powerpoint/2010/main" val="1056971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lve Problems by Asking the Right Questions — Writerly Play">
            <a:extLst>
              <a:ext uri="{FF2B5EF4-FFF2-40B4-BE49-F238E27FC236}">
                <a16:creationId xmlns:a16="http://schemas.microsoft.com/office/drawing/2014/main" id="{98476269-7B11-4228-9551-88DA8C507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3" r="4" b="4"/>
          <a:stretch/>
        </p:blipFill>
        <p:spPr bwMode="auto">
          <a:xfrm>
            <a:off x="1524020" y="10"/>
            <a:ext cx="9143980" cy="6857990"/>
          </a:xfrm>
          <a:prstGeom prst="rect">
            <a:avLst/>
          </a:prstGeom>
          <a:solidFill>
            <a:srgbClr val="FFFFFF"/>
          </a:solidFill>
        </p:spPr>
      </p:pic>
    </p:spTree>
    <p:extLst>
      <p:ext uri="{BB962C8B-B14F-4D97-AF65-F5344CB8AC3E}">
        <p14:creationId xmlns:p14="http://schemas.microsoft.com/office/powerpoint/2010/main" val="2023102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4379-6E01-F24F-A615-5A14E78E203C}"/>
              </a:ext>
            </a:extLst>
          </p:cNvPr>
          <p:cNvSpPr>
            <a:spLocks noGrp="1"/>
          </p:cNvSpPr>
          <p:nvPr>
            <p:ph type="title"/>
          </p:nvPr>
        </p:nvSpPr>
        <p:spPr/>
        <p:txBody>
          <a:bodyPr>
            <a:normAutofit fontScale="90000"/>
          </a:bodyPr>
          <a:lstStyle/>
          <a:p>
            <a:r>
              <a:rPr lang="en-US" sz="3200" dirty="0"/>
              <a:t>Reframe the question  </a:t>
            </a:r>
          </a:p>
        </p:txBody>
      </p:sp>
      <p:pic>
        <p:nvPicPr>
          <p:cNvPr id="1026" name="Picture 2" descr="161 Slow Elevator Stock Photos, Pictures &amp;amp; Royalty-Free Images - iStock">
            <a:extLst>
              <a:ext uri="{FF2B5EF4-FFF2-40B4-BE49-F238E27FC236}">
                <a16:creationId xmlns:a16="http://schemas.microsoft.com/office/drawing/2014/main" id="{E6F14940-06A5-734F-9E5B-16D26D82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2" y="2409092"/>
            <a:ext cx="4259873" cy="2839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731840-900C-E147-878B-1C58CAADE510}"/>
              </a:ext>
            </a:extLst>
          </p:cNvPr>
          <p:cNvSpPr txBox="1"/>
          <p:nvPr/>
        </p:nvSpPr>
        <p:spPr>
          <a:xfrm>
            <a:off x="7658000" y="2409092"/>
            <a:ext cx="2844489" cy="3477875"/>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You are the owner of an office building, and your tenants are complaining about the lifts.  They are old and slow, so your tenants often are waiting and now several are threatening to break their leases if you don’t fix the problem.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33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34A5-09FF-D040-A162-60E7BEE56DA3}"/>
              </a:ext>
            </a:extLst>
          </p:cNvPr>
          <p:cNvSpPr>
            <a:spLocks noGrp="1"/>
          </p:cNvSpPr>
          <p:nvPr>
            <p:ph type="title"/>
          </p:nvPr>
        </p:nvSpPr>
        <p:spPr>
          <a:xfrm>
            <a:off x="406979" y="118247"/>
            <a:ext cx="8760772" cy="1128831"/>
          </a:xfrm>
        </p:spPr>
        <p:txBody>
          <a:bodyPr anchor="t">
            <a:normAutofit/>
          </a:bodyPr>
          <a:lstStyle/>
          <a:p>
            <a:pPr>
              <a:lnSpc>
                <a:spcPct val="90000"/>
              </a:lnSpc>
            </a:pPr>
            <a:r>
              <a:rPr lang="en-US" sz="2700" dirty="0">
                <a:solidFill>
                  <a:srgbClr val="FFFFFF"/>
                </a:solidFill>
                <a:latin typeface="Arial" panose="020B0604020202020204" pitchFamily="34" charset="0"/>
                <a:cs typeface="Arial" panose="020B0604020202020204" pitchFamily="34" charset="0"/>
              </a:rPr>
              <a:t>Two different questions –two different solutions – one is certainly quicker and easier to achieve! </a:t>
            </a:r>
          </a:p>
        </p:txBody>
      </p:sp>
      <p:sp>
        <p:nvSpPr>
          <p:cNvPr id="4" name="Content Placeholder 3">
            <a:extLst>
              <a:ext uri="{FF2B5EF4-FFF2-40B4-BE49-F238E27FC236}">
                <a16:creationId xmlns:a16="http://schemas.microsoft.com/office/drawing/2014/main" id="{159A9ACE-88F3-1844-9F5A-4C7617717F28}"/>
              </a:ext>
            </a:extLst>
          </p:cNvPr>
          <p:cNvSpPr>
            <a:spLocks noGrp="1"/>
          </p:cNvSpPr>
          <p:nvPr>
            <p:ph sz="half" idx="1"/>
          </p:nvPr>
        </p:nvSpPr>
        <p:spPr>
          <a:xfrm>
            <a:off x="2707709" y="1247078"/>
            <a:ext cx="2570462" cy="4363844"/>
          </a:xfrm>
        </p:spPr>
        <p:txBody>
          <a:bodyPr>
            <a:normAutofit/>
          </a:bodyPr>
          <a:lstStyle/>
          <a:p>
            <a:r>
              <a:rPr lang="en-US" sz="1700" b="1" dirty="0">
                <a:solidFill>
                  <a:srgbClr val="FFFF00"/>
                </a:solidFill>
              </a:rPr>
              <a:t>How do we improve the speed of the lifts?</a:t>
            </a:r>
          </a:p>
          <a:p>
            <a:endParaRPr lang="en-US" sz="1700" dirty="0"/>
          </a:p>
          <a:p>
            <a:endParaRPr lang="en-US" sz="1700" dirty="0"/>
          </a:p>
          <a:p>
            <a:r>
              <a:rPr lang="en-US" sz="1700" dirty="0"/>
              <a:t>Upgrade the motor system</a:t>
            </a:r>
          </a:p>
          <a:p>
            <a:r>
              <a:rPr lang="en-US" sz="1700" dirty="0"/>
              <a:t>Implement an algorithm that can predict in advance which floors more likely to be using the lift and </a:t>
            </a:r>
            <a:r>
              <a:rPr lang="en-US" sz="1700" dirty="0" err="1"/>
              <a:t>whn</a:t>
            </a:r>
            <a:endParaRPr lang="en-US" sz="1700" dirty="0"/>
          </a:p>
        </p:txBody>
      </p:sp>
      <p:sp>
        <p:nvSpPr>
          <p:cNvPr id="5" name="Content Placeholder 4">
            <a:extLst>
              <a:ext uri="{FF2B5EF4-FFF2-40B4-BE49-F238E27FC236}">
                <a16:creationId xmlns:a16="http://schemas.microsoft.com/office/drawing/2014/main" id="{7A65F723-AF72-464C-956D-B04DAFB9E26C}"/>
              </a:ext>
            </a:extLst>
          </p:cNvPr>
          <p:cNvSpPr>
            <a:spLocks noGrp="1"/>
          </p:cNvSpPr>
          <p:nvPr>
            <p:ph sz="half" idx="2"/>
          </p:nvPr>
        </p:nvSpPr>
        <p:spPr>
          <a:xfrm>
            <a:off x="6532668" y="1247078"/>
            <a:ext cx="2398275" cy="4363844"/>
          </a:xfrm>
        </p:spPr>
        <p:txBody>
          <a:bodyPr>
            <a:normAutofit/>
          </a:bodyPr>
          <a:lstStyle/>
          <a:p>
            <a:r>
              <a:rPr lang="en-US" sz="1700" b="1" dirty="0">
                <a:solidFill>
                  <a:srgbClr val="FFFF00"/>
                </a:solidFill>
              </a:rPr>
              <a:t>How do we make the wait less annoying, so they don’t notice it?</a:t>
            </a:r>
          </a:p>
          <a:p>
            <a:endParaRPr lang="en-US" sz="1700" dirty="0"/>
          </a:p>
          <a:p>
            <a:r>
              <a:rPr lang="en-US" sz="1700" dirty="0"/>
              <a:t>Install music in hallways</a:t>
            </a:r>
          </a:p>
          <a:p>
            <a:r>
              <a:rPr lang="en-US" sz="1700" dirty="0"/>
              <a:t>Install screens displaying </a:t>
            </a:r>
            <a:r>
              <a:rPr lang="en-US" sz="1700" dirty="0" err="1"/>
              <a:t>TikTok</a:t>
            </a:r>
            <a:r>
              <a:rPr lang="en-US" sz="1700" dirty="0"/>
              <a:t> </a:t>
            </a:r>
          </a:p>
          <a:p>
            <a:r>
              <a:rPr lang="en-US" sz="1700" dirty="0"/>
              <a:t>Install a water fountain or….?!</a:t>
            </a:r>
          </a:p>
          <a:p>
            <a:endParaRPr lang="en-US" sz="1700" dirty="0"/>
          </a:p>
        </p:txBody>
      </p:sp>
    </p:spTree>
    <p:extLst>
      <p:ext uri="{BB962C8B-B14F-4D97-AF65-F5344CB8AC3E}">
        <p14:creationId xmlns:p14="http://schemas.microsoft.com/office/powerpoint/2010/main" val="311811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8F52-C39B-F640-A40A-B82B0264DB0C}"/>
              </a:ext>
            </a:extLst>
          </p:cNvPr>
          <p:cNvSpPr>
            <a:spLocks noGrp="1"/>
          </p:cNvSpPr>
          <p:nvPr>
            <p:ph type="title"/>
          </p:nvPr>
        </p:nvSpPr>
        <p:spPr>
          <a:xfrm>
            <a:off x="356259" y="188640"/>
            <a:ext cx="11590317" cy="1143000"/>
          </a:xfrm>
        </p:spPr>
        <p:txBody>
          <a:bodyPr>
            <a:noAutofit/>
          </a:bodyPr>
          <a:lstStyle/>
          <a:p>
            <a:r>
              <a:rPr lang="en-GB" sz="2400" dirty="0"/>
              <a:t>Empathy is everything but here are some questions that can help?</a:t>
            </a:r>
            <a:br>
              <a:rPr lang="en-GB" sz="2800" dirty="0"/>
            </a:br>
            <a:endParaRPr lang="en-US" sz="2800" dirty="0"/>
          </a:p>
        </p:txBody>
      </p:sp>
      <p:sp>
        <p:nvSpPr>
          <p:cNvPr id="3" name="Content Placeholder 2">
            <a:extLst>
              <a:ext uri="{FF2B5EF4-FFF2-40B4-BE49-F238E27FC236}">
                <a16:creationId xmlns:a16="http://schemas.microsoft.com/office/drawing/2014/main" id="{B2A24293-901B-2147-9D7A-0F30DE12A98A}"/>
              </a:ext>
            </a:extLst>
          </p:cNvPr>
          <p:cNvSpPr>
            <a:spLocks noGrp="1"/>
          </p:cNvSpPr>
          <p:nvPr>
            <p:ph sz="half" idx="1"/>
          </p:nvPr>
        </p:nvSpPr>
        <p:spPr>
          <a:xfrm>
            <a:off x="1057502" y="947370"/>
            <a:ext cx="3886200" cy="3500438"/>
          </a:xfrm>
        </p:spPr>
        <p:txBody>
          <a:bodyPr>
            <a:noAutofit/>
          </a:bodyPr>
          <a:lstStyle/>
          <a:p>
            <a:r>
              <a:rPr lang="en-GB" sz="1500" dirty="0"/>
              <a:t>What are three other ways to approach this challenge?</a:t>
            </a:r>
          </a:p>
          <a:p>
            <a:r>
              <a:rPr lang="en-GB" sz="1500" dirty="0"/>
              <a:t>What opportunities haven’t we recognised or taken advantage of yet?”</a:t>
            </a:r>
          </a:p>
          <a:p>
            <a:r>
              <a:rPr lang="en-GB" sz="1500" dirty="0"/>
              <a:t>How would they solve this challenge fifty years in the future?</a:t>
            </a:r>
          </a:p>
          <a:p>
            <a:r>
              <a:rPr lang="en-GB" sz="1500" dirty="0"/>
              <a:t>What are some of the worst ideas we can think of? - How can we reverse them to find the seeds of a good idea?</a:t>
            </a:r>
          </a:p>
          <a:p>
            <a:r>
              <a:rPr lang="en-GB" sz="1500" dirty="0"/>
              <a:t>How can we take this wild idea and make it more practical?</a:t>
            </a:r>
          </a:p>
          <a:p>
            <a:r>
              <a:rPr lang="en-GB" sz="1500" dirty="0"/>
              <a:t>What would an insanely great idea or solution look like?</a:t>
            </a:r>
          </a:p>
          <a:p>
            <a:r>
              <a:rPr lang="en-GB" sz="1500" dirty="0"/>
              <a:t>If we knew we couldn’t fail, what would we try?</a:t>
            </a:r>
          </a:p>
          <a:p>
            <a:r>
              <a:rPr lang="en-GB" sz="1500" dirty="0"/>
              <a:t>What else is similar to/different from this?</a:t>
            </a:r>
          </a:p>
          <a:p>
            <a:r>
              <a:rPr lang="en-GB" sz="1500" dirty="0"/>
              <a:t>What is the most audacious thing we can do, say, or imagine?</a:t>
            </a:r>
          </a:p>
          <a:p>
            <a:r>
              <a:rPr lang="en-GB" sz="1500" dirty="0"/>
              <a:t>What haven’t we considered yet?</a:t>
            </a:r>
          </a:p>
          <a:p>
            <a:r>
              <a:rPr lang="en-GB" sz="1500" dirty="0"/>
              <a:t>What’s the single most important thing to focus on here?</a:t>
            </a:r>
          </a:p>
          <a:p>
            <a:endParaRPr lang="en-GB" sz="1500" dirty="0"/>
          </a:p>
          <a:p>
            <a:endParaRPr lang="en-US" sz="1500" dirty="0"/>
          </a:p>
          <a:p>
            <a:endParaRPr lang="en-US" sz="1500" dirty="0"/>
          </a:p>
        </p:txBody>
      </p:sp>
      <p:sp>
        <p:nvSpPr>
          <p:cNvPr id="4" name="Content Placeholder 3">
            <a:extLst>
              <a:ext uri="{FF2B5EF4-FFF2-40B4-BE49-F238E27FC236}">
                <a16:creationId xmlns:a16="http://schemas.microsoft.com/office/drawing/2014/main" id="{0E084284-DBAD-1144-B33F-C3AE45B2D46D}"/>
              </a:ext>
            </a:extLst>
          </p:cNvPr>
          <p:cNvSpPr>
            <a:spLocks noGrp="1"/>
          </p:cNvSpPr>
          <p:nvPr>
            <p:ph sz="half" idx="2"/>
          </p:nvPr>
        </p:nvSpPr>
        <p:spPr>
          <a:xfrm>
            <a:off x="6425839" y="1166018"/>
            <a:ext cx="4038600" cy="4525963"/>
          </a:xfrm>
        </p:spPr>
        <p:txBody>
          <a:bodyPr>
            <a:noAutofit/>
          </a:bodyPr>
          <a:lstStyle/>
          <a:p>
            <a:r>
              <a:rPr lang="en-GB" sz="1500" dirty="0"/>
              <a:t>What are some radically new or different ways to approach this challenge?</a:t>
            </a:r>
          </a:p>
          <a:p>
            <a:r>
              <a:rPr lang="en-GB" sz="1500" dirty="0"/>
              <a:t>What idea(s) can we push even further?</a:t>
            </a:r>
          </a:p>
          <a:p>
            <a:r>
              <a:rPr lang="en-GB" sz="1500" dirty="0"/>
              <a:t>What possibilities have we missed or not considered yet?</a:t>
            </a:r>
          </a:p>
          <a:p>
            <a:r>
              <a:rPr lang="en-GB" sz="1500" dirty="0"/>
              <a:t>What if we…?</a:t>
            </a:r>
          </a:p>
          <a:p>
            <a:r>
              <a:rPr lang="en-GB" sz="1500" dirty="0"/>
              <a:t>How would a five-year-old solve this challenge?</a:t>
            </a:r>
            <a:r>
              <a:rPr lang="en-US" sz="1500" dirty="0"/>
              <a:t> </a:t>
            </a:r>
          </a:p>
          <a:p>
            <a:endParaRPr lang="en-US" sz="1500" dirty="0"/>
          </a:p>
          <a:p>
            <a:endParaRPr lang="en-US" sz="1500" dirty="0"/>
          </a:p>
          <a:p>
            <a:endParaRPr lang="en-US" sz="1500" dirty="0"/>
          </a:p>
          <a:p>
            <a:r>
              <a:rPr lang="en-US" sz="1500" b="1" dirty="0">
                <a:solidFill>
                  <a:srgbClr val="00B050"/>
                </a:solidFill>
              </a:rPr>
              <a:t>Note no why questions.  ‘Why’ can be dangerous in problem solving if not used in the right way. </a:t>
            </a:r>
          </a:p>
          <a:p>
            <a:r>
              <a:rPr lang="en-US" sz="1500" b="1" dirty="0">
                <a:solidFill>
                  <a:srgbClr val="00B050"/>
                </a:solidFill>
              </a:rPr>
              <a:t>Why’ elicits a story/explanations of why something is true. If you ask why nothing is working the way you want it to, you may create a set of bias inferences.   However, if reframed and asked the right way can be useful.</a:t>
            </a:r>
          </a:p>
          <a:p>
            <a:endParaRPr lang="en-GB" sz="1500" b="1" dirty="0">
              <a:solidFill>
                <a:srgbClr val="00B050"/>
              </a:solidFill>
            </a:endParaRPr>
          </a:p>
          <a:p>
            <a:endParaRPr lang="en-US" sz="1500" dirty="0"/>
          </a:p>
        </p:txBody>
      </p:sp>
      <p:sp>
        <p:nvSpPr>
          <p:cNvPr id="6" name="TextBox 5">
            <a:extLst>
              <a:ext uri="{FF2B5EF4-FFF2-40B4-BE49-F238E27FC236}">
                <a16:creationId xmlns:a16="http://schemas.microsoft.com/office/drawing/2014/main" id="{7756C995-224D-49DD-B5E6-6E4747D53EB0}"/>
              </a:ext>
            </a:extLst>
          </p:cNvPr>
          <p:cNvSpPr txBox="1"/>
          <p:nvPr/>
        </p:nvSpPr>
        <p:spPr>
          <a:xfrm>
            <a:off x="3810000" y="3244334"/>
            <a:ext cx="4572000" cy="369332"/>
          </a:xfrm>
          <a:prstGeom prst="rect">
            <a:avLst/>
          </a:prstGeom>
          <a:noFill/>
        </p:spPr>
        <p:txBody>
          <a:bodyPr wrap="square">
            <a:spAutoFit/>
          </a:bodyPr>
          <a:lstStyle/>
          <a:p>
            <a:r>
              <a:rPr lang="en-GB" dirty="0">
                <a:latin typeface="+mj-lt"/>
                <a:cs typeface="Arial" panose="020B0604020202020204" pitchFamily="34" charset="0"/>
              </a:rPr>
              <a:t>c</a:t>
            </a:r>
            <a:endParaRPr lang="en-GB" dirty="0"/>
          </a:p>
        </p:txBody>
      </p:sp>
    </p:spTree>
    <p:extLst>
      <p:ext uri="{BB962C8B-B14F-4D97-AF65-F5344CB8AC3E}">
        <p14:creationId xmlns:p14="http://schemas.microsoft.com/office/powerpoint/2010/main" val="369788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oblem Statement Examples For Your Company — NEXEA">
            <a:extLst>
              <a:ext uri="{FF2B5EF4-FFF2-40B4-BE49-F238E27FC236}">
                <a16:creationId xmlns:a16="http://schemas.microsoft.com/office/drawing/2014/main" id="{B1E00FEF-2709-4888-996A-B642811C89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5781" y="68264"/>
            <a:ext cx="7440438" cy="6721475"/>
          </a:xfrm>
          <a:prstGeom prst="rect">
            <a:avLst/>
          </a:prstGeom>
          <a:solidFill>
            <a:srgbClr val="FFFFFF"/>
          </a:solidFill>
        </p:spPr>
      </p:pic>
    </p:spTree>
    <p:extLst>
      <p:ext uri="{BB962C8B-B14F-4D97-AF65-F5344CB8AC3E}">
        <p14:creationId xmlns:p14="http://schemas.microsoft.com/office/powerpoint/2010/main" val="719688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orgetown Public Schools Creativity, Inspiration, and Innovation - ppt  download">
            <a:extLst>
              <a:ext uri="{FF2B5EF4-FFF2-40B4-BE49-F238E27FC236}">
                <a16:creationId xmlns:a16="http://schemas.microsoft.com/office/drawing/2014/main" id="{BD85A634-E21E-779D-5EE8-0AFD59782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29"/>
          <a:stretch/>
        </p:blipFill>
        <p:spPr bwMode="auto">
          <a:xfrm>
            <a:off x="-277960" y="0"/>
            <a:ext cx="12469960" cy="6858000"/>
          </a:xfrm>
          <a:prstGeom prst="rect">
            <a:avLst/>
          </a:prstGeom>
          <a:solidFill>
            <a:srgbClr val="FFFFFF"/>
          </a:solidFill>
        </p:spPr>
      </p:pic>
    </p:spTree>
    <p:extLst>
      <p:ext uri="{BB962C8B-B14F-4D97-AF65-F5344CB8AC3E}">
        <p14:creationId xmlns:p14="http://schemas.microsoft.com/office/powerpoint/2010/main" val="3197200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71ACD579-381A-46F2-BC39-E687AB1983F9}"/>
              </a:ext>
            </a:extLst>
          </p:cNvPr>
          <p:cNvGraphicFramePr>
            <a:graphicFrameLocks noGrp="1"/>
          </p:cNvGraphicFramePr>
          <p:nvPr>
            <p:ph idx="1"/>
            <p:extLst>
              <p:ext uri="{D42A27DB-BD31-4B8C-83A1-F6EECF244321}">
                <p14:modId xmlns:p14="http://schemas.microsoft.com/office/powerpoint/2010/main" val="3608520661"/>
              </p:ext>
            </p:extLst>
          </p:nvPr>
        </p:nvGraphicFramePr>
        <p:xfrm>
          <a:off x="764343" y="295888"/>
          <a:ext cx="10992228" cy="656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256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person, sport, female&#10;&#10;Description automatically generated">
            <a:extLst>
              <a:ext uri="{FF2B5EF4-FFF2-40B4-BE49-F238E27FC236}">
                <a16:creationId xmlns:a16="http://schemas.microsoft.com/office/drawing/2014/main" id="{A09FAD0A-89D3-F642-B294-211E38C9C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6899" y="457200"/>
            <a:ext cx="6678203" cy="5943600"/>
          </a:xfrm>
          <a:prstGeom prst="rect">
            <a:avLst/>
          </a:prstGeom>
        </p:spPr>
      </p:pic>
    </p:spTree>
    <p:extLst>
      <p:ext uri="{BB962C8B-B14F-4D97-AF65-F5344CB8AC3E}">
        <p14:creationId xmlns:p14="http://schemas.microsoft.com/office/powerpoint/2010/main" val="1942021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loton bike review: it might be worth £6.5bn on the stock exchange, but is  it worth £2k to you?">
            <a:extLst>
              <a:ext uri="{FF2B5EF4-FFF2-40B4-BE49-F238E27FC236}">
                <a16:creationId xmlns:a16="http://schemas.microsoft.com/office/drawing/2014/main" id="{F7990A97-8520-4EF4-A87F-7BB498B79ED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63" r="7604"/>
          <a:stretch/>
        </p:blipFill>
        <p:spPr bwMode="auto">
          <a:xfrm>
            <a:off x="1524020" y="10"/>
            <a:ext cx="9143980" cy="6857990"/>
          </a:xfrm>
          <a:prstGeom prst="rect">
            <a:avLst/>
          </a:prstGeom>
          <a:solidFill>
            <a:srgbClr val="FFFFFF"/>
          </a:solidFill>
        </p:spPr>
      </p:pic>
    </p:spTree>
    <p:extLst>
      <p:ext uri="{BB962C8B-B14F-4D97-AF65-F5344CB8AC3E}">
        <p14:creationId xmlns:p14="http://schemas.microsoft.com/office/powerpoint/2010/main" val="1820122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0594E-A166-40D3-A4E9-AF1E40D292EC}"/>
              </a:ext>
            </a:extLst>
          </p:cNvPr>
          <p:cNvSpPr>
            <a:spLocks noGrp="1"/>
          </p:cNvSpPr>
          <p:nvPr>
            <p:ph idx="1"/>
          </p:nvPr>
        </p:nvSpPr>
        <p:spPr>
          <a:xfrm>
            <a:off x="1888138" y="1988841"/>
            <a:ext cx="8172440" cy="3656012"/>
          </a:xfrm>
        </p:spPr>
        <p:txBody>
          <a:bodyPr>
            <a:normAutofit/>
          </a:bodyPr>
          <a:lstStyle/>
          <a:p>
            <a:pPr marL="0" indent="0" algn="ctr">
              <a:buNone/>
            </a:pPr>
            <a:r>
              <a:rPr lang="en-GB" b="1" i="0" dirty="0">
                <a:effectLst/>
              </a:rPr>
              <a:t>How might we help students stay fit and healthy when they can’t get to a gym.</a:t>
            </a:r>
          </a:p>
        </p:txBody>
      </p:sp>
    </p:spTree>
    <p:extLst>
      <p:ext uri="{BB962C8B-B14F-4D97-AF65-F5344CB8AC3E}">
        <p14:creationId xmlns:p14="http://schemas.microsoft.com/office/powerpoint/2010/main" val="593535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68AE-CBDE-4A76-96FE-11E05BE6A8F3}"/>
              </a:ext>
            </a:extLst>
          </p:cNvPr>
          <p:cNvSpPr>
            <a:spLocks noGrp="1"/>
          </p:cNvSpPr>
          <p:nvPr>
            <p:ph type="title"/>
          </p:nvPr>
        </p:nvSpPr>
        <p:spPr>
          <a:xfrm>
            <a:off x="413657" y="457201"/>
            <a:ext cx="8229600" cy="1143000"/>
          </a:xfrm>
        </p:spPr>
        <p:txBody>
          <a:bodyPr anchor="ctr">
            <a:normAutofit/>
          </a:bodyPr>
          <a:lstStyle/>
          <a:p>
            <a:pPr>
              <a:lnSpc>
                <a:spcPct val="90000"/>
              </a:lnSpc>
            </a:pPr>
            <a:r>
              <a:rPr lang="en-GB" sz="3700"/>
              <a:t>Defining Creative Problem Solving (CPS)</a:t>
            </a:r>
          </a:p>
        </p:txBody>
      </p:sp>
      <p:sp>
        <p:nvSpPr>
          <p:cNvPr id="3" name="Content Placeholder 2">
            <a:extLst>
              <a:ext uri="{FF2B5EF4-FFF2-40B4-BE49-F238E27FC236}">
                <a16:creationId xmlns:a16="http://schemas.microsoft.com/office/drawing/2014/main" id="{62F6EE45-7DD1-4812-B0BC-BC8ACAC886CC}"/>
              </a:ext>
            </a:extLst>
          </p:cNvPr>
          <p:cNvSpPr>
            <a:spLocks noGrp="1"/>
          </p:cNvSpPr>
          <p:nvPr>
            <p:ph idx="1"/>
          </p:nvPr>
        </p:nvSpPr>
        <p:spPr>
          <a:xfrm>
            <a:off x="395844" y="2560617"/>
            <a:ext cx="11400312" cy="1736765"/>
          </a:xfrm>
        </p:spPr>
        <p:txBody>
          <a:bodyPr>
            <a:normAutofit/>
          </a:bodyPr>
          <a:lstStyle/>
          <a:p>
            <a:r>
              <a:rPr lang="en-GB" dirty="0"/>
              <a:t>“CPS is a proven method for approaching a problem or a challenge in an imaginative and innovative way. It helps you redefine the problems and opportunities you face, come up with new, innovative responses and solutions, and then take action” (Creative Education Foundation)</a:t>
            </a:r>
          </a:p>
          <a:p>
            <a:endParaRPr lang="en-GB" dirty="0"/>
          </a:p>
        </p:txBody>
      </p:sp>
    </p:spTree>
    <p:extLst>
      <p:ext uri="{BB962C8B-B14F-4D97-AF65-F5344CB8AC3E}">
        <p14:creationId xmlns:p14="http://schemas.microsoft.com/office/powerpoint/2010/main" val="2631563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usiness Idea Validation Frameworks">
            <a:extLst>
              <a:ext uri="{FF2B5EF4-FFF2-40B4-BE49-F238E27FC236}">
                <a16:creationId xmlns:a16="http://schemas.microsoft.com/office/drawing/2014/main" id="{7187C637-4C4D-DC94-F4FD-E8F452A4AC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9596" y="1339850"/>
            <a:ext cx="6072808"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10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C59A-0119-1D47-B0AE-51495DF23D69}"/>
              </a:ext>
            </a:extLst>
          </p:cNvPr>
          <p:cNvSpPr>
            <a:spLocks noGrp="1"/>
          </p:cNvSpPr>
          <p:nvPr>
            <p:ph type="title"/>
          </p:nvPr>
        </p:nvSpPr>
        <p:spPr>
          <a:xfrm>
            <a:off x="2152651" y="985623"/>
            <a:ext cx="2130137" cy="1778361"/>
          </a:xfrm>
        </p:spPr>
        <p:txBody>
          <a:bodyPr vert="horz" lIns="68580" tIns="34290" rIns="68580" bIns="34290" rtlCol="0" anchor="ctr">
            <a:normAutofit/>
          </a:bodyPr>
          <a:lstStyle/>
          <a:p>
            <a:r>
              <a:rPr lang="en-US" sz="2400" dirty="0">
                <a:solidFill>
                  <a:srgbClr val="FFFFFF"/>
                </a:solidFill>
                <a:latin typeface="Georgia" panose="02040502050405020303" pitchFamily="18" charset="0"/>
              </a:rPr>
              <a:t>Why important? </a:t>
            </a:r>
          </a:p>
        </p:txBody>
      </p:sp>
      <p:pic>
        <p:nvPicPr>
          <p:cNvPr id="6146" name="Picture 2" descr="What are the top 10 job skills for the future? | World Economic Forum">
            <a:extLst>
              <a:ext uri="{FF2B5EF4-FFF2-40B4-BE49-F238E27FC236}">
                <a16:creationId xmlns:a16="http://schemas.microsoft.com/office/drawing/2014/main" id="{838B44AB-9E4A-8647-B8DE-D50EDE301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3632" y="185265"/>
            <a:ext cx="6227970" cy="64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59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eat idea is simply the combination of many good ideas | Picture Quotes">
            <a:extLst>
              <a:ext uri="{FF2B5EF4-FFF2-40B4-BE49-F238E27FC236}">
                <a16:creationId xmlns:a16="http://schemas.microsoft.com/office/drawing/2014/main" id="{493AE61F-13C8-40B6-B06F-654037AFD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00" b="38450"/>
          <a:stretch/>
        </p:blipFill>
        <p:spPr bwMode="auto">
          <a:xfrm>
            <a:off x="2006601" y="1711454"/>
            <a:ext cx="8178799" cy="343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1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7FBB-FDB4-43C0-A88E-704755361FE5}"/>
              </a:ext>
            </a:extLst>
          </p:cNvPr>
          <p:cNvSpPr>
            <a:spLocks noGrp="1"/>
          </p:cNvSpPr>
          <p:nvPr>
            <p:ph type="title"/>
          </p:nvPr>
        </p:nvSpPr>
        <p:spPr/>
        <p:txBody>
          <a:bodyPr/>
          <a:lstStyle/>
          <a:p>
            <a:r>
              <a:rPr lang="en-GB" dirty="0"/>
              <a:t>Further learning </a:t>
            </a:r>
          </a:p>
        </p:txBody>
      </p:sp>
      <p:sp>
        <p:nvSpPr>
          <p:cNvPr id="3" name="Content Placeholder 2">
            <a:extLst>
              <a:ext uri="{FF2B5EF4-FFF2-40B4-BE49-F238E27FC236}">
                <a16:creationId xmlns:a16="http://schemas.microsoft.com/office/drawing/2014/main" id="{950E2B8C-1F11-471C-B9F3-73F47B81F8F8}"/>
              </a:ext>
            </a:extLst>
          </p:cNvPr>
          <p:cNvSpPr>
            <a:spLocks noGrp="1"/>
          </p:cNvSpPr>
          <p:nvPr>
            <p:ph idx="1"/>
          </p:nvPr>
        </p:nvSpPr>
        <p:spPr/>
        <p:txBody>
          <a:bodyPr>
            <a:normAutofit/>
          </a:bodyPr>
          <a:lstStyle/>
          <a:p>
            <a:r>
              <a:rPr lang="en-GB" dirty="0">
                <a:hlinkClick r:id="rId2"/>
              </a:rPr>
              <a:t>A crash course in creativity: Tina Seelig at </a:t>
            </a:r>
            <a:r>
              <a:rPr lang="en-GB" dirty="0" err="1">
                <a:hlinkClick r:id="rId2"/>
              </a:rPr>
              <a:t>TEDxStanford</a:t>
            </a:r>
            <a:endParaRPr lang="en-GB" dirty="0"/>
          </a:p>
          <a:p>
            <a:endParaRPr lang="en-GB" dirty="0"/>
          </a:p>
          <a:p>
            <a:r>
              <a:rPr lang="en-GB" dirty="0">
                <a:hlinkClick r:id="rId3"/>
              </a:rPr>
              <a:t>Seven Habits of Highly Creative People | </a:t>
            </a:r>
            <a:r>
              <a:rPr lang="en-GB" dirty="0" err="1">
                <a:hlinkClick r:id="rId3"/>
              </a:rPr>
              <a:t>Dr.</a:t>
            </a:r>
            <a:r>
              <a:rPr lang="en-GB" dirty="0">
                <a:hlinkClick r:id="rId3"/>
              </a:rPr>
              <a:t> Pavan Soni | </a:t>
            </a:r>
            <a:r>
              <a:rPr lang="en-GB" dirty="0" err="1">
                <a:hlinkClick r:id="rId3"/>
              </a:rPr>
              <a:t>TEDxIBSPune</a:t>
            </a:r>
            <a:endParaRPr lang="en-GB" dirty="0"/>
          </a:p>
          <a:p>
            <a:endParaRPr lang="en-GB" dirty="0"/>
          </a:p>
          <a:p>
            <a:r>
              <a:rPr lang="en-GB" dirty="0">
                <a:hlinkClick r:id="rId4"/>
              </a:rPr>
              <a:t>LinkedIn Learning:  Critical Thinking and Problem Solving</a:t>
            </a:r>
            <a:endParaRPr lang="en-GB" dirty="0"/>
          </a:p>
          <a:p>
            <a:endParaRPr lang="en-GB" dirty="0"/>
          </a:p>
          <a:p>
            <a:r>
              <a:rPr lang="en-GB" dirty="0">
                <a:hlinkClick r:id="rId5"/>
              </a:rPr>
              <a:t>Hidden Path to Creativity</a:t>
            </a: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89785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1. Title Placeholder">
            <a:extLst>
              <a:ext uri="{FF2B5EF4-FFF2-40B4-BE49-F238E27FC236}">
                <a16:creationId xmlns:a16="http://schemas.microsoft.com/office/drawing/2014/main" id="{8278A091-6F16-5110-FD5B-381CEA57DF78}"/>
              </a:ext>
            </a:extLst>
          </p:cNvPr>
          <p:cNvSpPr>
            <a:spLocks noGrp="1"/>
          </p:cNvSpPr>
          <p:nvPr>
            <p:ph type="title"/>
          </p:nvPr>
        </p:nvSpPr>
        <p:spPr/>
        <p:txBody>
          <a:bodyPr/>
          <a:lstStyle/>
          <a:p>
            <a:r>
              <a:rPr lang="en-US" dirty="0"/>
              <a:t>Creative problem solving and your career</a:t>
            </a:r>
          </a:p>
        </p:txBody>
      </p:sp>
      <p:sp>
        <p:nvSpPr>
          <p:cNvPr id="65" name="2. Content Placeholder (1)">
            <a:extLst>
              <a:ext uri="{FF2B5EF4-FFF2-40B4-BE49-F238E27FC236}">
                <a16:creationId xmlns:a16="http://schemas.microsoft.com/office/drawing/2014/main" id="{944D682F-3CA8-7CE3-408A-5E687BDEC5FB}"/>
              </a:ext>
            </a:extLst>
          </p:cNvPr>
          <p:cNvSpPr>
            <a:spLocks noGrp="1"/>
          </p:cNvSpPr>
          <p:nvPr>
            <p:ph sz="half" idx="14"/>
          </p:nvPr>
        </p:nvSpPr>
        <p:spPr>
          <a:xfrm>
            <a:off x="339970" y="2431370"/>
            <a:ext cx="2115798" cy="2233097"/>
          </a:xfrm>
        </p:spPr>
        <p:txBody>
          <a:bodyPr/>
          <a:lstStyle/>
          <a:p>
            <a:pPr algn="ct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desire to work collaboratively with a curious approach, challenging yourself to find new solutions”</a:t>
            </a:r>
          </a:p>
          <a:p>
            <a:endParaRPr lang="en-US" dirty="0"/>
          </a:p>
        </p:txBody>
      </p:sp>
      <p:sp>
        <p:nvSpPr>
          <p:cNvPr id="63" name="3. Text Placeholder (1)">
            <a:extLst>
              <a:ext uri="{FF2B5EF4-FFF2-40B4-BE49-F238E27FC236}">
                <a16:creationId xmlns:a16="http://schemas.microsoft.com/office/drawing/2014/main" id="{B520F0E8-7108-6C1B-9336-34D4E6C2DE8C}"/>
              </a:ext>
            </a:extLst>
          </p:cNvPr>
          <p:cNvSpPr>
            <a:spLocks noGrp="1"/>
          </p:cNvSpPr>
          <p:nvPr>
            <p:ph type="subTitle" idx="1"/>
          </p:nvPr>
        </p:nvSpPr>
        <p:spPr>
          <a:xfrm>
            <a:off x="561967" y="4815490"/>
            <a:ext cx="1896776" cy="1067009"/>
          </a:xfrm>
        </p:spPr>
        <p:txBody>
          <a:bodyPr>
            <a:normAutofit/>
          </a:bodyPr>
          <a:lstStyle/>
          <a:p>
            <a:r>
              <a:rPr lang="en-US" sz="1400" dirty="0"/>
              <a:t>Atkins - Information Management Graduate Scheme</a:t>
            </a:r>
          </a:p>
        </p:txBody>
      </p:sp>
      <p:sp>
        <p:nvSpPr>
          <p:cNvPr id="70" name="4. Content Placeholder (2)">
            <a:extLst>
              <a:ext uri="{FF2B5EF4-FFF2-40B4-BE49-F238E27FC236}">
                <a16:creationId xmlns:a16="http://schemas.microsoft.com/office/drawing/2014/main" id="{D35E3FA2-56F3-DA6E-70B4-BA85938B8CDB}"/>
              </a:ext>
            </a:extLst>
          </p:cNvPr>
          <p:cNvSpPr>
            <a:spLocks noGrp="1"/>
          </p:cNvSpPr>
          <p:nvPr>
            <p:ph sz="half" idx="19"/>
          </p:nvPr>
        </p:nvSpPr>
        <p:spPr>
          <a:xfrm>
            <a:off x="2615789" y="2447707"/>
            <a:ext cx="2024270" cy="1896775"/>
          </a:xfrm>
        </p:spPr>
        <p:txBody>
          <a:bodyPr vert="horz" lIns="91440" tIns="45720" rIns="91440" bIns="45720" rtlCol="0" anchor="t">
            <a:normAutofit fontScale="92500" lnSpcReduction="20000"/>
          </a:bodyPr>
          <a:lstStyle/>
          <a:p>
            <a:pPr algn="ctr"/>
            <a:r>
              <a:rPr lang="en-GB" sz="1900" kern="0" dirty="0">
                <a:effectLst/>
                <a:latin typeface="+mn-lt"/>
                <a:ea typeface="Times New Roman" panose="02020603050405020304" pitchFamily="18" charset="0"/>
                <a:cs typeface="Times New Roman"/>
              </a:rPr>
              <a:t>“The ability to think analytically, to apply skills and knowledge in new contexts, and to problem solve by thinking beyond traditional solutions”</a:t>
            </a:r>
            <a:endParaRPr lang="en-GB" sz="1900" kern="100">
              <a:effectLst/>
              <a:latin typeface="+mn-lt"/>
              <a:ea typeface="Calibri" panose="020F0502020204030204" pitchFamily="34" charset="0"/>
              <a:cs typeface="Times New Roman"/>
            </a:endParaRPr>
          </a:p>
          <a:p>
            <a:endParaRPr lang="en-US" dirty="0"/>
          </a:p>
        </p:txBody>
      </p:sp>
      <p:sp>
        <p:nvSpPr>
          <p:cNvPr id="73" name="5. Text Placeholder (2)">
            <a:extLst>
              <a:ext uri="{FF2B5EF4-FFF2-40B4-BE49-F238E27FC236}">
                <a16:creationId xmlns:a16="http://schemas.microsoft.com/office/drawing/2014/main" id="{23C562EF-58BA-0965-A00B-64A9EB730457}"/>
              </a:ext>
            </a:extLst>
          </p:cNvPr>
          <p:cNvSpPr>
            <a:spLocks noGrp="1"/>
          </p:cNvSpPr>
          <p:nvPr>
            <p:ph type="body" sz="quarter" idx="23"/>
          </p:nvPr>
        </p:nvSpPr>
        <p:spPr>
          <a:xfrm>
            <a:off x="2788428" y="4815949"/>
            <a:ext cx="1897133" cy="1066089"/>
          </a:xfrm>
        </p:spPr>
        <p:txBody>
          <a:bodyPr/>
          <a:lstStyle/>
          <a:p>
            <a:r>
              <a:rPr lang="en-US" sz="1400" dirty="0"/>
              <a:t>University of Birmingham - Graduate Trainee Scheme</a:t>
            </a:r>
          </a:p>
        </p:txBody>
      </p:sp>
      <p:sp>
        <p:nvSpPr>
          <p:cNvPr id="66" name="6. Content Placeholder (3)">
            <a:extLst>
              <a:ext uri="{FF2B5EF4-FFF2-40B4-BE49-F238E27FC236}">
                <a16:creationId xmlns:a16="http://schemas.microsoft.com/office/drawing/2014/main" id="{097BA1FE-AC7B-1F08-8CC0-CCCA04F8DD4A}"/>
              </a:ext>
            </a:extLst>
          </p:cNvPr>
          <p:cNvSpPr>
            <a:spLocks noGrp="1"/>
          </p:cNvSpPr>
          <p:nvPr>
            <p:ph sz="half" idx="15"/>
          </p:nvPr>
        </p:nvSpPr>
        <p:spPr>
          <a:xfrm>
            <a:off x="4809869" y="2495794"/>
            <a:ext cx="2102510" cy="2104247"/>
          </a:xfrm>
        </p:spPr>
        <p:txBody>
          <a:bodyPr>
            <a:normAutofit fontScale="77500" lnSpcReduction="20000"/>
          </a:bodyPr>
          <a:lstStyle/>
          <a:p>
            <a:pPr algn="ctr"/>
            <a:r>
              <a:rPr lang="en-GB" sz="2300" kern="100" dirty="0">
                <a:effectLst/>
                <a:latin typeface="Calibri" panose="020F0502020204030204" pitchFamily="34" charset="0"/>
                <a:ea typeface="Calibri" panose="020F0502020204030204" pitchFamily="34" charset="0"/>
                <a:cs typeface="Times New Roman" panose="02020603050405020304" pitchFamily="18" charset="0"/>
              </a:rPr>
              <a:t>“Challenging the status quo, identifying and solving problems, creating innovative new solutions and delivering change across our business”</a:t>
            </a:r>
          </a:p>
          <a:p>
            <a:endParaRPr lang="en-US" dirty="0"/>
          </a:p>
        </p:txBody>
      </p:sp>
      <p:sp>
        <p:nvSpPr>
          <p:cNvPr id="68" name="7. Text Placeholder (3)">
            <a:extLst>
              <a:ext uri="{FF2B5EF4-FFF2-40B4-BE49-F238E27FC236}">
                <a16:creationId xmlns:a16="http://schemas.microsoft.com/office/drawing/2014/main" id="{21F980DF-C14F-3F50-68C3-D795188677F9}"/>
              </a:ext>
            </a:extLst>
          </p:cNvPr>
          <p:cNvSpPr>
            <a:spLocks noGrp="1"/>
          </p:cNvSpPr>
          <p:nvPr>
            <p:ph type="body" sz="quarter" idx="17"/>
          </p:nvPr>
        </p:nvSpPr>
        <p:spPr>
          <a:xfrm>
            <a:off x="5015246" y="4856986"/>
            <a:ext cx="1897133" cy="1066089"/>
          </a:xfrm>
        </p:spPr>
        <p:txBody>
          <a:bodyPr/>
          <a:lstStyle/>
          <a:p>
            <a:r>
              <a:rPr lang="en-US" sz="1400" dirty="0"/>
              <a:t>Aviva – Change Delivery Graduate Pathway</a:t>
            </a:r>
          </a:p>
        </p:txBody>
      </p:sp>
      <p:sp>
        <p:nvSpPr>
          <p:cNvPr id="71" name="8. Content Placeholder (4)">
            <a:extLst>
              <a:ext uri="{FF2B5EF4-FFF2-40B4-BE49-F238E27FC236}">
                <a16:creationId xmlns:a16="http://schemas.microsoft.com/office/drawing/2014/main" id="{BCA103B5-A26A-BE63-8A38-5BEEB846C7FD}"/>
              </a:ext>
            </a:extLst>
          </p:cNvPr>
          <p:cNvSpPr>
            <a:spLocks noGrp="1"/>
          </p:cNvSpPr>
          <p:nvPr>
            <p:ph sz="half" idx="20"/>
          </p:nvPr>
        </p:nvSpPr>
        <p:spPr>
          <a:xfrm>
            <a:off x="6994160" y="2300095"/>
            <a:ext cx="2609074" cy="2495643"/>
          </a:xfrm>
        </p:spPr>
        <p:txBody>
          <a:bodyPr vert="horz" lIns="91440" tIns="45720" rIns="91440" bIns="45720" rtlCol="0" anchor="t">
            <a:normAutofit/>
          </a:bodyPr>
          <a:lstStyle/>
          <a:p>
            <a:pPr algn="ctr"/>
            <a:r>
              <a:rPr lang="en-GB" sz="1800" b="0" i="0" dirty="0">
                <a:effectLst/>
                <a:latin typeface="+mn-lt"/>
                <a:cs typeface="Arial"/>
              </a:rPr>
              <a:t>“The roles require intellectual curiosity; self-confidence and belief in your own abilities and judgement; good communication, analytical, numerical and problem-solving skills.”</a:t>
            </a:r>
            <a:endParaRPr lang="en-US" sz="1800">
              <a:latin typeface="+mn-lt"/>
              <a:cs typeface="Arial"/>
            </a:endParaRPr>
          </a:p>
        </p:txBody>
      </p:sp>
      <p:sp>
        <p:nvSpPr>
          <p:cNvPr id="72" name="9. Text Placeholder (4)">
            <a:extLst>
              <a:ext uri="{FF2B5EF4-FFF2-40B4-BE49-F238E27FC236}">
                <a16:creationId xmlns:a16="http://schemas.microsoft.com/office/drawing/2014/main" id="{02303763-260E-82CC-0727-C1C3AD7DB201}"/>
              </a:ext>
            </a:extLst>
          </p:cNvPr>
          <p:cNvSpPr>
            <a:spLocks noGrp="1"/>
          </p:cNvSpPr>
          <p:nvPr>
            <p:ph type="body" sz="quarter" idx="22"/>
          </p:nvPr>
        </p:nvSpPr>
        <p:spPr>
          <a:xfrm>
            <a:off x="7300109" y="4833747"/>
            <a:ext cx="1897133" cy="1066089"/>
          </a:xfrm>
        </p:spPr>
        <p:txBody>
          <a:bodyPr/>
          <a:lstStyle/>
          <a:p>
            <a:r>
              <a:rPr lang="en-US" sz="1400" dirty="0"/>
              <a:t>Department for Levelling Up, Housing and Communities - Senior Research Officers</a:t>
            </a:r>
          </a:p>
        </p:txBody>
      </p:sp>
      <p:sp>
        <p:nvSpPr>
          <p:cNvPr id="67" name="10. Content Placeholder (5)">
            <a:extLst>
              <a:ext uri="{FF2B5EF4-FFF2-40B4-BE49-F238E27FC236}">
                <a16:creationId xmlns:a16="http://schemas.microsoft.com/office/drawing/2014/main" id="{4F17EF2A-8169-E9A1-2CF4-6A1939ECE2D4}"/>
              </a:ext>
            </a:extLst>
          </p:cNvPr>
          <p:cNvSpPr>
            <a:spLocks noGrp="1"/>
          </p:cNvSpPr>
          <p:nvPr>
            <p:ph sz="half" idx="16"/>
          </p:nvPr>
        </p:nvSpPr>
        <p:spPr>
          <a:xfrm>
            <a:off x="9876643" y="2480612"/>
            <a:ext cx="1896775" cy="1896775"/>
          </a:xfrm>
        </p:spPr>
        <p:txBody>
          <a:bodyPr vert="horz" lIns="91440" tIns="45720" rIns="91440" bIns="45720" rtlCol="0" anchor="t">
            <a:normAutofit lnSpcReduction="10000"/>
          </a:bodyPr>
          <a:lstStyle/>
          <a:p>
            <a:pPr algn="ctr"/>
            <a:r>
              <a:rPr lang="en-GB" sz="1800" dirty="0">
                <a:latin typeface="+mn-lt"/>
                <a:cs typeface="Arial"/>
              </a:rPr>
              <a:t>“Y</a:t>
            </a:r>
            <a:r>
              <a:rPr lang="en-GB" sz="1800" b="0" i="0" dirty="0">
                <a:effectLst/>
                <a:latin typeface="+mn-lt"/>
                <a:cs typeface="Arial"/>
              </a:rPr>
              <a:t>ou’ll enjoy working with colleagues across departments to achieve high standards, collaboratively solving problems”</a:t>
            </a:r>
            <a:endParaRPr lang="en-US" sz="1800">
              <a:latin typeface="+mn-lt"/>
              <a:cs typeface="Arial"/>
            </a:endParaRPr>
          </a:p>
        </p:txBody>
      </p:sp>
      <p:sp>
        <p:nvSpPr>
          <p:cNvPr id="69" name="11. Text Placeholder (5)">
            <a:extLst>
              <a:ext uri="{FF2B5EF4-FFF2-40B4-BE49-F238E27FC236}">
                <a16:creationId xmlns:a16="http://schemas.microsoft.com/office/drawing/2014/main" id="{3927951C-A785-BBAF-E82A-A3FE690AAD19}"/>
              </a:ext>
            </a:extLst>
          </p:cNvPr>
          <p:cNvSpPr>
            <a:spLocks noGrp="1"/>
          </p:cNvSpPr>
          <p:nvPr>
            <p:ph type="body" sz="quarter" idx="18"/>
          </p:nvPr>
        </p:nvSpPr>
        <p:spPr>
          <a:xfrm>
            <a:off x="10020481" y="4815950"/>
            <a:ext cx="1897133" cy="1066088"/>
          </a:xfrm>
        </p:spPr>
        <p:txBody>
          <a:bodyPr/>
          <a:lstStyle/>
          <a:p>
            <a:r>
              <a:rPr lang="en-US" sz="1400" dirty="0"/>
              <a:t>Royal Collection Trust - Collections Management Assistant</a:t>
            </a:r>
          </a:p>
        </p:txBody>
      </p:sp>
      <p:pic>
        <p:nvPicPr>
          <p:cNvPr id="2" name="Picture 1">
            <a:extLst>
              <a:ext uri="{FF2B5EF4-FFF2-40B4-BE49-F238E27FC236}">
                <a16:creationId xmlns:a16="http://schemas.microsoft.com/office/drawing/2014/main" id="{531D13FA-13D1-E819-7624-C382565273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032" y="1064140"/>
            <a:ext cx="2022647" cy="1011324"/>
          </a:xfrm>
          <a:prstGeom prst="rect">
            <a:avLst/>
          </a:prstGeom>
          <a:noFill/>
        </p:spPr>
      </p:pic>
      <p:pic>
        <p:nvPicPr>
          <p:cNvPr id="3" name="Picture 2">
            <a:extLst>
              <a:ext uri="{FF2B5EF4-FFF2-40B4-BE49-F238E27FC236}">
                <a16:creationId xmlns:a16="http://schemas.microsoft.com/office/drawing/2014/main" id="{74C4FA39-412A-8516-3BF3-7D24660C7E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9310" y="915585"/>
            <a:ext cx="1308435" cy="1308435"/>
          </a:xfrm>
          <a:prstGeom prst="rect">
            <a:avLst/>
          </a:prstGeom>
          <a:noFill/>
        </p:spPr>
      </p:pic>
      <p:pic>
        <p:nvPicPr>
          <p:cNvPr id="6" name="Picture 5">
            <a:extLst>
              <a:ext uri="{FF2B5EF4-FFF2-40B4-BE49-F238E27FC236}">
                <a16:creationId xmlns:a16="http://schemas.microsoft.com/office/drawing/2014/main" id="{6384017C-3AD0-1B18-BB40-7B4E7C699365}"/>
              </a:ext>
            </a:extLst>
          </p:cNvPr>
          <p:cNvPicPr>
            <a:picLocks noChangeAspect="1"/>
          </p:cNvPicPr>
          <p:nvPr/>
        </p:nvPicPr>
        <p:blipFill>
          <a:blip r:embed="rId4"/>
          <a:stretch>
            <a:fillRect/>
          </a:stretch>
        </p:blipFill>
        <p:spPr>
          <a:xfrm>
            <a:off x="2800094" y="1166410"/>
            <a:ext cx="2009775" cy="695325"/>
          </a:xfrm>
          <a:prstGeom prst="rect">
            <a:avLst/>
          </a:prstGeom>
        </p:spPr>
      </p:pic>
      <p:pic>
        <p:nvPicPr>
          <p:cNvPr id="8" name="Picture 7">
            <a:extLst>
              <a:ext uri="{FF2B5EF4-FFF2-40B4-BE49-F238E27FC236}">
                <a16:creationId xmlns:a16="http://schemas.microsoft.com/office/drawing/2014/main" id="{668D97F1-22A5-496F-50AC-D4354AC25FE2}"/>
              </a:ext>
            </a:extLst>
          </p:cNvPr>
          <p:cNvPicPr>
            <a:picLocks noChangeAspect="1"/>
          </p:cNvPicPr>
          <p:nvPr/>
        </p:nvPicPr>
        <p:blipFill>
          <a:blip r:embed="rId5"/>
          <a:stretch>
            <a:fillRect/>
          </a:stretch>
        </p:blipFill>
        <p:spPr>
          <a:xfrm>
            <a:off x="7054119" y="1166410"/>
            <a:ext cx="2389115" cy="890544"/>
          </a:xfrm>
          <a:prstGeom prst="rect">
            <a:avLst/>
          </a:prstGeom>
        </p:spPr>
      </p:pic>
      <p:pic>
        <p:nvPicPr>
          <p:cNvPr id="10" name="Picture 9">
            <a:extLst>
              <a:ext uri="{FF2B5EF4-FFF2-40B4-BE49-F238E27FC236}">
                <a16:creationId xmlns:a16="http://schemas.microsoft.com/office/drawing/2014/main" id="{9A99C933-BC97-B9EF-6042-B3F7C0970331}"/>
              </a:ext>
            </a:extLst>
          </p:cNvPr>
          <p:cNvPicPr>
            <a:picLocks noChangeAspect="1"/>
          </p:cNvPicPr>
          <p:nvPr/>
        </p:nvPicPr>
        <p:blipFill>
          <a:blip r:embed="rId6"/>
          <a:stretch>
            <a:fillRect/>
          </a:stretch>
        </p:blipFill>
        <p:spPr>
          <a:xfrm>
            <a:off x="9637289" y="1078638"/>
            <a:ext cx="2554711" cy="1066088"/>
          </a:xfrm>
          <a:prstGeom prst="rect">
            <a:avLst/>
          </a:prstGeom>
        </p:spPr>
      </p:pic>
    </p:spTree>
    <p:extLst>
      <p:ext uri="{BB962C8B-B14F-4D97-AF65-F5344CB8AC3E}">
        <p14:creationId xmlns:p14="http://schemas.microsoft.com/office/powerpoint/2010/main" val="139997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itle Placeholder">
            <a:extLst>
              <a:ext uri="{FF2B5EF4-FFF2-40B4-BE49-F238E27FC236}">
                <a16:creationId xmlns:a16="http://schemas.microsoft.com/office/drawing/2014/main" id="{9479E6CE-7A6A-729B-1162-DFABF219681F}"/>
              </a:ext>
            </a:extLst>
          </p:cNvPr>
          <p:cNvSpPr>
            <a:spLocks noGrp="1"/>
          </p:cNvSpPr>
          <p:nvPr>
            <p:ph type="title"/>
          </p:nvPr>
        </p:nvSpPr>
        <p:spPr>
          <a:xfrm>
            <a:off x="505831" y="716337"/>
            <a:ext cx="9921240" cy="478155"/>
          </a:xfrm>
        </p:spPr>
        <p:txBody>
          <a:bodyPr/>
          <a:lstStyle/>
          <a:p>
            <a:pPr algn="ctr"/>
            <a:r>
              <a:rPr lang="en-US" dirty="0"/>
              <a:t>Giving examples of your problem-solving skills</a:t>
            </a:r>
          </a:p>
        </p:txBody>
      </p:sp>
      <p:sp>
        <p:nvSpPr>
          <p:cNvPr id="11" name="2. Content Placeholder">
            <a:extLst>
              <a:ext uri="{FF2B5EF4-FFF2-40B4-BE49-F238E27FC236}">
                <a16:creationId xmlns:a16="http://schemas.microsoft.com/office/drawing/2014/main" id="{3EBE831B-566A-67DE-1459-8A2EB49DFBFE}"/>
              </a:ext>
            </a:extLst>
          </p:cNvPr>
          <p:cNvSpPr>
            <a:spLocks noGrp="1"/>
          </p:cNvSpPr>
          <p:nvPr>
            <p:ph sz="half" idx="1"/>
          </p:nvPr>
        </p:nvSpPr>
        <p:spPr>
          <a:xfrm>
            <a:off x="502920" y="1762704"/>
            <a:ext cx="5181600" cy="4378959"/>
          </a:xfrm>
        </p:spPr>
        <p:txBody>
          <a:bodyPr/>
          <a:lstStyle/>
          <a:p>
            <a:r>
              <a:rPr lang="en-US" b="1" dirty="0"/>
              <a:t>Examples could be…</a:t>
            </a:r>
          </a:p>
          <a:p>
            <a:pPr marL="342900" indent="-342900">
              <a:buFont typeface="Arial" panose="020B0604020202020204" pitchFamily="34" charset="0"/>
              <a:buChar char="•"/>
            </a:pPr>
            <a:r>
              <a:rPr lang="en-US" dirty="0"/>
              <a:t>Projects</a:t>
            </a:r>
          </a:p>
          <a:p>
            <a:pPr marL="342900" indent="-342900">
              <a:buFont typeface="Arial" panose="020B0604020202020204" pitchFamily="34" charset="0"/>
              <a:buChar char="•"/>
            </a:pPr>
            <a:r>
              <a:rPr lang="en-US" dirty="0"/>
              <a:t>Group projects/challenges</a:t>
            </a:r>
          </a:p>
          <a:p>
            <a:pPr marL="342900" indent="-342900">
              <a:buFont typeface="Arial" panose="020B0604020202020204" pitchFamily="34" charset="0"/>
              <a:buChar char="•"/>
            </a:pPr>
            <a:r>
              <a:rPr lang="en-US" dirty="0"/>
              <a:t>Dissertation/Thesis</a:t>
            </a:r>
          </a:p>
          <a:p>
            <a:pPr marL="342900" indent="-342900">
              <a:buFont typeface="Arial" panose="020B0604020202020204" pitchFamily="34" charset="0"/>
              <a:buChar char="•"/>
            </a:pPr>
            <a:r>
              <a:rPr lang="en-US" dirty="0"/>
              <a:t>Student rep roles</a:t>
            </a:r>
          </a:p>
          <a:p>
            <a:pPr marL="342900" indent="-342900">
              <a:buFont typeface="Arial" panose="020B0604020202020204" pitchFamily="34" charset="0"/>
              <a:buChar char="•"/>
            </a:pPr>
            <a:r>
              <a:rPr lang="en-US" dirty="0"/>
              <a:t>Part-time jobs</a:t>
            </a:r>
          </a:p>
        </p:txBody>
      </p:sp>
      <p:sp>
        <p:nvSpPr>
          <p:cNvPr id="13" name="3. Content Placeholder">
            <a:extLst>
              <a:ext uri="{FF2B5EF4-FFF2-40B4-BE49-F238E27FC236}">
                <a16:creationId xmlns:a16="http://schemas.microsoft.com/office/drawing/2014/main" id="{C1BD2AA9-A2C3-CFB9-7695-BA926023DE92}"/>
              </a:ext>
            </a:extLst>
          </p:cNvPr>
          <p:cNvSpPr>
            <a:spLocks noGrp="1"/>
          </p:cNvSpPr>
          <p:nvPr>
            <p:ph sz="half" idx="11"/>
          </p:nvPr>
        </p:nvSpPr>
        <p:spPr>
          <a:xfrm>
            <a:off x="6288555" y="1762704"/>
            <a:ext cx="5181600" cy="4378959"/>
          </a:xfrm>
        </p:spPr>
        <p:txBody>
          <a:bodyPr/>
          <a:lstStyle/>
          <a:p>
            <a:r>
              <a:rPr lang="en-US" b="1" dirty="0"/>
              <a:t>Articulating your skills in applications and interviews</a:t>
            </a:r>
          </a:p>
          <a:p>
            <a:r>
              <a:rPr lang="en-US" dirty="0"/>
              <a:t>S - Situation</a:t>
            </a:r>
          </a:p>
          <a:p>
            <a:r>
              <a:rPr lang="en-US" dirty="0"/>
              <a:t>T - Task</a:t>
            </a:r>
          </a:p>
          <a:p>
            <a:r>
              <a:rPr lang="en-US" dirty="0"/>
              <a:t>A - Action</a:t>
            </a:r>
          </a:p>
          <a:p>
            <a:r>
              <a:rPr lang="en-US" dirty="0"/>
              <a:t>R - Result</a:t>
            </a:r>
          </a:p>
        </p:txBody>
      </p:sp>
    </p:spTree>
    <p:extLst>
      <p:ext uri="{BB962C8B-B14F-4D97-AF65-F5344CB8AC3E}">
        <p14:creationId xmlns:p14="http://schemas.microsoft.com/office/powerpoint/2010/main" val="238123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e in a crowd">
            <a:extLst>
              <a:ext uri="{FF2B5EF4-FFF2-40B4-BE49-F238E27FC236}">
                <a16:creationId xmlns:a16="http://schemas.microsoft.com/office/drawing/2014/main" id="{BE945805-4F52-C996-9864-BAB37A035EDC}"/>
              </a:ext>
            </a:extLst>
          </p:cNvPr>
          <p:cNvPicPr>
            <a:picLocks noChangeAspect="1"/>
          </p:cNvPicPr>
          <p:nvPr/>
        </p:nvPicPr>
        <p:blipFill rotWithShape="1">
          <a:blip r:embed="rId2"/>
          <a:srcRect t="7734" b="17266"/>
          <a:stretch/>
        </p:blipFill>
        <p:spPr>
          <a:xfrm>
            <a:off x="1521716" y="857258"/>
            <a:ext cx="9143999" cy="5143493"/>
          </a:xfrm>
          <a:prstGeom prst="rect">
            <a:avLst/>
          </a:prstGeom>
        </p:spPr>
      </p:pic>
      <p:sp>
        <p:nvSpPr>
          <p:cNvPr id="2" name="Title 1">
            <a:extLst>
              <a:ext uri="{FF2B5EF4-FFF2-40B4-BE49-F238E27FC236}">
                <a16:creationId xmlns:a16="http://schemas.microsoft.com/office/drawing/2014/main" id="{F011065D-7B98-4A22-AF15-092CD8680951}"/>
              </a:ext>
            </a:extLst>
          </p:cNvPr>
          <p:cNvSpPr>
            <a:spLocks noGrp="1"/>
          </p:cNvSpPr>
          <p:nvPr>
            <p:ph type="title"/>
          </p:nvPr>
        </p:nvSpPr>
        <p:spPr>
          <a:xfrm>
            <a:off x="2346960" y="1101412"/>
            <a:ext cx="7543800" cy="2681084"/>
          </a:xfrm>
          <a:effectLst>
            <a:outerShdw blurRad="50800" dist="38100" dir="2700000" algn="tl" rotWithShape="0">
              <a:prstClr val="black">
                <a:alpha val="40000"/>
              </a:prstClr>
            </a:outerShdw>
          </a:effectLst>
        </p:spPr>
        <p:txBody>
          <a:bodyPr vert="horz" lIns="68580" tIns="34290" rIns="68580" bIns="34290" rtlCol="0" anchor="b">
            <a:normAutofit/>
          </a:bodyPr>
          <a:lstStyle/>
          <a:p>
            <a:pPr algn="ctr"/>
            <a:r>
              <a:rPr lang="en-US" sz="3900">
                <a:solidFill>
                  <a:srgbClr val="FFFFFF"/>
                </a:solidFill>
              </a:rPr>
              <a:t>Your PG team and further support </a:t>
            </a:r>
          </a:p>
        </p:txBody>
      </p:sp>
    </p:spTree>
    <p:extLst>
      <p:ext uri="{BB962C8B-B14F-4D97-AF65-F5344CB8AC3E}">
        <p14:creationId xmlns:p14="http://schemas.microsoft.com/office/powerpoint/2010/main" val="29696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16BE-38A7-602E-3351-6EB91A4F284D}"/>
              </a:ext>
            </a:extLst>
          </p:cNvPr>
          <p:cNvSpPr>
            <a:spLocks noGrp="1"/>
          </p:cNvSpPr>
          <p:nvPr>
            <p:ph type="title"/>
          </p:nvPr>
        </p:nvSpPr>
        <p:spPr/>
        <p:txBody>
          <a:bodyPr/>
          <a:lstStyle/>
          <a:p>
            <a:r>
              <a:rPr lang="en-GB" dirty="0"/>
              <a:t>B-Enterprising</a:t>
            </a:r>
          </a:p>
        </p:txBody>
      </p:sp>
      <p:pic>
        <p:nvPicPr>
          <p:cNvPr id="5" name="Picture 4">
            <a:extLst>
              <a:ext uri="{FF2B5EF4-FFF2-40B4-BE49-F238E27FC236}">
                <a16:creationId xmlns:a16="http://schemas.microsoft.com/office/drawing/2014/main" id="{3D4602F4-6D83-53CC-8C29-689E4947A655}"/>
              </a:ext>
            </a:extLst>
          </p:cNvPr>
          <p:cNvPicPr>
            <a:picLocks noChangeAspect="1"/>
          </p:cNvPicPr>
          <p:nvPr/>
        </p:nvPicPr>
        <p:blipFill>
          <a:blip r:embed="rId2"/>
          <a:stretch>
            <a:fillRect/>
          </a:stretch>
        </p:blipFill>
        <p:spPr>
          <a:xfrm>
            <a:off x="3952875" y="1285875"/>
            <a:ext cx="4286250" cy="4286250"/>
          </a:xfrm>
          <a:prstGeom prst="rect">
            <a:avLst/>
          </a:prstGeom>
        </p:spPr>
      </p:pic>
    </p:spTree>
    <p:extLst>
      <p:ext uri="{BB962C8B-B14F-4D97-AF65-F5344CB8AC3E}">
        <p14:creationId xmlns:p14="http://schemas.microsoft.com/office/powerpoint/2010/main" val="547840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ngle Wall Cardboard Boxes &amp; Cartons | Kite Packaging">
            <a:extLst>
              <a:ext uri="{FF2B5EF4-FFF2-40B4-BE49-F238E27FC236}">
                <a16:creationId xmlns:a16="http://schemas.microsoft.com/office/drawing/2014/main" id="{3CF4EBAC-7077-2ADE-1F3C-D070606B61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Tree>
    <p:extLst>
      <p:ext uri="{BB962C8B-B14F-4D97-AF65-F5344CB8AC3E}">
        <p14:creationId xmlns:p14="http://schemas.microsoft.com/office/powerpoint/2010/main" val="410784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683EB29D-0592-17DC-C007-3D4CDA8B69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14" b="8052"/>
          <a:stretch/>
        </p:blipFill>
        <p:spPr bwMode="auto">
          <a:xfrm>
            <a:off x="1849105" y="68263"/>
            <a:ext cx="8493790" cy="6721475"/>
          </a:xfrm>
          <a:prstGeom prst="rect">
            <a:avLst/>
          </a:prstGeom>
          <a:solidFill>
            <a:srgbClr val="FFFFFF"/>
          </a:solidFill>
        </p:spPr>
      </p:pic>
    </p:spTree>
    <p:extLst>
      <p:ext uri="{BB962C8B-B14F-4D97-AF65-F5344CB8AC3E}">
        <p14:creationId xmlns:p14="http://schemas.microsoft.com/office/powerpoint/2010/main" val="429446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et Hired: &quot;Rate Yourself from 1-10&quot; by Get Hired!">
            <a:extLst>
              <a:ext uri="{FF2B5EF4-FFF2-40B4-BE49-F238E27FC236}">
                <a16:creationId xmlns:a16="http://schemas.microsoft.com/office/drawing/2014/main" id="{951E3DA1-3561-9DD2-A982-BBA8201EC4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Tree>
    <p:extLst>
      <p:ext uri="{BB962C8B-B14F-4D97-AF65-F5344CB8AC3E}">
        <p14:creationId xmlns:p14="http://schemas.microsoft.com/office/powerpoint/2010/main" val="3621868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re's 5 Ways You Can Spot a Sinking Ship – Finance Monthly | Monthly  Finance News Magazine">
            <a:extLst>
              <a:ext uri="{FF2B5EF4-FFF2-40B4-BE49-F238E27FC236}">
                <a16:creationId xmlns:a16="http://schemas.microsoft.com/office/drawing/2014/main" id="{70FA2937-6210-4F10-9733-9AF24E5E70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7650" y="1259870"/>
            <a:ext cx="5784349" cy="4338261"/>
          </a:xfrm>
          <a:prstGeom prst="rect">
            <a:avLst/>
          </a:prstGeom>
          <a:noFill/>
        </p:spPr>
      </p:pic>
      <p:sp>
        <p:nvSpPr>
          <p:cNvPr id="4" name="Title 3">
            <a:extLst>
              <a:ext uri="{FF2B5EF4-FFF2-40B4-BE49-F238E27FC236}">
                <a16:creationId xmlns:a16="http://schemas.microsoft.com/office/drawing/2014/main" id="{F1BD4D32-ECAA-490F-B825-38B7C3305E2F}"/>
              </a:ext>
            </a:extLst>
          </p:cNvPr>
          <p:cNvSpPr>
            <a:spLocks noGrp="1"/>
          </p:cNvSpPr>
          <p:nvPr>
            <p:ph type="ctrTitle"/>
          </p:nvPr>
        </p:nvSpPr>
        <p:spPr>
          <a:xfrm>
            <a:off x="406400" y="1748463"/>
            <a:ext cx="5377951" cy="1680537"/>
          </a:xfrm>
        </p:spPr>
        <p:txBody>
          <a:bodyPr anchor="b">
            <a:normAutofit fontScale="90000"/>
          </a:bodyPr>
          <a:lstStyle/>
          <a:p>
            <a:pPr>
              <a:lnSpc>
                <a:spcPct val="100000"/>
              </a:lnSpc>
            </a:pPr>
            <a:r>
              <a:rPr lang="en-GB" sz="3800" dirty="0"/>
              <a:t>If you’re out of our comfort zone how does this affect your rating ?</a:t>
            </a:r>
          </a:p>
        </p:txBody>
      </p:sp>
    </p:spTree>
    <p:extLst>
      <p:ext uri="{BB962C8B-B14F-4D97-AF65-F5344CB8AC3E}">
        <p14:creationId xmlns:p14="http://schemas.microsoft.com/office/powerpoint/2010/main" val="14986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05D5EB9-9528-E65A-BCC1-383D423504DD}"/>
              </a:ext>
            </a:extLst>
          </p:cNvPr>
          <p:cNvSpPr>
            <a:spLocks noGrp="1"/>
          </p:cNvSpPr>
          <p:nvPr>
            <p:ph sz="half" idx="2"/>
          </p:nvPr>
        </p:nvSpPr>
        <p:spPr>
          <a:xfrm>
            <a:off x="6292140" y="1163782"/>
            <a:ext cx="5899859" cy="5403273"/>
          </a:xfrm>
        </p:spPr>
        <p:txBody>
          <a:bodyPr>
            <a:normAutofit/>
          </a:bodyPr>
          <a:lstStyle/>
          <a:p>
            <a:r>
              <a:rPr lang="en-GB" sz="1050" dirty="0"/>
              <a:t>Food scientist. A vegetarian whose research centres on developing plant-based, low-cholesterol alternatives to meat. She has been involved in a number of demonstrations against the use of animals in medical research. Carries a box of Mars bars.</a:t>
            </a:r>
          </a:p>
          <a:p>
            <a:endParaRPr lang="en-GB" sz="1050" dirty="0"/>
          </a:p>
          <a:p>
            <a:r>
              <a:rPr lang="en-GB" sz="1050" dirty="0"/>
              <a:t>Nurse. Came to Scotland eight years ago as a teenage refugee from Sudan who spoke no English on arrival. Gained 6 GCSEs and has recently qualified as a nurse. Carries a box of matches.</a:t>
            </a:r>
          </a:p>
          <a:p>
            <a:endParaRPr lang="en-GB" sz="1050" dirty="0"/>
          </a:p>
          <a:p>
            <a:r>
              <a:rPr lang="en-GB" sz="1050" dirty="0"/>
              <a:t>Ship's engineer's wife: Aged 35 and about to begin maternity leave from her work as a medical sales representative. Due to give birth to their first child in 4 months’ time. For some reason known only to herself she happens to be carrying a fishing line and hook.</a:t>
            </a:r>
          </a:p>
          <a:p>
            <a:endParaRPr lang="en-GB" sz="1050" dirty="0"/>
          </a:p>
          <a:p>
            <a:r>
              <a:rPr lang="en-GB" sz="1050" dirty="0"/>
              <a:t>Bank manager: Lives in a village in Sussex : Guide leader, parish councillor and president of the local allotment society in her spare time. Has £50,000 in used £10 notes carried in a small suitcase.</a:t>
            </a:r>
          </a:p>
          <a:p>
            <a:endParaRPr lang="en-GB" sz="1050" dirty="0"/>
          </a:p>
          <a:p>
            <a:r>
              <a:rPr lang="en-GB" sz="1050" dirty="0"/>
              <a:t>French Botany student: Lived in the Brazilian rainforest for eighteen months while carrying out Ph.D. research into plants that can be used in anti-cancer drugs: these are now undergoing testing by a major multinational pharmaceutical company. Has a rifle.</a:t>
            </a:r>
          </a:p>
          <a:p>
            <a:endParaRPr lang="en-GB" sz="1050" dirty="0"/>
          </a:p>
          <a:p>
            <a:r>
              <a:rPr lang="en-GB" sz="1050" dirty="0"/>
              <a:t>Retired soldier. Recently registered a civil partnership with his long-term partner, a 45-year old political journalist. Together, they have campaigned for improved healthcare for soldiers wounded.  Carries a compass.</a:t>
            </a:r>
          </a:p>
          <a:p>
            <a:endParaRPr lang="en-GB" sz="1100" dirty="0"/>
          </a:p>
          <a:p>
            <a:endParaRPr lang="en-GB" sz="1100" dirty="0"/>
          </a:p>
          <a:p>
            <a:endParaRPr lang="en-GB" sz="1100" dirty="0"/>
          </a:p>
        </p:txBody>
      </p:sp>
      <p:sp>
        <p:nvSpPr>
          <p:cNvPr id="4" name="Title 3">
            <a:extLst>
              <a:ext uri="{FF2B5EF4-FFF2-40B4-BE49-F238E27FC236}">
                <a16:creationId xmlns:a16="http://schemas.microsoft.com/office/drawing/2014/main" id="{E0E34B80-A78B-7BF2-9FEB-B794C5A97F32}"/>
              </a:ext>
            </a:extLst>
          </p:cNvPr>
          <p:cNvSpPr>
            <a:spLocks noGrp="1"/>
          </p:cNvSpPr>
          <p:nvPr>
            <p:ph type="title"/>
          </p:nvPr>
        </p:nvSpPr>
        <p:spPr>
          <a:xfrm>
            <a:off x="0" y="1077026"/>
            <a:ext cx="12192000" cy="463138"/>
          </a:xfrm>
        </p:spPr>
        <p:txBody>
          <a:bodyPr/>
          <a:lstStyle/>
          <a:p>
            <a:pPr>
              <a:lnSpc>
                <a:spcPct val="100000"/>
              </a:lnSpc>
            </a:pPr>
            <a:r>
              <a:rPr lang="en-GB" sz="1600" dirty="0"/>
              <a:t>You are on a sinking ship. A fire on board has destroyed the radio and you did not tell the authorities of your destination.  You can't jump into the water as it’s shark infested. The nearest land is an uninhabited tropical island 30 km distant. but you do have life raft however, you can only get 5 people in the boat – who do you save?</a:t>
            </a:r>
            <a:br>
              <a:rPr lang="en-GB" sz="4000" dirty="0"/>
            </a:br>
            <a:br>
              <a:rPr lang="en-GB" sz="4000" dirty="0"/>
            </a:br>
            <a:br>
              <a:rPr lang="en-GB" sz="4000" dirty="0"/>
            </a:br>
            <a:endParaRPr lang="en-GB" dirty="0"/>
          </a:p>
        </p:txBody>
      </p:sp>
      <p:sp>
        <p:nvSpPr>
          <p:cNvPr id="8" name="Rectangle 7">
            <a:extLst>
              <a:ext uri="{FF2B5EF4-FFF2-40B4-BE49-F238E27FC236}">
                <a16:creationId xmlns:a16="http://schemas.microsoft.com/office/drawing/2014/main" id="{1615C791-A3EC-176F-CE57-134BE0470D11}"/>
              </a:ext>
            </a:extLst>
          </p:cNvPr>
          <p:cNvSpPr/>
          <p:nvPr/>
        </p:nvSpPr>
        <p:spPr>
          <a:xfrm>
            <a:off x="296883" y="5547359"/>
            <a:ext cx="2529444" cy="936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23DEEBAF-3DB4-9051-27C4-E8F8C1893AE5}"/>
              </a:ext>
            </a:extLst>
          </p:cNvPr>
          <p:cNvSpPr>
            <a:spLocks noGrp="1"/>
          </p:cNvSpPr>
          <p:nvPr>
            <p:ph sz="half" idx="1"/>
          </p:nvPr>
        </p:nvSpPr>
        <p:spPr>
          <a:xfrm>
            <a:off x="215935" y="1148274"/>
            <a:ext cx="5899859" cy="4378959"/>
          </a:xfrm>
        </p:spPr>
        <p:txBody>
          <a:bodyPr>
            <a:noAutofit/>
          </a:bodyPr>
          <a:lstStyle/>
          <a:p>
            <a:r>
              <a:rPr lang="en-GB" sz="1050" dirty="0"/>
              <a:t>Captain: age 57. Married three times; five children aged between 5 and 27. His youngest child was paralysed in car traffic accident. Drinks and smokes heavily. Plays the accordion. Carries a bottle of rum.</a:t>
            </a:r>
          </a:p>
          <a:p>
            <a:endParaRPr lang="en-GB" sz="1050" dirty="0"/>
          </a:p>
          <a:p>
            <a:r>
              <a:rPr lang="en-GB" sz="1050" dirty="0"/>
              <a:t>Ship's engineer: married; accompanied by his pregnant wife. His heroism in fighting the fire has given his fellow-passengers time to launch the lifeboat but he has sustained severe burns. Carries a shaving mirror.</a:t>
            </a:r>
          </a:p>
          <a:p>
            <a:endParaRPr lang="en-GB" sz="1050" dirty="0"/>
          </a:p>
          <a:p>
            <a:r>
              <a:rPr lang="en-GB" sz="1050" dirty="0"/>
              <a:t>Radio operator: ex-US Navy. A fitness fanatic and champion kick boxer. He escaped the fire which destroyed his radio as he was on deck trying to impress the food scientist with a display of his kickboxing skills at the time. Carries a length of rope.</a:t>
            </a:r>
          </a:p>
          <a:p>
            <a:endParaRPr lang="en-GB" sz="1050" dirty="0"/>
          </a:p>
          <a:p>
            <a:r>
              <a:rPr lang="en-GB" sz="1050" dirty="0"/>
              <a:t>Cook: a former Special Forces officer reduced to working as a cook after being court-martialled following an unfortunate incident involving a torpedo and a presidential yacht. Carries a knife.</a:t>
            </a:r>
          </a:p>
          <a:p>
            <a:endParaRPr lang="en-GB" sz="1050" dirty="0"/>
          </a:p>
          <a:p>
            <a:r>
              <a:rPr lang="en-GB" sz="1050" dirty="0"/>
              <a:t>Anglican priest: a Philosophy graduate who taught English as a foreign language in South America for several years before returning to her home town to look after her disabled mother (now aged 85) with whom she still lives. Trained as a counsellor and was ordained in 1990. Carries a first aid kit.</a:t>
            </a:r>
          </a:p>
          <a:p>
            <a:endParaRPr lang="en-GB" sz="1050" dirty="0"/>
          </a:p>
          <a:p>
            <a:r>
              <a:rPr lang="en-GB" sz="1050" dirty="0"/>
              <a:t>Diving instructor: After 20 years as an investment banker in London, he has just moved to Australia to set up his own diving school. Divorced, with a son at boarding school in Wales. Carries a signed copy of the first edition of a Harry Potter novel.</a:t>
            </a:r>
          </a:p>
          <a:p>
            <a:endParaRPr lang="en-GB" sz="1050" dirty="0"/>
          </a:p>
          <a:p>
            <a:r>
              <a:rPr lang="en-GB" sz="1050" dirty="0"/>
              <a:t>Ship's carpenter: Married with four children aged between six months and seven years old. Was convicted of violent affray following a demonstration in Mumbai ten years ago. Writes poetry and has had two poems published. Has a magnifying glass.</a:t>
            </a:r>
          </a:p>
          <a:p>
            <a:endParaRPr lang="en-GB" sz="1100" dirty="0"/>
          </a:p>
          <a:p>
            <a:r>
              <a:rPr lang="en-GB" sz="1100" dirty="0"/>
              <a:t>.</a:t>
            </a:r>
          </a:p>
          <a:p>
            <a:endParaRPr lang="en-GB" sz="1100" dirty="0"/>
          </a:p>
        </p:txBody>
      </p:sp>
    </p:spTree>
    <p:extLst>
      <p:ext uri="{BB962C8B-B14F-4D97-AF65-F5344CB8AC3E}">
        <p14:creationId xmlns:p14="http://schemas.microsoft.com/office/powerpoint/2010/main" val="103874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0F5D3-26AA-45B3-8AE6-B8C0F23C850D}"/>
              </a:ext>
            </a:extLst>
          </p:cNvPr>
          <p:cNvSpPr>
            <a:spLocks noGrp="1"/>
          </p:cNvSpPr>
          <p:nvPr>
            <p:ph idx="1"/>
          </p:nvPr>
        </p:nvSpPr>
        <p:spPr>
          <a:xfrm>
            <a:off x="605642" y="670707"/>
            <a:ext cx="11174680" cy="5516586"/>
          </a:xfrm>
        </p:spPr>
        <p:txBody>
          <a:bodyPr/>
          <a:lstStyle/>
          <a:p>
            <a:r>
              <a:rPr lang="en-US" sz="1800" dirty="0">
                <a:ea typeface="Calibri" panose="020F0502020204030204" pitchFamily="34" charset="0"/>
              </a:rPr>
              <a:t>As in real life there is no single correct answer, any solution could be persuasively argued for example the banknotes carried by the bank manager might not have any monetary value on the island but could be useful for lighting fires or as toilet paper. </a:t>
            </a:r>
            <a:endParaRPr lang="en-GB" sz="1800" dirty="0">
              <a:ea typeface="Calibri" panose="020F0502020204030204" pitchFamily="34" charset="0"/>
            </a:endParaRPr>
          </a:p>
          <a:p>
            <a:endParaRPr lang="en-US" sz="1800" dirty="0">
              <a:ea typeface="Calibri" panose="020F0502020204030204" pitchFamily="34" charset="0"/>
            </a:endParaRPr>
          </a:p>
          <a:p>
            <a:r>
              <a:rPr lang="en-US" sz="1800" dirty="0">
                <a:ea typeface="Calibri" panose="020F0502020204030204" pitchFamily="34" charset="0"/>
              </a:rPr>
              <a:t>A suggested solutions below is based on the principle </a:t>
            </a:r>
            <a:r>
              <a:rPr lang="en-US" sz="1800" b="1" dirty="0">
                <a:solidFill>
                  <a:srgbClr val="FFFF00"/>
                </a:solidFill>
                <a:ea typeface="Calibri" panose="020F0502020204030204" pitchFamily="34" charset="0"/>
              </a:rPr>
              <a:t>that the highest probability of survival is rescuing rather than how to live on the island. </a:t>
            </a:r>
          </a:p>
          <a:p>
            <a:endParaRPr lang="en-GB" sz="1800" dirty="0">
              <a:ea typeface="Calibri" panose="020F0502020204030204" pitchFamily="34" charset="0"/>
            </a:endParaRPr>
          </a:p>
          <a:p>
            <a:pPr marL="342900" indent="-342900">
              <a:buFont typeface="+mj-lt"/>
              <a:buAutoNum type="arabicPeriod"/>
            </a:pPr>
            <a:r>
              <a:rPr lang="en-US" sz="1800" dirty="0">
                <a:ea typeface="Calibri" panose="020F0502020204030204" pitchFamily="34" charset="0"/>
              </a:rPr>
              <a:t>Ship’s engineer – mirror vital for signaling</a:t>
            </a:r>
            <a:endParaRPr lang="en-GB" sz="1800" dirty="0">
              <a:ea typeface="Calibri" panose="020F0502020204030204" pitchFamily="34" charset="0"/>
            </a:endParaRPr>
          </a:p>
          <a:p>
            <a:pPr marL="342900" indent="-342900">
              <a:buFont typeface="+mj-lt"/>
              <a:buAutoNum type="arabicPeriod"/>
            </a:pPr>
            <a:r>
              <a:rPr lang="en-US" sz="1800" dirty="0">
                <a:ea typeface="Calibri" panose="020F0502020204030204" pitchFamily="34" charset="0"/>
              </a:rPr>
              <a:t>French Botany student – Rifle – signaling </a:t>
            </a:r>
            <a:endParaRPr lang="en-GB" sz="1800" dirty="0">
              <a:ea typeface="Calibri" panose="020F0502020204030204" pitchFamily="34" charset="0"/>
            </a:endParaRPr>
          </a:p>
          <a:p>
            <a:pPr marL="342900" indent="-342900">
              <a:buFont typeface="+mj-lt"/>
              <a:buAutoNum type="arabicPeriod"/>
            </a:pPr>
            <a:r>
              <a:rPr lang="en-US" sz="1800" dirty="0">
                <a:ea typeface="Calibri" panose="020F0502020204030204" pitchFamily="34" charset="0"/>
              </a:rPr>
              <a:t>Retired solider – compass get to the island</a:t>
            </a:r>
            <a:endParaRPr lang="en-GB" sz="1800" dirty="0">
              <a:ea typeface="Calibri" panose="020F0502020204030204" pitchFamily="34" charset="0"/>
            </a:endParaRPr>
          </a:p>
          <a:p>
            <a:pPr marL="342900" indent="-342900">
              <a:buFont typeface="+mj-lt"/>
              <a:buAutoNum type="arabicPeriod"/>
            </a:pPr>
            <a:r>
              <a:rPr lang="en-US" sz="1800" dirty="0">
                <a:ea typeface="Calibri" panose="020F0502020204030204" pitchFamily="34" charset="0"/>
              </a:rPr>
              <a:t>Food scientist – box of mars bars - reserve food supply</a:t>
            </a:r>
            <a:endParaRPr lang="en-GB" sz="1800" dirty="0">
              <a:ea typeface="Calibri" panose="020F0502020204030204" pitchFamily="34" charset="0"/>
            </a:endParaRPr>
          </a:p>
          <a:p>
            <a:pPr marL="342900" indent="-342900">
              <a:buFont typeface="+mj-lt"/>
              <a:buAutoNum type="arabicPeriod"/>
            </a:pPr>
            <a:r>
              <a:rPr lang="en-US" sz="1800" dirty="0">
                <a:ea typeface="Calibri" panose="020F0502020204030204" pitchFamily="34" charset="0"/>
              </a:rPr>
              <a:t>Nurse matches start fire </a:t>
            </a:r>
            <a:endParaRPr lang="en-GB" sz="1800" dirty="0">
              <a:ea typeface="Calibri" panose="020F0502020204030204" pitchFamily="34" charset="0"/>
            </a:endParaRPr>
          </a:p>
          <a:p>
            <a:endParaRPr lang="en-GB" dirty="0"/>
          </a:p>
        </p:txBody>
      </p:sp>
    </p:spTree>
    <p:extLst>
      <p:ext uri="{BB962C8B-B14F-4D97-AF65-F5344CB8AC3E}">
        <p14:creationId xmlns:p14="http://schemas.microsoft.com/office/powerpoint/2010/main" val="3141184998"/>
      </p:ext>
    </p:extLst>
  </p:cSld>
  <p:clrMapOvr>
    <a:masterClrMapping/>
  </p:clrMapOvr>
</p:sld>
</file>

<file path=ppt/theme/theme1.xml><?xml version="1.0" encoding="utf-8"?>
<a:theme xmlns:a="http://schemas.openxmlformats.org/drawingml/2006/main" name="Dark Theme">
  <a:themeElements>
    <a:clrScheme name="UoB Colours Dark">
      <a:dk1>
        <a:srgbClr val="000000"/>
      </a:dk1>
      <a:lt1>
        <a:srgbClr val="FFFFFF"/>
      </a:lt1>
      <a:dk2>
        <a:srgbClr val="CD9700"/>
      </a:dk2>
      <a:lt2>
        <a:srgbClr val="E30513"/>
      </a:lt2>
      <a:accent1>
        <a:srgbClr val="3AAA34"/>
      </a:accent1>
      <a:accent2>
        <a:srgbClr val="00ACA9"/>
      </a:accent2>
      <a:accent3>
        <a:srgbClr val="2481C3"/>
      </a:accent3>
      <a:accent4>
        <a:srgbClr val="5E4F9C"/>
      </a:accent4>
      <a:accent5>
        <a:srgbClr val="EA5183"/>
      </a:accent5>
      <a:accent6>
        <a:srgbClr val="F07F3C"/>
      </a:accent6>
      <a:hlink>
        <a:srgbClr val="CD9700"/>
      </a:hlink>
      <a:folHlink>
        <a:srgbClr val="5859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4563E0E-0D7E-AA4D-BFBE-8EE264B25B57}" vid="{493320C7-8D07-0B42-8D59-EBCF125169F0}"/>
    </a:ext>
  </a:extLst>
</a:theme>
</file>

<file path=ppt/theme/theme2.xml><?xml version="1.0" encoding="utf-8"?>
<a:theme xmlns:a="http://schemas.openxmlformats.org/drawingml/2006/main" name="Light Theme">
  <a:themeElements>
    <a:clrScheme name="UoB Colours Light">
      <a:dk1>
        <a:srgbClr val="000000"/>
      </a:dk1>
      <a:lt1>
        <a:srgbClr val="FFFFFF"/>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C49900"/>
      </a:hlink>
      <a:folHlink>
        <a:srgbClr val="3C3C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4563E0E-0D7E-AA4D-BFBE-8EE264B25B57}" vid="{0C11D688-98AA-9440-97F5-5528AEA15E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B49DA0A0B7C94AB17CA9B64ECEB2A5" ma:contentTypeVersion="15" ma:contentTypeDescription="Create a new document." ma:contentTypeScope="" ma:versionID="0d5912130292b717e8272ddbed33247a">
  <xsd:schema xmlns:xsd="http://www.w3.org/2001/XMLSchema" xmlns:xs="http://www.w3.org/2001/XMLSchema" xmlns:p="http://schemas.microsoft.com/office/2006/metadata/properties" xmlns:ns2="93a176b9-177f-4754-9988-9130c08825a9" xmlns:ns3="40702c59-d601-446c-8830-3d30a5da2c53" targetNamespace="http://schemas.microsoft.com/office/2006/metadata/properties" ma:root="true" ma:fieldsID="15a70f2a17d41e41c58e887da901d3b0" ns2:_="" ns3:_="">
    <xsd:import namespace="93a176b9-177f-4754-9988-9130c08825a9"/>
    <xsd:import namespace="40702c59-d601-446c-8830-3d30a5da2c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Pers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176b9-177f-4754-9988-9130c0882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c7af76c-f141-45ca-ae1a-4959eb0cbd4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02c59-d601-446c-8830-3d30a5da2c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4108a2b-3843-4f3a-a0b8-56026e292795}" ma:internalName="TaxCatchAll" ma:showField="CatchAllData" ma:web="40702c59-d601-446c-8830-3d30a5da2c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0702c59-d601-446c-8830-3d30a5da2c53" xsi:nil="true"/>
    <lcf76f155ced4ddcb4097134ff3c332f xmlns="93a176b9-177f-4754-9988-9130c08825a9">
      <Terms xmlns="http://schemas.microsoft.com/office/infopath/2007/PartnerControls"/>
    </lcf76f155ced4ddcb4097134ff3c332f>
    <Person xmlns="93a176b9-177f-4754-9988-9130c08825a9">
      <UserInfo>
        <DisplayName/>
        <AccountId xsi:nil="true"/>
        <AccountType/>
      </UserInfo>
    </Person>
    <SharedWithUsers xmlns="40702c59-d601-446c-8830-3d30a5da2c53">
      <UserInfo>
        <DisplayName>Sonia Kumari (Careers Network)</DisplayName>
        <AccountId>35</AccountId>
        <AccountType/>
      </UserInfo>
      <UserInfo>
        <DisplayName>Anna Flatt (Careers Network)</DisplayName>
        <AccountId>107</AccountId>
        <AccountType/>
      </UserInfo>
    </SharedWithUsers>
  </documentManagement>
</p:properties>
</file>

<file path=customXml/itemProps1.xml><?xml version="1.0" encoding="utf-8"?>
<ds:datastoreItem xmlns:ds="http://schemas.openxmlformats.org/officeDocument/2006/customXml" ds:itemID="{32C57315-121D-411A-9F46-15CDCA2C69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a176b9-177f-4754-9988-9130c08825a9"/>
    <ds:schemaRef ds:uri="40702c59-d601-446c-8830-3d30a5da2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EB96AD-99A0-45ED-B827-BCC3E4FCF463}">
  <ds:schemaRefs>
    <ds:schemaRef ds:uri="http://schemas.microsoft.com/sharepoint/v3/contenttype/forms"/>
  </ds:schemaRefs>
</ds:datastoreItem>
</file>

<file path=customXml/itemProps3.xml><?xml version="1.0" encoding="utf-8"?>
<ds:datastoreItem xmlns:ds="http://schemas.openxmlformats.org/officeDocument/2006/customXml" ds:itemID="{7AB79F7D-C4D7-4BC3-A5FD-FF4CC6A74C93}">
  <ds:schemaRefs>
    <ds:schemaRef ds:uri="http://schemas.microsoft.com/office/2006/metadata/properties"/>
    <ds:schemaRef ds:uri="http://schemas.microsoft.com/office/infopath/2007/PartnerControls"/>
    <ds:schemaRef ds:uri="40702c59-d601-446c-8830-3d30a5da2c53"/>
    <ds:schemaRef ds:uri="93a176b9-177f-4754-9988-9130c08825a9"/>
  </ds:schemaRefs>
</ds:datastoreItem>
</file>

<file path=docProps/app.xml><?xml version="1.0" encoding="utf-8"?>
<Properties xmlns="http://schemas.openxmlformats.org/officeDocument/2006/extended-properties" xmlns:vt="http://schemas.openxmlformats.org/officeDocument/2006/docPropsVTypes">
  <Template>Dark Theme</Template>
  <TotalTime>413</TotalTime>
  <Words>2197</Words>
  <Application>Microsoft Office PowerPoint</Application>
  <PresentationFormat>Widescreen</PresentationFormat>
  <Paragraphs>185</Paragraphs>
  <Slides>48</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Wingdings</vt:lpstr>
      <vt:lpstr>Times New Roman</vt:lpstr>
      <vt:lpstr>Calibri Light</vt:lpstr>
      <vt:lpstr>Georgia</vt:lpstr>
      <vt:lpstr>Arial</vt:lpstr>
      <vt:lpstr>Calibri</vt:lpstr>
      <vt:lpstr>Lato Extended</vt:lpstr>
      <vt:lpstr>Helvetica</vt:lpstr>
      <vt:lpstr>Dark Theme</vt:lpstr>
      <vt:lpstr>Light Theme</vt:lpstr>
      <vt:lpstr>PG Skills - Generating ideas for Creative Problem Solving</vt:lpstr>
      <vt:lpstr>Housekeeping</vt:lpstr>
      <vt:lpstr> Careers Network is Here for You </vt:lpstr>
      <vt:lpstr>Defining Creative Problem Solving (CPS)</vt:lpstr>
      <vt:lpstr>PowerPoint Presentation</vt:lpstr>
      <vt:lpstr>PowerPoint Presentation</vt:lpstr>
      <vt:lpstr>If you’re out of our comfort zone how does this affect your rating ?</vt:lpstr>
      <vt:lpstr>You are on a sinking ship. A fire on board has destroyed the radio and you did not tell the authorities of your destination.  You can't jump into the water as it’s shark infested. The nearest land is an uninhabited tropical island 30 km distant. but you do have life raft however, you can only get 5 people in the boat – who do you save?   </vt:lpstr>
      <vt:lpstr>PowerPoint Presentation</vt:lpstr>
      <vt:lpstr>PowerPoint Presentation</vt:lpstr>
      <vt:lpstr>In front of you there is a lion and just behind you a jaguar. You are armed with an anesthetic gun with only one dart.  What are you going to do to survive?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Considerations</vt:lpstr>
      <vt:lpstr>PowerPoint Presentation</vt:lpstr>
      <vt:lpstr>Empathy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Reframe the question  </vt:lpstr>
      <vt:lpstr>Two different questions –two different solutions – one is certainly quicker and easier to achieve! </vt:lpstr>
      <vt:lpstr>Empathy is everything but here are some questions that can help?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important? </vt:lpstr>
      <vt:lpstr>PowerPoint Presentation</vt:lpstr>
      <vt:lpstr>Further learning </vt:lpstr>
      <vt:lpstr>Creative problem solving and your career</vt:lpstr>
      <vt:lpstr>Giving examples of your problem-solving skills</vt:lpstr>
      <vt:lpstr>Your PG team and further support </vt:lpstr>
      <vt:lpstr>B-Enterprising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Pearson (Campaigns and Reputation)</dc:creator>
  <cp:lastModifiedBy>Sonia Kumari (Careers Network)</cp:lastModifiedBy>
  <cp:revision>42</cp:revision>
  <dcterms:created xsi:type="dcterms:W3CDTF">2023-08-23T12:07:50Z</dcterms:created>
  <dcterms:modified xsi:type="dcterms:W3CDTF">2023-12-05T14:20:45Z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0x01010043B49DA0A0B7C94AB17CA9B64ECEB2A5</vt:lpwstr>
  </property>
  <property fmtid="{D5CDD505-2E9C-101B-9397-08002B2CF9AE}" pid="3" name="MediaServiceImageTags">
    <vt:lpwstr/>
  </property>
</Properties>
</file>